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56E8A15-7EAE-4AED-81A9-6557FB310786}">
  <a:tblStyle styleId="{756E8A15-7EAE-4AED-81A9-6557FB31078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problema con a veces usar virtualenv y otras veces usar apt-get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 cosas que instalaron con apt-get de python no van a ser usadas dentro de un virtualenv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Por lo tanto, despues empiezan a pasar cosas raras: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 el virtualenv no encuentra un paquete que yo habia instalado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Sino uso el virtualenv no encuentro el paquete que habia instalado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 esto termina siendo un quilombo. Lo digo por experiencia.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setup.py lo vamos a ver mas adelante….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El nombre de la carpeta SRC no es obligatorio. Muchas veces se le pone el mismo nombre que el proyecto en el que se esta trabajando.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Ademas, a.py es un modulo, mientras que B es un paquete, y b.py es un modulo del paquete 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ypi.python.org/pyp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ntinuum.io/download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3readiness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ebastianraschka.com/Articles/2014_python_2_3_key_diff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2/library/multiprocessing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066424"/>
            <a:ext cx="8520600" cy="1016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Buenas practicas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33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Instalando Paquetes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824350"/>
            <a:ext cx="8520600" cy="41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 unica vez que pueden instalar algo con python-XXX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sudo apt-get install python-setuptools python-dev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muchos paquetes tienen dependencias de librerias en C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que necesitan compilarse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sudo apt-get install build-essential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numpy, scipy, pandas, etc...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sudo apt-get install libblas-dev liblapack-dev libatlas-base-dev gfortran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ahora si pueden usar pip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 install numpy  </a:t>
            </a: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tomen un cafe porque tarda un rato en compilar algunas cosas la primer vez que lo instalan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 install scipy  </a:t>
            </a: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tomen un cafe porque tarda un rato en compilar algunas cosas la primer vez que lo instalan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 install pandas </a:t>
            </a: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tomen un cafe porque tarda un rato en compilar algunas cosas la primer vez que lo instalan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33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Problemas usando Pip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Todos los paquetes van a necesitar root para poder instalarse. Esto se puede solucionar usando “sudo pip install xxxxx”. Por favor no hagan esto...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Python no permite distintas versiones del mismo paquete. Por ejemplo, no se puede instalar numpy 1.11.3 con 1.8.1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Python no es compatible para atrás. Cosas que correr con una versión anterior pueden no correr con algo nuevo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Virtualenv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 solucionar estos dos problemas, es que existe virtualenv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 unica vez que tienen que instalar algo usando sudo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sudo pip install virtualenv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crea un virtualenv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virtualenv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/envs/foobar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activalo para poder trabajar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/envs/foobar/bin/activate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instalo todos los paquetes dentro del mismo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 install pytest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050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salgo del virtualenv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deactivate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Virutalenv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75" y="1339200"/>
            <a:ext cx="8113124" cy="37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75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Especifiquen las versiones de sus dependencias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780225" y="9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4917875"/>
                <a:gridCol w="3055325"/>
              </a:tblGrid>
              <a:tr h="4136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Clásico que alguien les pregunta que librerías necesita uno de Python y no se acuerdan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 nuevo, las cosa en Python generalmente no son compatibles para atrás.  Del changelog de numpy: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lnSpc>
                          <a:spcPct val="1425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Dropped Support:</a:t>
                      </a:r>
                    </a:p>
                    <a:p>
                      <a:pPr indent="-292100" lvl="0" marL="698500" rtl="0">
                        <a:lnSpc>
                          <a:spcPct val="1425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rgbClr val="333333"/>
                        </a:buClr>
                        <a:buSzPct val="100000"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_dotblas module has been removed. CBLAS Support is now in Multiarray.</a:t>
                      </a:r>
                    </a:p>
                    <a:p>
                      <a:pPr indent="-292100" lvl="0" marL="698500" rtl="0">
                        <a:lnSpc>
                          <a:spcPct val="1425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rgbClr val="333333"/>
                        </a:buClr>
                        <a:buSzPct val="100000"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polytemplate.py file has been removed.</a:t>
                      </a:r>
                    </a:p>
                    <a:p>
                      <a:pPr indent="-292100" lvl="0" marL="698500" rtl="0">
                        <a:lnSpc>
                          <a:spcPct val="1425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rgbClr val="333333"/>
                        </a:buClr>
                        <a:buSzPct val="100000"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npy_PyFile_Dup and npy_PyFile_DupClose have been removed from npy_3kcompat.h.</a:t>
                      </a:r>
                    </a:p>
                    <a:p>
                      <a:pPr indent="-292100" lvl="0" marL="698500" rtl="0">
                        <a:lnSpc>
                          <a:spcPct val="1425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rgbClr val="333333"/>
                        </a:buClr>
                        <a:buSzPct val="100000"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splitcmdline has been removed from numpy/distutils/exec_command.py.</a:t>
                      </a:r>
                    </a:p>
                    <a:p>
                      <a:pPr indent="-292100" lvl="0" marL="698500" rtl="0">
                        <a:lnSpc>
                          <a:spcPct val="1425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rgbClr val="333333"/>
                        </a:buClr>
                        <a:buSzPct val="100000"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try_run and get_output have been removed from numpy/distutils/command/config.py</a:t>
                      </a:r>
                    </a:p>
                    <a:p>
                      <a:pPr indent="-292100" lvl="0" marL="698500" rtl="0">
                        <a:lnSpc>
                          <a:spcPct val="1425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rgbClr val="333333"/>
                        </a:buClr>
                        <a:buSzPct val="100000"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…..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pip freeze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requirements.txt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cat requirements.txt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amqp==1.4.9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anyjson==0.3.3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backports.ssl-match-hostname==3.5.0.1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billiard==3.3.0.23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boto==2.39.0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n" sz="1050">
                          <a:solidFill>
                            <a:srgbClr val="0066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instala exactamente las mismas versiones que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n" sz="1050">
                          <a:solidFill>
                            <a:srgbClr val="0066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estan en el requirements.txt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pip install -r requirements.txt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Donde buscar dependencias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Hay muchos paquetes de python que ya pueden hacer cosas por ustedes.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Pueden buscar los mismos en esta pagina: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https://pypi.python.org/pypi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 uso windows?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Instalar las dependencias de las librerías en Windows es un terrible dolor, por lo decir que es casi imposible.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Usen anaconda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https://www.continuum.io/downloads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 mismo ya viene con todas las librerías científicas instaladas, y ademas tiene su propio instalador de paquetes Python llamado conda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3 vs 2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952500" y="13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Python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Python 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La última versión es 2.7. No va a salir un 2.8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Tiene soporte hasta 2020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Muchas cosas funcionan con python 2.7, pero no con python 3.5. Pero la basta mayoria si funciona (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http://py3readiness.org/</a:t>
                      </a:r>
                      <a:r>
                        <a:rPr lang="en"/>
                        <a:t>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El “print” deja de funcionar en python 3 (usen logging)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La última versión es 3.5, y la versión 3.6 sale a fin de año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Trae una larga lista de mejoras sobre python 2.7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3 vs 2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300325" y="119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8371075"/>
              </a:tblGrid>
              <a:tr h="2875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 primer versión de python 3.0.1 fue lanzada en Febrero 2009, por lo que ya esta muy estable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Rompe muchas cosas de compatibilidad para atras (la division pasa a ser con decimales, y no enteros). Una pequeña lista: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http://sebastianraschka.com/Articles/2014_python_2_3_key_diff.html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 performance entre los dos no cambia mucho, pero hubo grandes cambios a nivel codigo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CPython, Cython, Pypi, MyPy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72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python que se instala en Ubuntu por default es CPython, es decir, un intérprete de python que tiene codigo en C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Cython</a:t>
            </a:r>
            <a:r>
              <a:rPr lang="en"/>
              <a:t> es un compilador que permite compilar una parte del código Python en C, sin tener que escribir el mismo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Pypi</a:t>
            </a:r>
            <a:r>
              <a:rPr lang="en"/>
              <a:t> es un intérprete nuevo de Python sin el GIL. Es bastante más rápido que Python (10x) pero no se lo puede usar con las librerías científicas (numpy, etc…)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MyPy</a:t>
            </a:r>
            <a:r>
              <a:rPr lang="en"/>
              <a:t> es un compilador que corre código python, y si se modifica un poco el mismo, entonces permite que se ejecute más rápido el mismo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56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Cosas feas (Parte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1" name="Shape 61"/>
          <p:cNvGraphicFramePr/>
          <p:nvPr/>
        </p:nvGraphicFramePr>
        <p:xfrm>
          <a:off x="952500" y="14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Python es single core. Todas las opercaciones que usen van a correr en el mismo core del CPU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 se usa threads, los mismos van a correr en el mismo core que esta corriendo el proceso principal. Para solucionar esto es que se usa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multiprocessing</a:t>
                      </a:r>
                      <a:r>
                        <a:rPr lang="en"/>
                        <a:t> que hace un fork y por lo tanto corre en otro core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Las limitaciones de que Python corra en un unico core que deben al GIL (Global Interpreter Lock)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C450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multiprocessing </a:t>
                      </a:r>
                      <a:r>
                        <a:rPr lang="en" sz="1200">
                          <a:solidFill>
                            <a:srgbClr val="0C450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Process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0000A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3C4C7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21439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__name__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'__main__'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Process(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f, 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,))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p.start()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p.join()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Estructura del proyecto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00" y="1017725"/>
            <a:ext cx="61150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Estructura del proyecto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archivos *.py son modulos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 carpetas que tenga el archivo __init__.py son paquetes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Para que uno pueda importar los archivos de Python desde otro lado: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Los archivos py no tienen que tener espacios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Ver el tema de empezar con numeros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Ver si es case sensitve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Estructura del proyecto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Cuando uno hace import foo, lo que hace python es lo siguiente: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 la carpeta donde se se esta es un paquete (tiene el archivo __init__.py), entonces lo busca ahi. </a:t>
            </a:r>
            <a:r>
              <a:rPr lang="en">
                <a:solidFill>
                  <a:srgbClr val="FF0000"/>
                </a:solidFill>
              </a:rPr>
              <a:t>(ver que pasa sino tiene el archivo __init__.py)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Sino lo encuentra lo busca en el sys.path </a:t>
            </a:r>
            <a:r>
              <a:rPr lang="en">
                <a:solidFill>
                  <a:srgbClr val="FF0000"/>
                </a:solidFill>
              </a:rPr>
              <a:t>(ver si lo busca en otro lado tambien)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Setup.py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253150" y="10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969175"/>
                <a:gridCol w="3969175"/>
              </a:tblGrid>
              <a:tr h="293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Puede listar todas las dependencias del proyecto. (*)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 lo usa para poner el proyecto dentro de sys.path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Ademas, tiene informacion extra como una descripcion del paquete, developers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python setup.py develop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python setup.py install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Paquetes Comunes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click</a:t>
            </a:r>
            <a:r>
              <a:rPr lang="en"/>
              <a:t>: para crear comandos de linea de consola y poder parsear los parametros y argumentos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requests</a:t>
            </a:r>
            <a:r>
              <a:rPr lang="en"/>
              <a:t>: para hacer requests a las paginas web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fabric</a:t>
            </a:r>
            <a:r>
              <a:rPr lang="en"/>
              <a:t>: para poder conectarse por SSH, y ejecutar cosas desde python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pyquery</a:t>
            </a:r>
            <a:r>
              <a:rPr lang="en"/>
              <a:t>: para parsear HTML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splinter</a:t>
            </a:r>
            <a:r>
              <a:rPr lang="en"/>
              <a:t>: para poder controlar el browser desde 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Cosas feas (Parte 2)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952500" y="1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Hasta que no se ejecuta el código no se puede identificar si hay un error o no.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Los IDES generalemente ayudan, pero aun asi fallan en ciertos casos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A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foobar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z </a:t>
                      </a:r>
                      <a:b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i="1" lang="en">
                          <a:solidFill>
                            <a:srgbClr val="0066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 variable A no existe</a:t>
                      </a:r>
                      <a:b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</a:t>
                      </a: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Cosas Feas (Parte 3)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Los IDES no siempre autocompletan bien el codigo porque no saben el atributo de un objecto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Logging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 lo que mas quieran, dejen de hacer este estilo de cosas: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952500" y="180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Production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0000A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a, b, c, res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0000A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n" sz="1050">
                          <a:solidFill>
                            <a:srgbClr val="0066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#print a, b, c, res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41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Logging (Parte 2)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311700" y="12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5146075"/>
                <a:gridCol w="3553150"/>
              </a:tblGrid>
              <a:tr h="3810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 crea un logger. El mismo se puede crear usando un nombre específico, o sino va a usar el nombre del módulo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 mismo tiene distintos niveles: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Debug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Info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Warning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Error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Critical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 logger puede dirigir el mensaje a un archivo, al standard output, error output, mail, etc...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 basic setup permite configurar el logging para que use el standard output o un archivo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solidFill>
                            <a:srgbClr val="0C450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logging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logging.basicConfig()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logger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logging.getLogger()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0000A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logger.debug(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" sz="1050">
                          <a:solidFill>
                            <a:srgbClr val="C5060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%s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C5060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%s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C5060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%s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C5060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%s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a, b, c, res)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(Parte 3)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71625" y="7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383675"/>
                <a:gridCol w="4614125"/>
              </a:tblGrid>
              <a:tr h="4388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 puede ocultar los mensajes que no quieren que logear. Por ahi se lo quiere loguear en development pero no en produccion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Puede mandar el output a un archivo o std dependiendo de donde este corriendo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Esto hace que no tenga que andar comentando el código para producción.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Todos los lenguajes tienen algo similar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C450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logging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0C450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socket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socket.gethostname()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'AR-IT01119'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logging.basicConfig(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level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logging.DEBUG)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logging.basicConfig(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level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logging.WARNING,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filename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'/tmp/file.txt'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logger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logging.getLogger()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000A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super_recomplicada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logger.debug(</a:t>
                      </a:r>
                      <a:r>
                        <a:rPr lang="en" sz="100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'Los valores son: %, %'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a, b)    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logger.warning(</a:t>
                      </a:r>
                      <a:r>
                        <a:rPr lang="en" sz="100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'El valor de a era 0 por lo que '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</a:t>
                      </a:r>
                      <a:r>
                        <a:rPr lang="en" sz="100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 se encuentra un resultado'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585CF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(a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Con Excepciones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731000" y="12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3469775"/>
                <a:gridCol w="4503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solidFill>
                            <a:srgbClr val="0C450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logging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logging.basicConfig()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logger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logging.getLogger()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0000A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i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division(</a:t>
                      </a:r>
                      <a:r>
                        <a:rPr lang="en" sz="10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6D79D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Exception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e: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logger.exception(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'Ocurrio un error'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python foo.py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ERROR:root:Ocurrio un error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Traceback (most recent call last):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File 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"foo.py"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line </a:t>
                      </a:r>
                      <a:r>
                        <a:rPr lang="en" sz="10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module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division(</a:t>
                      </a:r>
                      <a:r>
                        <a:rPr lang="en" sz="10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File </a:t>
                      </a:r>
                      <a:r>
                        <a:rPr lang="en" sz="1050">
                          <a:solidFill>
                            <a:srgbClr val="036A07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"foo.py"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line </a:t>
                      </a:r>
                      <a:r>
                        <a:rPr lang="en" sz="10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division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</a:t>
                      </a:r>
                      <a:b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50">
                          <a:solidFill>
                            <a:srgbClr val="6D79D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ZeroDivisionError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integer division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modulo by zero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08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Instalando Paquetes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775125"/>
            <a:ext cx="8520600" cy="19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Si hacen algo como: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sudo apt-get install python-pandas python-numpy python-scipy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dejen de hacerlo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747425" y="27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{756E8A15-7EAE-4AED-81A9-6557FB310786}</a:tableStyleId>
              </a:tblPr>
              <a:tblGrid>
                <a:gridCol w="1809750"/>
                <a:gridCol w="1498025"/>
                <a:gridCol w="2121475"/>
                <a:gridCol w="1809750"/>
              </a:tblGrid>
              <a:tr h="359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Paquete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Ubuntu Version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Ubuntu Release version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Last Version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Pandas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0.13.1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</a:rPr>
                        <a:t>2014-02-09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0.18.0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Numpy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</a:rPr>
                        <a:t>2014-06-19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Scipy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0.13.3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</a:rPr>
                        <a:t>2014-04-29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0.17.0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