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47F7-28AC-45A1-A94C-95A083C916D8}" type="datetimeFigureOut">
              <a:rPr lang="es-ES" smtClean="0"/>
              <a:t>07/04/2016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B87B-A0B3-4A55-86C0-87498FABD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61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47F7-28AC-45A1-A94C-95A083C916D8}" type="datetimeFigureOut">
              <a:rPr lang="es-ES" smtClean="0"/>
              <a:t>07/04/2016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B87B-A0B3-4A55-86C0-87498FABD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906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47F7-28AC-45A1-A94C-95A083C916D8}" type="datetimeFigureOut">
              <a:rPr lang="es-ES" smtClean="0"/>
              <a:t>07/04/2016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B87B-A0B3-4A55-86C0-87498FABD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35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47F7-28AC-45A1-A94C-95A083C916D8}" type="datetimeFigureOut">
              <a:rPr lang="es-ES" smtClean="0"/>
              <a:t>07/04/2016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B87B-A0B3-4A55-86C0-87498FABD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89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47F7-28AC-45A1-A94C-95A083C916D8}" type="datetimeFigureOut">
              <a:rPr lang="es-ES" smtClean="0"/>
              <a:t>07/04/2016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B87B-A0B3-4A55-86C0-87498FABD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85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47F7-28AC-45A1-A94C-95A083C916D8}" type="datetimeFigureOut">
              <a:rPr lang="es-ES" smtClean="0"/>
              <a:t>07/04/2016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B87B-A0B3-4A55-86C0-87498FABD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96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47F7-28AC-45A1-A94C-95A083C916D8}" type="datetimeFigureOut">
              <a:rPr lang="es-ES" smtClean="0"/>
              <a:t>07/04/2016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B87B-A0B3-4A55-86C0-87498FABD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80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47F7-28AC-45A1-A94C-95A083C916D8}" type="datetimeFigureOut">
              <a:rPr lang="es-ES" smtClean="0"/>
              <a:t>07/04/2016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B87B-A0B3-4A55-86C0-87498FABD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45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47F7-28AC-45A1-A94C-95A083C916D8}" type="datetimeFigureOut">
              <a:rPr lang="es-ES" smtClean="0"/>
              <a:t>07/04/2016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B87B-A0B3-4A55-86C0-87498FABD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59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47F7-28AC-45A1-A94C-95A083C916D8}" type="datetimeFigureOut">
              <a:rPr lang="es-ES" smtClean="0"/>
              <a:t>07/04/2016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B87B-A0B3-4A55-86C0-87498FABD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2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47F7-28AC-45A1-A94C-95A083C916D8}" type="datetimeFigureOut">
              <a:rPr lang="es-ES" smtClean="0"/>
              <a:t>07/04/2016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B87B-A0B3-4A55-86C0-87498FABD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84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547F7-28AC-45A1-A94C-95A083C916D8}" type="datetimeFigureOut">
              <a:rPr lang="es-ES" smtClean="0"/>
              <a:t>07/04/2016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DB87B-A0B3-4A55-86C0-87498FABD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15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40000" y="1435100"/>
            <a:ext cx="70485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540000" y="3505200"/>
            <a:ext cx="7048500" cy="189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5080000" y="85090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Clase: Alarma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654300" y="1638300"/>
            <a:ext cx="38581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Atributos: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Día de la semana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Hora de comienzo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Duración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Luz/sonido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Estado: activada(</a:t>
            </a:r>
            <a:r>
              <a:rPr lang="es-ES" dirty="0" err="1" smtClean="0"/>
              <a:t>on</a:t>
            </a:r>
            <a:r>
              <a:rPr lang="es-ES" dirty="0" smtClean="0"/>
              <a:t>/off), inactivada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654300" y="3595826"/>
            <a:ext cx="3857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Métodos: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Ajustar (día/hora)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Activar(apagar “</a:t>
            </a:r>
            <a:r>
              <a:rPr lang="es-ES" i="1" dirty="0" err="1" smtClean="0"/>
              <a:t>officar</a:t>
            </a:r>
            <a:r>
              <a:rPr lang="es-ES" dirty="0" smtClean="0"/>
              <a:t>”/desactivar)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1058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INSTITUTO NACIONAL DE ESTADISTICA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ine</dc:creator>
  <cp:lastModifiedBy>ine</cp:lastModifiedBy>
  <cp:revision>2</cp:revision>
  <dcterms:created xsi:type="dcterms:W3CDTF">2016-04-07T10:30:50Z</dcterms:created>
  <dcterms:modified xsi:type="dcterms:W3CDTF">2016-04-07T10:34:57Z</dcterms:modified>
</cp:coreProperties>
</file>