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77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7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9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1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8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61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72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7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87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5C39-ACBA-4E1B-AF59-C0647A02AE6A}" type="datetimeFigureOut">
              <a:rPr lang="es-ES" smtClean="0"/>
              <a:t>05/08/2016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8D8F-A20C-4454-8E90-A2598B981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32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lipse 142"/>
          <p:cNvSpPr/>
          <p:nvPr/>
        </p:nvSpPr>
        <p:spPr>
          <a:xfrm>
            <a:off x="3608447" y="5876404"/>
            <a:ext cx="171015" cy="304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24619"/>
            <a:ext cx="1181100" cy="847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40" y="1071960"/>
            <a:ext cx="1485900" cy="12287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0" y="2171303"/>
            <a:ext cx="1333500" cy="8667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0" y="3181350"/>
            <a:ext cx="1485900" cy="8667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75" y="4191397"/>
            <a:ext cx="1771650" cy="12668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75" y="5458222"/>
            <a:ext cx="1762125" cy="1238250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>
            <a:off x="2690254" y="365293"/>
            <a:ext cx="130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0254" y="651524"/>
            <a:ext cx="1310754" cy="6097"/>
          </a:xfrm>
          <a:prstGeom prst="rect">
            <a:avLst/>
          </a:prstGeom>
        </p:spPr>
      </p:pic>
      <p:cxnSp>
        <p:nvCxnSpPr>
          <p:cNvPr id="23" name="Conector recto 22"/>
          <p:cNvCxnSpPr/>
          <p:nvPr/>
        </p:nvCxnSpPr>
        <p:spPr>
          <a:xfrm>
            <a:off x="2690254" y="365293"/>
            <a:ext cx="130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0254" y="651524"/>
            <a:ext cx="1310754" cy="6097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690254" y="2821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>
            <a:off x="3007970" y="362714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3006390" y="361749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2690254" y="1198415"/>
            <a:ext cx="130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0254" y="1484646"/>
            <a:ext cx="1310754" cy="6097"/>
          </a:xfrm>
          <a:prstGeom prst="rect">
            <a:avLst/>
          </a:prstGeom>
        </p:spPr>
      </p:pic>
      <p:cxnSp>
        <p:nvCxnSpPr>
          <p:cNvPr id="30" name="Conector recto 29"/>
          <p:cNvCxnSpPr/>
          <p:nvPr/>
        </p:nvCxnSpPr>
        <p:spPr>
          <a:xfrm>
            <a:off x="3007970" y="1195836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015653" y="14194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32" name="Flecha doblada 31"/>
          <p:cNvSpPr/>
          <p:nvPr/>
        </p:nvSpPr>
        <p:spPr>
          <a:xfrm rot="5400000">
            <a:off x="3988232" y="1275365"/>
            <a:ext cx="225380" cy="1931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2609689" y="1591719"/>
            <a:ext cx="1393820" cy="384552"/>
            <a:chOff x="2597200" y="1786354"/>
            <a:chExt cx="1393820" cy="384552"/>
          </a:xfrm>
        </p:grpSpPr>
        <p:cxnSp>
          <p:nvCxnSpPr>
            <p:cNvPr id="33" name="Conector recto 32"/>
            <p:cNvCxnSpPr/>
            <p:nvPr/>
          </p:nvCxnSpPr>
          <p:spPr>
            <a:xfrm>
              <a:off x="2619255" y="1848413"/>
              <a:ext cx="13007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2627663" y="178635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</a:t>
              </a:r>
              <a:endParaRPr lang="es-ES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936971" y="179119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B</a:t>
              </a:r>
              <a:endParaRPr lang="es-ES" dirty="0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3252577" y="1845834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945379" y="1845834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7200" y="2164809"/>
              <a:ext cx="1310754" cy="6097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80266" y="2144537"/>
              <a:ext cx="1310754" cy="6097"/>
            </a:xfrm>
            <a:prstGeom prst="rect">
              <a:avLst/>
            </a:prstGeom>
          </p:spPr>
        </p:pic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7663" y="1476592"/>
            <a:ext cx="1310754" cy="6097"/>
          </a:xfrm>
          <a:prstGeom prst="rect">
            <a:avLst/>
          </a:prstGeom>
        </p:spPr>
      </p:pic>
      <p:sp>
        <p:nvSpPr>
          <p:cNvPr id="47" name="Flecha doblada 46"/>
          <p:cNvSpPr/>
          <p:nvPr/>
        </p:nvSpPr>
        <p:spPr>
          <a:xfrm rot="5400000">
            <a:off x="4014347" y="2455385"/>
            <a:ext cx="225380" cy="1931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023669" y="26578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ES" dirty="0"/>
          </a:p>
        </p:txBody>
      </p:sp>
      <p:cxnSp>
        <p:nvCxnSpPr>
          <p:cNvPr id="48" name="Conector recto 47"/>
          <p:cNvCxnSpPr/>
          <p:nvPr/>
        </p:nvCxnSpPr>
        <p:spPr>
          <a:xfrm>
            <a:off x="2549704" y="2838803"/>
            <a:ext cx="130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704" y="3125034"/>
            <a:ext cx="1310754" cy="6097"/>
          </a:xfrm>
          <a:prstGeom prst="rect">
            <a:avLst/>
          </a:prstGeom>
        </p:spPr>
      </p:pic>
      <p:sp>
        <p:nvSpPr>
          <p:cNvPr id="50" name="CuadroTexto 49"/>
          <p:cNvSpPr txBox="1"/>
          <p:nvPr/>
        </p:nvSpPr>
        <p:spPr>
          <a:xfrm>
            <a:off x="3147741" y="2805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2875828" y="28050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183026" y="2836224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2875828" y="2836224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428062" y="2836224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2561978" y="27959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</a:t>
            </a:r>
            <a:endParaRPr lang="es-ES" dirty="0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1978" y="3121985"/>
            <a:ext cx="1310754" cy="6097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7649" y="3134180"/>
            <a:ext cx="1310754" cy="6097"/>
          </a:xfrm>
          <a:prstGeom prst="rect">
            <a:avLst/>
          </a:prstGeom>
        </p:spPr>
      </p:pic>
      <p:grpSp>
        <p:nvGrpSpPr>
          <p:cNvPr id="78" name="Grupo 77"/>
          <p:cNvGrpSpPr/>
          <p:nvPr/>
        </p:nvGrpSpPr>
        <p:grpSpPr>
          <a:xfrm>
            <a:off x="2546819" y="2277286"/>
            <a:ext cx="1378196" cy="378012"/>
            <a:chOff x="2546819" y="2277286"/>
            <a:chExt cx="1378196" cy="378012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602691" y="2339345"/>
              <a:ext cx="13007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2691" y="2625576"/>
              <a:ext cx="1310754" cy="6097"/>
            </a:xfrm>
            <a:prstGeom prst="rect">
              <a:avLst/>
            </a:prstGeom>
          </p:spPr>
        </p:pic>
        <p:sp>
          <p:nvSpPr>
            <p:cNvPr id="44" name="CuadroTexto 43"/>
            <p:cNvSpPr txBox="1"/>
            <p:nvPr/>
          </p:nvSpPr>
          <p:spPr>
            <a:xfrm>
              <a:off x="2611099" y="22772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</a:t>
              </a:r>
              <a:endParaRPr lang="es-ES" dirty="0"/>
            </a:p>
          </p:txBody>
        </p:sp>
        <p:cxnSp>
          <p:nvCxnSpPr>
            <p:cNvPr id="45" name="Conector recto 44"/>
            <p:cNvCxnSpPr/>
            <p:nvPr/>
          </p:nvCxnSpPr>
          <p:spPr>
            <a:xfrm>
              <a:off x="3236013" y="2336766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928815" y="2336766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6819" y="2649201"/>
              <a:ext cx="1310754" cy="6097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4261" y="2616430"/>
              <a:ext cx="1310754" cy="6097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2691" y="2601569"/>
              <a:ext cx="1310754" cy="6097"/>
            </a:xfrm>
            <a:prstGeom prst="rect">
              <a:avLst/>
            </a:prstGeom>
          </p:spPr>
        </p:pic>
        <p:cxnSp>
          <p:nvCxnSpPr>
            <p:cNvPr id="77" name="Conector recto 76"/>
            <p:cNvCxnSpPr/>
            <p:nvPr/>
          </p:nvCxnSpPr>
          <p:spPr>
            <a:xfrm>
              <a:off x="2602691" y="2602721"/>
              <a:ext cx="13007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cto 81"/>
          <p:cNvCxnSpPr/>
          <p:nvPr/>
        </p:nvCxnSpPr>
        <p:spPr>
          <a:xfrm>
            <a:off x="2500398" y="3266918"/>
            <a:ext cx="130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Imagen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398" y="3553149"/>
            <a:ext cx="1310754" cy="6097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3125312" y="32391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cxnSp>
        <p:nvCxnSpPr>
          <p:cNvPr id="85" name="Conector recto 84"/>
          <p:cNvCxnSpPr/>
          <p:nvPr/>
        </p:nvCxnSpPr>
        <p:spPr>
          <a:xfrm>
            <a:off x="3133720" y="3264339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2826522" y="3264339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3879798" y="36016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88" name="Flecha doblada 87"/>
          <p:cNvSpPr/>
          <p:nvPr/>
        </p:nvSpPr>
        <p:spPr>
          <a:xfrm rot="5400000">
            <a:off x="3894665" y="3401756"/>
            <a:ext cx="225380" cy="1931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>
            <a:off x="3421348" y="3264339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/>
          <p:cNvSpPr txBox="1"/>
          <p:nvPr/>
        </p:nvSpPr>
        <p:spPr>
          <a:xfrm>
            <a:off x="2827209" y="32322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</a:t>
            </a:r>
            <a:endParaRPr lang="es-ES" dirty="0"/>
          </a:p>
        </p:txBody>
      </p:sp>
      <p:cxnSp>
        <p:nvCxnSpPr>
          <p:cNvPr id="91" name="Conector recto 90"/>
          <p:cNvCxnSpPr/>
          <p:nvPr/>
        </p:nvCxnSpPr>
        <p:spPr>
          <a:xfrm>
            <a:off x="2483337" y="3541555"/>
            <a:ext cx="130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/>
          <p:cNvGrpSpPr/>
          <p:nvPr/>
        </p:nvGrpSpPr>
        <p:grpSpPr>
          <a:xfrm>
            <a:off x="2468708" y="3711738"/>
            <a:ext cx="1310754" cy="392134"/>
            <a:chOff x="3937663" y="3994972"/>
            <a:chExt cx="1310754" cy="392134"/>
          </a:xfrm>
        </p:grpSpPr>
        <p:cxnSp>
          <p:nvCxnSpPr>
            <p:cNvPr id="94" name="Conector recto 93"/>
            <p:cNvCxnSpPr/>
            <p:nvPr/>
          </p:nvCxnSpPr>
          <p:spPr>
            <a:xfrm flipV="1">
              <a:off x="3937663" y="4045136"/>
              <a:ext cx="1310754" cy="6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7663" y="4337463"/>
              <a:ext cx="1310754" cy="6097"/>
            </a:xfrm>
            <a:prstGeom prst="rect">
              <a:avLst/>
            </a:prstGeom>
          </p:spPr>
        </p:pic>
        <p:sp>
          <p:nvSpPr>
            <p:cNvPr id="96" name="CuadroTexto 95"/>
            <p:cNvSpPr txBox="1"/>
            <p:nvPr/>
          </p:nvSpPr>
          <p:spPr>
            <a:xfrm>
              <a:off x="4741056" y="399497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D</a:t>
              </a:r>
              <a:endParaRPr lang="es-ES" dirty="0"/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4232796" y="4035233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4520424" y="4035233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4506463" y="400224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E</a:t>
              </a:r>
              <a:endParaRPr lang="es-ES" dirty="0"/>
            </a:p>
          </p:txBody>
        </p:sp>
        <p:cxnSp>
          <p:nvCxnSpPr>
            <p:cNvPr id="100" name="Conector recto 99"/>
            <p:cNvCxnSpPr/>
            <p:nvPr/>
          </p:nvCxnSpPr>
          <p:spPr>
            <a:xfrm>
              <a:off x="4782294" y="4044379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5035966" y="4050944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adroTexto 101"/>
            <p:cNvSpPr txBox="1"/>
            <p:nvPr/>
          </p:nvSpPr>
          <p:spPr>
            <a:xfrm>
              <a:off x="4241412" y="401777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F</a:t>
              </a:r>
              <a:endParaRPr lang="es-ES" dirty="0"/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3967672" y="400224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G</a:t>
              </a:r>
              <a:endParaRPr lang="es-ES" dirty="0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2388708" y="4347564"/>
            <a:ext cx="1786837" cy="800077"/>
            <a:chOff x="2047574" y="4867308"/>
            <a:chExt cx="1786837" cy="800077"/>
          </a:xfrm>
        </p:grpSpPr>
        <p:cxnSp>
          <p:nvCxnSpPr>
            <p:cNvPr id="105" name="Conector recto 104"/>
            <p:cNvCxnSpPr/>
            <p:nvPr/>
          </p:nvCxnSpPr>
          <p:spPr>
            <a:xfrm flipV="1">
              <a:off x="2047574" y="4917472"/>
              <a:ext cx="1310754" cy="6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Imagen 10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47574" y="5209799"/>
              <a:ext cx="1310754" cy="6097"/>
            </a:xfrm>
            <a:prstGeom prst="rect">
              <a:avLst/>
            </a:prstGeom>
          </p:spPr>
        </p:pic>
        <p:sp>
          <p:nvSpPr>
            <p:cNvPr id="107" name="CuadroTexto 106"/>
            <p:cNvSpPr txBox="1"/>
            <p:nvPr/>
          </p:nvSpPr>
          <p:spPr>
            <a:xfrm>
              <a:off x="2850967" y="486730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E</a:t>
              </a:r>
              <a:endParaRPr lang="es-ES" dirty="0"/>
            </a:p>
          </p:txBody>
        </p:sp>
        <p:cxnSp>
          <p:nvCxnSpPr>
            <p:cNvPr id="108" name="Conector recto 107"/>
            <p:cNvCxnSpPr/>
            <p:nvPr/>
          </p:nvCxnSpPr>
          <p:spPr>
            <a:xfrm>
              <a:off x="2342707" y="4907569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630335" y="4907569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uadroTexto 109"/>
            <p:cNvSpPr txBox="1"/>
            <p:nvPr/>
          </p:nvSpPr>
          <p:spPr>
            <a:xfrm>
              <a:off x="2616374" y="487458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F</a:t>
              </a:r>
              <a:endParaRPr lang="es-ES" dirty="0"/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2892205" y="4916715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145877" y="4923280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uadroTexto 112"/>
            <p:cNvSpPr txBox="1"/>
            <p:nvPr/>
          </p:nvSpPr>
          <p:spPr>
            <a:xfrm>
              <a:off x="2351323" y="48901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G</a:t>
              </a:r>
              <a:endParaRPr lang="es-ES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3507077" y="529805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D</a:t>
              </a:r>
              <a:endParaRPr lang="es-ES" dirty="0"/>
            </a:p>
          </p:txBody>
        </p:sp>
        <p:sp>
          <p:nvSpPr>
            <p:cNvPr id="115" name="Flecha doblada 114"/>
            <p:cNvSpPr/>
            <p:nvPr/>
          </p:nvSpPr>
          <p:spPr>
            <a:xfrm rot="5400000">
              <a:off x="3521522" y="5020358"/>
              <a:ext cx="225380" cy="19318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2419156" y="4881691"/>
            <a:ext cx="1337729" cy="399771"/>
            <a:chOff x="4059126" y="4819593"/>
            <a:chExt cx="1337729" cy="399771"/>
          </a:xfrm>
        </p:grpSpPr>
        <p:cxnSp>
          <p:nvCxnSpPr>
            <p:cNvPr id="117" name="Conector recto 116"/>
            <p:cNvCxnSpPr/>
            <p:nvPr/>
          </p:nvCxnSpPr>
          <p:spPr>
            <a:xfrm flipV="1">
              <a:off x="4059126" y="4870691"/>
              <a:ext cx="1310754" cy="6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Imagen 1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9126" y="5163018"/>
              <a:ext cx="1310754" cy="6097"/>
            </a:xfrm>
            <a:prstGeom prst="rect">
              <a:avLst/>
            </a:prstGeom>
          </p:spPr>
        </p:pic>
        <p:sp>
          <p:nvSpPr>
            <p:cNvPr id="119" name="CuadroTexto 118"/>
            <p:cNvSpPr txBox="1"/>
            <p:nvPr/>
          </p:nvSpPr>
          <p:spPr>
            <a:xfrm>
              <a:off x="5099979" y="481959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E</a:t>
              </a:r>
              <a:endParaRPr lang="es-ES" dirty="0"/>
            </a:p>
          </p:txBody>
        </p:sp>
        <p:cxnSp>
          <p:nvCxnSpPr>
            <p:cNvPr id="120" name="Conector recto 119"/>
            <p:cNvCxnSpPr/>
            <p:nvPr/>
          </p:nvCxnSpPr>
          <p:spPr>
            <a:xfrm>
              <a:off x="4354259" y="4860788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4641887" y="4860788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865386" y="482686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F</a:t>
              </a:r>
              <a:endParaRPr lang="es-ES" dirty="0"/>
            </a:p>
          </p:txBody>
        </p:sp>
        <p:cxnSp>
          <p:nvCxnSpPr>
            <p:cNvPr id="123" name="Conector recto 122"/>
            <p:cNvCxnSpPr/>
            <p:nvPr/>
          </p:nvCxnSpPr>
          <p:spPr>
            <a:xfrm>
              <a:off x="4903757" y="4869934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5157429" y="4876499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uadroTexto 124"/>
            <p:cNvSpPr txBox="1"/>
            <p:nvPr/>
          </p:nvSpPr>
          <p:spPr>
            <a:xfrm>
              <a:off x="4600335" y="484239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G</a:t>
              </a:r>
              <a:endParaRPr lang="es-ES" dirty="0"/>
            </a:p>
          </p:txBody>
        </p:sp>
        <p:cxnSp>
          <p:nvCxnSpPr>
            <p:cNvPr id="126" name="Conector recto 125"/>
            <p:cNvCxnSpPr/>
            <p:nvPr/>
          </p:nvCxnSpPr>
          <p:spPr>
            <a:xfrm>
              <a:off x="5367174" y="4874582"/>
              <a:ext cx="0" cy="288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uadroTexto 126"/>
            <p:cNvSpPr txBox="1"/>
            <p:nvPr/>
          </p:nvSpPr>
          <p:spPr>
            <a:xfrm>
              <a:off x="4354730" y="483619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H</a:t>
              </a:r>
              <a:endParaRPr lang="es-ES" dirty="0"/>
            </a:p>
          </p:txBody>
        </p:sp>
        <p:sp>
          <p:nvSpPr>
            <p:cNvPr id="128" name="CuadroTexto 127"/>
            <p:cNvSpPr txBox="1"/>
            <p:nvPr/>
          </p:nvSpPr>
          <p:spPr>
            <a:xfrm>
              <a:off x="4126577" y="4850032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</a:t>
              </a:r>
              <a:endParaRPr lang="es-ES" dirty="0"/>
            </a:p>
          </p:txBody>
        </p:sp>
      </p:grpSp>
      <p:cxnSp>
        <p:nvCxnSpPr>
          <p:cNvPr id="130" name="Conector recto 129"/>
          <p:cNvCxnSpPr/>
          <p:nvPr/>
        </p:nvCxnSpPr>
        <p:spPr>
          <a:xfrm flipV="1">
            <a:off x="2510482" y="5886307"/>
            <a:ext cx="1310754" cy="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Imagen 1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482" y="6178634"/>
            <a:ext cx="1310754" cy="6097"/>
          </a:xfrm>
          <a:prstGeom prst="rect">
            <a:avLst/>
          </a:prstGeom>
        </p:spPr>
      </p:pic>
      <p:sp>
        <p:nvSpPr>
          <p:cNvPr id="132" name="CuadroTexto 131"/>
          <p:cNvSpPr txBox="1"/>
          <p:nvPr/>
        </p:nvSpPr>
        <p:spPr>
          <a:xfrm>
            <a:off x="3551335" y="58352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</a:t>
            </a:r>
            <a:endParaRPr lang="es-ES" dirty="0"/>
          </a:p>
        </p:txBody>
      </p:sp>
      <p:cxnSp>
        <p:nvCxnSpPr>
          <p:cNvPr id="133" name="Conector recto 132"/>
          <p:cNvCxnSpPr/>
          <p:nvPr/>
        </p:nvCxnSpPr>
        <p:spPr>
          <a:xfrm>
            <a:off x="2805615" y="5876404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3093243" y="5876404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3316742" y="58424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</a:t>
            </a:r>
            <a:endParaRPr lang="es-ES" dirty="0"/>
          </a:p>
        </p:txBody>
      </p:sp>
      <p:cxnSp>
        <p:nvCxnSpPr>
          <p:cNvPr id="136" name="Conector recto 135"/>
          <p:cNvCxnSpPr/>
          <p:nvPr/>
        </p:nvCxnSpPr>
        <p:spPr>
          <a:xfrm>
            <a:off x="3355113" y="5885550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3608785" y="5892115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/>
          <p:cNvSpPr txBox="1"/>
          <p:nvPr/>
        </p:nvSpPr>
        <p:spPr>
          <a:xfrm>
            <a:off x="3051691" y="58580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</a:t>
            </a:r>
            <a:endParaRPr lang="es-ES" dirty="0"/>
          </a:p>
        </p:txBody>
      </p:sp>
      <p:cxnSp>
        <p:nvCxnSpPr>
          <p:cNvPr id="139" name="Conector recto 138"/>
          <p:cNvCxnSpPr/>
          <p:nvPr/>
        </p:nvCxnSpPr>
        <p:spPr>
          <a:xfrm>
            <a:off x="3818530" y="5890198"/>
            <a:ext cx="0" cy="28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/>
          <p:cNvSpPr txBox="1"/>
          <p:nvPr/>
        </p:nvSpPr>
        <p:spPr>
          <a:xfrm>
            <a:off x="2806086" y="58518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</a:t>
            </a:r>
            <a:endParaRPr lang="es-ES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2577933" y="58656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cxnSp>
        <p:nvCxnSpPr>
          <p:cNvPr id="142" name="Conector recto 141"/>
          <p:cNvCxnSpPr/>
          <p:nvPr/>
        </p:nvCxnSpPr>
        <p:spPr>
          <a:xfrm>
            <a:off x="2549704" y="6178975"/>
            <a:ext cx="130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/>
          <p:cNvSpPr txBox="1"/>
          <p:nvPr/>
        </p:nvSpPr>
        <p:spPr>
          <a:xfrm>
            <a:off x="293378" y="12425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Expandimos A</a:t>
            </a:r>
            <a:endParaRPr lang="es-ES" sz="1200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3801164" y="1625900"/>
            <a:ext cx="1435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 sale de la frontera</a:t>
            </a:r>
          </a:p>
          <a:p>
            <a:r>
              <a:rPr lang="es-ES" sz="1200" dirty="0" smtClean="0"/>
              <a:t>y entran B y C</a:t>
            </a:r>
            <a:endParaRPr lang="es-ES" sz="1200" dirty="0"/>
          </a:p>
        </p:txBody>
      </p:sp>
      <p:sp>
        <p:nvSpPr>
          <p:cNvPr id="170" name="CuadroTexto 169"/>
          <p:cNvSpPr txBox="1"/>
          <p:nvPr/>
        </p:nvSpPr>
        <p:spPr>
          <a:xfrm>
            <a:off x="192557" y="1453219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Expandimos B</a:t>
            </a:r>
            <a:endParaRPr lang="es-ES" sz="1200" dirty="0"/>
          </a:p>
        </p:txBody>
      </p:sp>
      <p:pic>
        <p:nvPicPr>
          <p:cNvPr id="171" name="Imagen 1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362" y="3366662"/>
            <a:ext cx="1657238" cy="3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4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44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INSTITUTO NACIONAL DE ESTADISTICA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ine</dc:creator>
  <cp:lastModifiedBy>ine</cp:lastModifiedBy>
  <cp:revision>8</cp:revision>
  <dcterms:created xsi:type="dcterms:W3CDTF">2016-08-05T06:57:36Z</dcterms:created>
  <dcterms:modified xsi:type="dcterms:W3CDTF">2016-08-05T12:28:33Z</dcterms:modified>
</cp:coreProperties>
</file>