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29/07/2016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D1B-D2F7-4CA9-BA0D-F8234EBD97B2}" type="datetimeFigureOut">
              <a:rPr lang="es-ES" smtClean="0"/>
              <a:t>31/07/2016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DD1B-D2F7-4CA9-BA0D-F8234EBD97B2}" type="datetimeFigureOut">
              <a:rPr lang="es-ES" smtClean="0"/>
              <a:t>29/07/2016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DB7A-2D13-4C16-AF20-39BC526C4AA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CuadroTexto"/>
          <p:cNvSpPr txBox="1"/>
          <p:nvPr/>
        </p:nvSpPr>
        <p:spPr>
          <a:xfrm rot="19426511">
            <a:off x="618466" y="1438780"/>
            <a:ext cx="638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L, C, X</a:t>
            </a:r>
            <a:endParaRPr lang="es-ES" sz="1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85860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285860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285860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Elipse"/>
          <p:cNvSpPr/>
          <p:nvPr/>
        </p:nvSpPr>
        <p:spPr>
          <a:xfrm rot="19276675">
            <a:off x="3137200" y="2008329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Elipse"/>
          <p:cNvSpPr/>
          <p:nvPr/>
        </p:nvSpPr>
        <p:spPr>
          <a:xfrm rot="19209460">
            <a:off x="920557" y="1654185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 rot="19181473">
            <a:off x="2636315" y="1391550"/>
            <a:ext cx="4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L,X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 rot="19181473">
            <a:off x="4839567" y="1391549"/>
            <a:ext cx="34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L,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786446" y="21431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26" name="25 Elipse"/>
          <p:cNvSpPr/>
          <p:nvPr/>
        </p:nvSpPr>
        <p:spPr>
          <a:xfrm rot="19209460">
            <a:off x="4992523" y="1725625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 rot="19011384">
            <a:off x="7533367" y="211630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C,O,B</a:t>
            </a:r>
            <a:endParaRPr lang="es-E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35 CuadroTexto"/>
          <p:cNvSpPr txBox="1"/>
          <p:nvPr/>
        </p:nvSpPr>
        <p:spPr>
          <a:xfrm>
            <a:off x="1571604" y="40005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19181473">
            <a:off x="521535" y="3294866"/>
            <a:ext cx="8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L,K,C,B</a:t>
            </a:r>
            <a:endParaRPr lang="es-E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143248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46 CuadroTexto"/>
          <p:cNvSpPr txBox="1"/>
          <p:nvPr/>
        </p:nvSpPr>
        <p:spPr>
          <a:xfrm rot="19181473">
            <a:off x="2413791" y="3248937"/>
            <a:ext cx="85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L,O,C,B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571868" y="40005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K</a:t>
            </a:r>
          </a:p>
        </p:txBody>
      </p:sp>
      <p:sp>
        <p:nvSpPr>
          <p:cNvPr id="49" name="48 Elipse"/>
          <p:cNvSpPr/>
          <p:nvPr/>
        </p:nvSpPr>
        <p:spPr>
          <a:xfrm rot="19209460">
            <a:off x="2777945" y="3583013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43248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54 CuadroTexto"/>
          <p:cNvSpPr txBox="1"/>
          <p:nvPr/>
        </p:nvSpPr>
        <p:spPr>
          <a:xfrm rot="19113602">
            <a:off x="5450348" y="3972049"/>
            <a:ext cx="8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K,L,C,B</a:t>
            </a:r>
            <a:endParaRPr lang="es-ES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3214686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57 Elipse"/>
          <p:cNvSpPr/>
          <p:nvPr/>
        </p:nvSpPr>
        <p:spPr>
          <a:xfrm rot="19207757">
            <a:off x="6992733" y="3654525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CuadroTexto"/>
          <p:cNvSpPr txBox="1"/>
          <p:nvPr/>
        </p:nvSpPr>
        <p:spPr>
          <a:xfrm rot="18623430">
            <a:off x="7786710" y="407194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K,L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 rot="19181473">
            <a:off x="3726192" y="19846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285852" y="221455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(0,0,0)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214678" y="221455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(0,1,0)</a:t>
            </a:r>
            <a:endParaRPr lang="es-ES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929190" y="92867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(1,0,1,1,1)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 rot="19181473">
            <a:off x="6775194" y="1366040"/>
            <a:ext cx="4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L,K</a:t>
            </a:r>
            <a:endParaRPr lang="es-ES" dirty="0"/>
          </a:p>
        </p:txBody>
      </p:sp>
      <p:sp>
        <p:nvSpPr>
          <p:cNvPr id="67" name="66 Elipse"/>
          <p:cNvSpPr/>
          <p:nvPr/>
        </p:nvSpPr>
        <p:spPr>
          <a:xfrm rot="19209460">
            <a:off x="7278540" y="2082814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929454" y="92867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(1,0,1,0,0)</a:t>
            </a:r>
            <a:endParaRPr lang="es-ES" dirty="0"/>
          </a:p>
        </p:txBody>
      </p:sp>
      <p:sp>
        <p:nvSpPr>
          <p:cNvPr id="69" name="68 CuadroTexto"/>
          <p:cNvSpPr txBox="1"/>
          <p:nvPr/>
        </p:nvSpPr>
        <p:spPr>
          <a:xfrm>
            <a:off x="785786" y="278605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(1,0,1,1,1)</a:t>
            </a:r>
            <a:endParaRPr lang="es-ES" dirty="0"/>
          </a:p>
        </p:txBody>
      </p:sp>
      <p:sp>
        <p:nvSpPr>
          <p:cNvPr id="70" name="69 Elipse"/>
          <p:cNvSpPr/>
          <p:nvPr/>
        </p:nvSpPr>
        <p:spPr>
          <a:xfrm rot="19209460">
            <a:off x="5206838" y="3868764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70 Elipse"/>
          <p:cNvSpPr/>
          <p:nvPr/>
        </p:nvSpPr>
        <p:spPr>
          <a:xfrm rot="19209460">
            <a:off x="777680" y="3583012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786050" y="278605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(1,1,0,1,1)</a:t>
            </a:r>
            <a:endParaRPr lang="es-ES" dirty="0"/>
          </a:p>
        </p:txBody>
      </p:sp>
      <p:sp>
        <p:nvSpPr>
          <p:cNvPr id="74" name="73 CuadroTexto"/>
          <p:cNvSpPr txBox="1"/>
          <p:nvPr/>
        </p:nvSpPr>
        <p:spPr>
          <a:xfrm rot="19181473">
            <a:off x="4704902" y="330349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ES" dirty="0"/>
          </a:p>
        </p:txBody>
      </p:sp>
      <p:sp>
        <p:nvSpPr>
          <p:cNvPr id="75" name="74 CuadroTexto"/>
          <p:cNvSpPr txBox="1"/>
          <p:nvPr/>
        </p:nvSpPr>
        <p:spPr>
          <a:xfrm>
            <a:off x="4786314" y="278605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(0,1,0,0,0)</a:t>
            </a:r>
            <a:endParaRPr lang="es-ES" dirty="0"/>
          </a:p>
        </p:txBody>
      </p:sp>
      <p:sp>
        <p:nvSpPr>
          <p:cNvPr id="76" name="75 CuadroTexto"/>
          <p:cNvSpPr txBox="1"/>
          <p:nvPr/>
        </p:nvSpPr>
        <p:spPr>
          <a:xfrm rot="19426511">
            <a:off x="6756577" y="3409762"/>
            <a:ext cx="6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O, C,B</a:t>
            </a:r>
            <a:endParaRPr lang="es-ES" sz="1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7000892" y="285749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(0,1,0,1,1)</a:t>
            </a:r>
            <a:endParaRPr lang="es-ES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636"/>
            <a:ext cx="161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78 Elipse"/>
          <p:cNvSpPr/>
          <p:nvPr/>
        </p:nvSpPr>
        <p:spPr>
          <a:xfrm rot="19207757">
            <a:off x="1134818" y="5740530"/>
            <a:ext cx="542919" cy="1714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CuadroTexto"/>
          <p:cNvSpPr txBox="1"/>
          <p:nvPr/>
        </p:nvSpPr>
        <p:spPr>
          <a:xfrm rot="19369119">
            <a:off x="1149914" y="5845769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K,L,O,C,B</a:t>
            </a:r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785786" y="464344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(0,0,0,0,0)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50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rufus</dc:creator>
  <cp:lastModifiedBy>rufus</cp:lastModifiedBy>
  <cp:revision>1</cp:revision>
  <dcterms:created xsi:type="dcterms:W3CDTF">2016-07-29T15:57:06Z</dcterms:created>
  <dcterms:modified xsi:type="dcterms:W3CDTF">2016-07-31T17:43:56Z</dcterms:modified>
</cp:coreProperties>
</file>