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-12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0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21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9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95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8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82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11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3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7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8031-971F-4BB0-AA08-D3AE8B47A4D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56D84-410D-4DBF-945F-6A1E039AF8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14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98" y="136453"/>
            <a:ext cx="1038095" cy="24761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759" y="614310"/>
            <a:ext cx="628571" cy="3142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59" y="1117607"/>
            <a:ext cx="676190" cy="18095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108" y="1111123"/>
            <a:ext cx="1171429" cy="20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936" y="1707459"/>
            <a:ext cx="657143" cy="3142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695" y="1827697"/>
            <a:ext cx="914286" cy="32381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4643" y="1726629"/>
            <a:ext cx="771429" cy="257143"/>
          </a:xfrm>
          <a:prstGeom prst="rect">
            <a:avLst/>
          </a:prstGeom>
        </p:spPr>
      </p:pic>
      <p:cxnSp>
        <p:nvCxnSpPr>
          <p:cNvPr id="17" name="Conector recto 16"/>
          <p:cNvCxnSpPr>
            <a:stCxn id="7" idx="2"/>
            <a:endCxn id="9" idx="0"/>
          </p:cNvCxnSpPr>
          <p:nvPr/>
        </p:nvCxnSpPr>
        <p:spPr>
          <a:xfrm flipH="1">
            <a:off x="7511045" y="384072"/>
            <a:ext cx="1" cy="23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9" idx="2"/>
            <a:endCxn id="10" idx="0"/>
          </p:cNvCxnSpPr>
          <p:nvPr/>
        </p:nvCxnSpPr>
        <p:spPr>
          <a:xfrm flipH="1">
            <a:off x="4973754" y="928596"/>
            <a:ext cx="2537291" cy="18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9" idx="2"/>
            <a:endCxn id="11" idx="0"/>
          </p:cNvCxnSpPr>
          <p:nvPr/>
        </p:nvCxnSpPr>
        <p:spPr>
          <a:xfrm>
            <a:off x="7511045" y="928596"/>
            <a:ext cx="2627778" cy="18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" idx="2"/>
            <a:endCxn id="12" idx="0"/>
          </p:cNvCxnSpPr>
          <p:nvPr/>
        </p:nvCxnSpPr>
        <p:spPr>
          <a:xfrm flipH="1">
            <a:off x="4210508" y="1298559"/>
            <a:ext cx="763246" cy="40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10" idx="2"/>
            <a:endCxn id="13" idx="0"/>
          </p:cNvCxnSpPr>
          <p:nvPr/>
        </p:nvCxnSpPr>
        <p:spPr>
          <a:xfrm>
            <a:off x="4973754" y="1298559"/>
            <a:ext cx="1247084" cy="52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endCxn id="15" idx="0"/>
          </p:cNvCxnSpPr>
          <p:nvPr/>
        </p:nvCxnSpPr>
        <p:spPr>
          <a:xfrm flipH="1">
            <a:off x="8420358" y="1298878"/>
            <a:ext cx="1728571" cy="42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0899" y="2444237"/>
            <a:ext cx="647619" cy="295238"/>
          </a:xfrm>
          <a:prstGeom prst="rect">
            <a:avLst/>
          </a:prstGeom>
        </p:spPr>
      </p:pic>
      <p:cxnSp>
        <p:nvCxnSpPr>
          <p:cNvPr id="32" name="Conector recto 31"/>
          <p:cNvCxnSpPr>
            <a:stCxn id="12" idx="2"/>
            <a:endCxn id="30" idx="0"/>
          </p:cNvCxnSpPr>
          <p:nvPr/>
        </p:nvCxnSpPr>
        <p:spPr>
          <a:xfrm flipH="1">
            <a:off x="2804709" y="2021745"/>
            <a:ext cx="1405799" cy="42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7599" y="2423361"/>
            <a:ext cx="514286" cy="247619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8379" y="3870308"/>
            <a:ext cx="657143" cy="323810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6634" y="4666160"/>
            <a:ext cx="457143" cy="266667"/>
          </a:xfrm>
          <a:prstGeom prst="rect">
            <a:avLst/>
          </a:prstGeom>
        </p:spPr>
      </p:pic>
      <p:sp>
        <p:nvSpPr>
          <p:cNvPr id="53" name="Rectángulo 52"/>
          <p:cNvSpPr/>
          <p:nvPr/>
        </p:nvSpPr>
        <p:spPr>
          <a:xfrm>
            <a:off x="2186318" y="4642024"/>
            <a:ext cx="477776" cy="26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6973158" y="157167"/>
            <a:ext cx="1137887" cy="27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241680" y="494801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sp>
        <p:nvSpPr>
          <p:cNvPr id="56" name="CuadroTexto 55"/>
          <p:cNvSpPr txBox="1"/>
          <p:nvPr/>
        </p:nvSpPr>
        <p:spPr>
          <a:xfrm>
            <a:off x="8349719" y="10980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</a:t>
            </a:r>
            <a:endParaRPr lang="es-ES" b="1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569" y="-2810568"/>
            <a:ext cx="5769973" cy="2587667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852" y="2389330"/>
            <a:ext cx="914286" cy="323810"/>
          </a:xfrm>
          <a:prstGeom prst="rect">
            <a:avLst/>
          </a:prstGeom>
        </p:spPr>
      </p:pic>
      <p:cxnSp>
        <p:nvCxnSpPr>
          <p:cNvPr id="74" name="Conector recto 73"/>
          <p:cNvCxnSpPr>
            <a:stCxn id="12" idx="2"/>
            <a:endCxn id="72" idx="0"/>
          </p:cNvCxnSpPr>
          <p:nvPr/>
        </p:nvCxnSpPr>
        <p:spPr>
          <a:xfrm>
            <a:off x="4210508" y="2021745"/>
            <a:ext cx="1138487" cy="36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4920" y="3199993"/>
            <a:ext cx="647619" cy="295238"/>
          </a:xfrm>
          <a:prstGeom prst="rect">
            <a:avLst/>
          </a:prstGeom>
        </p:spPr>
      </p:pic>
      <p:cxnSp>
        <p:nvCxnSpPr>
          <p:cNvPr id="78" name="Conector recto 77"/>
          <p:cNvCxnSpPr>
            <a:stCxn id="72" idx="2"/>
            <a:endCxn id="76" idx="0"/>
          </p:cNvCxnSpPr>
          <p:nvPr/>
        </p:nvCxnSpPr>
        <p:spPr>
          <a:xfrm flipH="1">
            <a:off x="4208730" y="2713140"/>
            <a:ext cx="1140265" cy="48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Imagen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6977" y="3197899"/>
            <a:ext cx="771429" cy="257143"/>
          </a:xfrm>
          <a:prstGeom prst="rect">
            <a:avLst/>
          </a:prstGeom>
        </p:spPr>
      </p:pic>
      <p:cxnSp>
        <p:nvCxnSpPr>
          <p:cNvPr id="85" name="Conector recto 84"/>
          <p:cNvCxnSpPr>
            <a:stCxn id="72" idx="2"/>
            <a:endCxn id="83" idx="0"/>
          </p:cNvCxnSpPr>
          <p:nvPr/>
        </p:nvCxnSpPr>
        <p:spPr>
          <a:xfrm>
            <a:off x="5348995" y="2713140"/>
            <a:ext cx="693697" cy="48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Imagen 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9807" y="3194728"/>
            <a:ext cx="514286" cy="247619"/>
          </a:xfrm>
          <a:prstGeom prst="rect">
            <a:avLst/>
          </a:prstGeom>
        </p:spPr>
      </p:pic>
      <p:cxnSp>
        <p:nvCxnSpPr>
          <p:cNvPr id="96" name="Conector recto 95"/>
          <p:cNvCxnSpPr>
            <a:stCxn id="30" idx="2"/>
            <a:endCxn id="92" idx="0"/>
          </p:cNvCxnSpPr>
          <p:nvPr/>
        </p:nvCxnSpPr>
        <p:spPr>
          <a:xfrm flipH="1">
            <a:off x="2406950" y="2739475"/>
            <a:ext cx="397759" cy="45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30" idx="2"/>
          </p:cNvCxnSpPr>
          <p:nvPr/>
        </p:nvCxnSpPr>
        <p:spPr>
          <a:xfrm>
            <a:off x="2804709" y="2739475"/>
            <a:ext cx="335298" cy="45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92" idx="2"/>
            <a:endCxn id="42" idx="0"/>
          </p:cNvCxnSpPr>
          <p:nvPr/>
        </p:nvCxnSpPr>
        <p:spPr>
          <a:xfrm>
            <a:off x="2406950" y="3442347"/>
            <a:ext cx="1" cy="42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Imagen 10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2713" y="3194728"/>
            <a:ext cx="657143" cy="323810"/>
          </a:xfrm>
          <a:prstGeom prst="rect">
            <a:avLst/>
          </a:prstGeom>
        </p:spPr>
      </p:pic>
      <p:pic>
        <p:nvPicPr>
          <p:cNvPr id="116" name="Imagen 1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6463" y="4002847"/>
            <a:ext cx="457143" cy="266667"/>
          </a:xfrm>
          <a:prstGeom prst="rect">
            <a:avLst/>
          </a:prstGeom>
        </p:spPr>
      </p:pic>
      <p:sp>
        <p:nvSpPr>
          <p:cNvPr id="117" name="Rectángulo 116"/>
          <p:cNvSpPr/>
          <p:nvPr/>
        </p:nvSpPr>
        <p:spPr>
          <a:xfrm>
            <a:off x="2921959" y="4004377"/>
            <a:ext cx="448082" cy="26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CuadroTexto 117"/>
          <p:cNvSpPr txBox="1"/>
          <p:nvPr/>
        </p:nvSpPr>
        <p:spPr>
          <a:xfrm>
            <a:off x="2992666" y="44215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cxnSp>
        <p:nvCxnSpPr>
          <p:cNvPr id="120" name="Conector recto 119"/>
          <p:cNvCxnSpPr>
            <a:stCxn id="42" idx="2"/>
            <a:endCxn id="47" idx="0"/>
          </p:cNvCxnSpPr>
          <p:nvPr/>
        </p:nvCxnSpPr>
        <p:spPr>
          <a:xfrm>
            <a:off x="2406951" y="4194118"/>
            <a:ext cx="18255" cy="47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109" idx="2"/>
            <a:endCxn id="117" idx="0"/>
          </p:cNvCxnSpPr>
          <p:nvPr/>
        </p:nvCxnSpPr>
        <p:spPr>
          <a:xfrm>
            <a:off x="3121285" y="3518538"/>
            <a:ext cx="24715" cy="48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n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5593" y="1749740"/>
            <a:ext cx="676190" cy="180952"/>
          </a:xfrm>
          <a:prstGeom prst="rect">
            <a:avLst/>
          </a:prstGeom>
        </p:spPr>
      </p:pic>
      <p:cxnSp>
        <p:nvCxnSpPr>
          <p:cNvPr id="144" name="Conector recto 143"/>
          <p:cNvCxnSpPr>
            <a:endCxn id="142" idx="0"/>
          </p:cNvCxnSpPr>
          <p:nvPr/>
        </p:nvCxnSpPr>
        <p:spPr>
          <a:xfrm>
            <a:off x="10148929" y="1298878"/>
            <a:ext cx="1404759" cy="45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Imagen 1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1785" y="1693296"/>
            <a:ext cx="914286" cy="323810"/>
          </a:xfrm>
          <a:prstGeom prst="rect">
            <a:avLst/>
          </a:prstGeom>
        </p:spPr>
      </p:pic>
      <p:cxnSp>
        <p:nvCxnSpPr>
          <p:cNvPr id="156" name="Conector recto 155"/>
          <p:cNvCxnSpPr>
            <a:endCxn id="148" idx="0"/>
          </p:cNvCxnSpPr>
          <p:nvPr/>
        </p:nvCxnSpPr>
        <p:spPr>
          <a:xfrm flipH="1">
            <a:off x="10148928" y="1298878"/>
            <a:ext cx="1" cy="394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Imagen 1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866" y="2411523"/>
            <a:ext cx="914286" cy="323810"/>
          </a:xfrm>
          <a:prstGeom prst="rect">
            <a:avLst/>
          </a:prstGeom>
        </p:spPr>
      </p:pic>
      <p:cxnSp>
        <p:nvCxnSpPr>
          <p:cNvPr id="164" name="Conector recto 163"/>
          <p:cNvCxnSpPr>
            <a:stCxn id="15" idx="2"/>
            <a:endCxn id="35" idx="0"/>
          </p:cNvCxnSpPr>
          <p:nvPr/>
        </p:nvCxnSpPr>
        <p:spPr>
          <a:xfrm flipH="1">
            <a:off x="7874742" y="1983772"/>
            <a:ext cx="545616" cy="439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>
            <a:stCxn id="15" idx="2"/>
            <a:endCxn id="161" idx="0"/>
          </p:cNvCxnSpPr>
          <p:nvPr/>
        </p:nvCxnSpPr>
        <p:spPr>
          <a:xfrm>
            <a:off x="8420358" y="1983772"/>
            <a:ext cx="470651" cy="42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Imagen 1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0798" y="3247002"/>
            <a:ext cx="647619" cy="295238"/>
          </a:xfrm>
          <a:prstGeom prst="rect">
            <a:avLst/>
          </a:prstGeom>
        </p:spPr>
      </p:pic>
      <p:cxnSp>
        <p:nvCxnSpPr>
          <p:cNvPr id="169" name="Conector recto 168"/>
          <p:cNvCxnSpPr>
            <a:stCxn id="161" idx="2"/>
            <a:endCxn id="168" idx="0"/>
          </p:cNvCxnSpPr>
          <p:nvPr/>
        </p:nvCxnSpPr>
        <p:spPr>
          <a:xfrm>
            <a:off x="8891009" y="2735333"/>
            <a:ext cx="23599" cy="51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n 17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7742" y="3138209"/>
            <a:ext cx="657143" cy="323810"/>
          </a:xfrm>
          <a:prstGeom prst="rect">
            <a:avLst/>
          </a:prstGeom>
        </p:spPr>
      </p:pic>
      <p:pic>
        <p:nvPicPr>
          <p:cNvPr id="178" name="Imagen 1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7870" y="4054745"/>
            <a:ext cx="457143" cy="266667"/>
          </a:xfrm>
          <a:prstGeom prst="rect">
            <a:avLst/>
          </a:prstGeom>
        </p:spPr>
      </p:pic>
      <p:sp>
        <p:nvSpPr>
          <p:cNvPr id="179" name="Rectángulo 178"/>
          <p:cNvSpPr/>
          <p:nvPr/>
        </p:nvSpPr>
        <p:spPr>
          <a:xfrm>
            <a:off x="7347554" y="4030609"/>
            <a:ext cx="477776" cy="26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CuadroTexto 179"/>
          <p:cNvSpPr txBox="1"/>
          <p:nvPr/>
        </p:nvSpPr>
        <p:spPr>
          <a:xfrm>
            <a:off x="7402916" y="433659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cxnSp>
        <p:nvCxnSpPr>
          <p:cNvPr id="182" name="Conector recto 181"/>
          <p:cNvCxnSpPr>
            <a:stCxn id="35" idx="2"/>
          </p:cNvCxnSpPr>
          <p:nvPr/>
        </p:nvCxnSpPr>
        <p:spPr>
          <a:xfrm flipH="1">
            <a:off x="7576916" y="2670980"/>
            <a:ext cx="297826" cy="55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>
            <a:endCxn id="178" idx="0"/>
          </p:cNvCxnSpPr>
          <p:nvPr/>
        </p:nvCxnSpPr>
        <p:spPr>
          <a:xfrm>
            <a:off x="7576916" y="3550293"/>
            <a:ext cx="9526" cy="50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Imagen 1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5457" y="3282376"/>
            <a:ext cx="647619" cy="295238"/>
          </a:xfrm>
          <a:prstGeom prst="rect">
            <a:avLst/>
          </a:prstGeom>
        </p:spPr>
      </p:pic>
      <p:cxnSp>
        <p:nvCxnSpPr>
          <p:cNvPr id="192" name="Conector recto 191"/>
          <p:cNvCxnSpPr>
            <a:stCxn id="35" idx="2"/>
            <a:endCxn id="187" idx="0"/>
          </p:cNvCxnSpPr>
          <p:nvPr/>
        </p:nvCxnSpPr>
        <p:spPr>
          <a:xfrm>
            <a:off x="7874742" y="2670980"/>
            <a:ext cx="384525" cy="61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Imagen 19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5457" y="4001243"/>
            <a:ext cx="657143" cy="323810"/>
          </a:xfrm>
          <a:prstGeom prst="rect">
            <a:avLst/>
          </a:prstGeom>
        </p:spPr>
      </p:pic>
      <p:pic>
        <p:nvPicPr>
          <p:cNvPr id="194" name="Imagen 19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5619" y="4835964"/>
            <a:ext cx="457143" cy="266667"/>
          </a:xfrm>
          <a:prstGeom prst="rect">
            <a:avLst/>
          </a:prstGeom>
        </p:spPr>
      </p:pic>
      <p:sp>
        <p:nvSpPr>
          <p:cNvPr id="195" name="Rectángulo 194"/>
          <p:cNvSpPr/>
          <p:nvPr/>
        </p:nvSpPr>
        <p:spPr>
          <a:xfrm>
            <a:off x="8033567" y="4848982"/>
            <a:ext cx="477776" cy="26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6" name="CuadroTexto 195"/>
          <p:cNvSpPr txBox="1"/>
          <p:nvPr/>
        </p:nvSpPr>
        <p:spPr>
          <a:xfrm>
            <a:off x="8120981" y="51151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cxnSp>
        <p:nvCxnSpPr>
          <p:cNvPr id="197" name="Conector recto 196"/>
          <p:cNvCxnSpPr>
            <a:stCxn id="193" idx="2"/>
            <a:endCxn id="195" idx="0"/>
          </p:cNvCxnSpPr>
          <p:nvPr/>
        </p:nvCxnSpPr>
        <p:spPr>
          <a:xfrm>
            <a:off x="8264029" y="4325053"/>
            <a:ext cx="8426" cy="52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>
            <a:stCxn id="187" idx="2"/>
            <a:endCxn id="193" idx="0"/>
          </p:cNvCxnSpPr>
          <p:nvPr/>
        </p:nvCxnSpPr>
        <p:spPr>
          <a:xfrm>
            <a:off x="8259267" y="3577614"/>
            <a:ext cx="4762" cy="4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Imagen 20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4689" y="4680195"/>
            <a:ext cx="657143" cy="323810"/>
          </a:xfrm>
          <a:prstGeom prst="rect">
            <a:avLst/>
          </a:prstGeom>
        </p:spPr>
      </p:pic>
      <p:pic>
        <p:nvPicPr>
          <p:cNvPr id="210" name="Imagen 2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2945" y="5286672"/>
            <a:ext cx="457143" cy="266667"/>
          </a:xfrm>
          <a:prstGeom prst="rect">
            <a:avLst/>
          </a:prstGeom>
        </p:spPr>
      </p:pic>
      <p:sp>
        <p:nvSpPr>
          <p:cNvPr id="211" name="Rectángulo 210"/>
          <p:cNvSpPr/>
          <p:nvPr/>
        </p:nvSpPr>
        <p:spPr>
          <a:xfrm>
            <a:off x="3662629" y="5262536"/>
            <a:ext cx="477776" cy="26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2" name="CuadroTexto 211"/>
          <p:cNvSpPr txBox="1"/>
          <p:nvPr/>
        </p:nvSpPr>
        <p:spPr>
          <a:xfrm>
            <a:off x="3736246" y="557747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pic>
        <p:nvPicPr>
          <p:cNvPr id="213" name="Imagen 2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5801" y="3942377"/>
            <a:ext cx="514286" cy="247619"/>
          </a:xfrm>
          <a:prstGeom prst="rect">
            <a:avLst/>
          </a:prstGeom>
        </p:spPr>
      </p:pic>
      <p:cxnSp>
        <p:nvCxnSpPr>
          <p:cNvPr id="214" name="Conector recto 213"/>
          <p:cNvCxnSpPr>
            <a:stCxn id="213" idx="2"/>
            <a:endCxn id="209" idx="0"/>
          </p:cNvCxnSpPr>
          <p:nvPr/>
        </p:nvCxnSpPr>
        <p:spPr>
          <a:xfrm>
            <a:off x="3872944" y="4189996"/>
            <a:ext cx="10317" cy="49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209" idx="2"/>
            <a:endCxn id="210" idx="0"/>
          </p:cNvCxnSpPr>
          <p:nvPr/>
        </p:nvCxnSpPr>
        <p:spPr>
          <a:xfrm>
            <a:off x="3883261" y="5004005"/>
            <a:ext cx="18256" cy="28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>
            <a:stCxn id="76" idx="2"/>
            <a:endCxn id="213" idx="0"/>
          </p:cNvCxnSpPr>
          <p:nvPr/>
        </p:nvCxnSpPr>
        <p:spPr>
          <a:xfrm flipH="1">
            <a:off x="3872944" y="3495231"/>
            <a:ext cx="335786" cy="44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1" name="Imagen 2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4935" y="3936310"/>
            <a:ext cx="657143" cy="323810"/>
          </a:xfrm>
          <a:prstGeom prst="rect">
            <a:avLst/>
          </a:prstGeom>
        </p:spPr>
      </p:pic>
      <p:pic>
        <p:nvPicPr>
          <p:cNvPr id="232" name="Imagen 2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8685" y="4744429"/>
            <a:ext cx="457143" cy="266667"/>
          </a:xfrm>
          <a:prstGeom prst="rect">
            <a:avLst/>
          </a:prstGeom>
        </p:spPr>
      </p:pic>
      <p:sp>
        <p:nvSpPr>
          <p:cNvPr id="233" name="Rectángulo 232"/>
          <p:cNvSpPr/>
          <p:nvPr/>
        </p:nvSpPr>
        <p:spPr>
          <a:xfrm>
            <a:off x="4424181" y="4745959"/>
            <a:ext cx="448082" cy="26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4" name="CuadroTexto 233"/>
          <p:cNvSpPr txBox="1"/>
          <p:nvPr/>
        </p:nvSpPr>
        <p:spPr>
          <a:xfrm>
            <a:off x="4494888" y="51631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cxnSp>
        <p:nvCxnSpPr>
          <p:cNvPr id="235" name="Conector recto 234"/>
          <p:cNvCxnSpPr>
            <a:stCxn id="231" idx="2"/>
            <a:endCxn id="233" idx="0"/>
          </p:cNvCxnSpPr>
          <p:nvPr/>
        </p:nvCxnSpPr>
        <p:spPr>
          <a:xfrm>
            <a:off x="4623507" y="4260120"/>
            <a:ext cx="24715" cy="48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>
            <a:stCxn id="76" idx="2"/>
            <a:endCxn id="231" idx="0"/>
          </p:cNvCxnSpPr>
          <p:nvPr/>
        </p:nvCxnSpPr>
        <p:spPr>
          <a:xfrm>
            <a:off x="4208730" y="3495231"/>
            <a:ext cx="414777" cy="44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9" name="Imagen 2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6976" y="4666198"/>
            <a:ext cx="657143" cy="323810"/>
          </a:xfrm>
          <a:prstGeom prst="rect">
            <a:avLst/>
          </a:prstGeom>
        </p:spPr>
      </p:pic>
      <p:pic>
        <p:nvPicPr>
          <p:cNvPr id="240" name="Imagen 2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5232" y="5272675"/>
            <a:ext cx="457143" cy="266667"/>
          </a:xfrm>
          <a:prstGeom prst="rect">
            <a:avLst/>
          </a:prstGeom>
        </p:spPr>
      </p:pic>
      <p:sp>
        <p:nvSpPr>
          <p:cNvPr id="241" name="Rectángulo 240"/>
          <p:cNvSpPr/>
          <p:nvPr/>
        </p:nvSpPr>
        <p:spPr>
          <a:xfrm>
            <a:off x="5234916" y="5248539"/>
            <a:ext cx="477776" cy="26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2" name="CuadroTexto 241"/>
          <p:cNvSpPr txBox="1"/>
          <p:nvPr/>
        </p:nvSpPr>
        <p:spPr>
          <a:xfrm>
            <a:off x="5308533" y="55634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pic>
        <p:nvPicPr>
          <p:cNvPr id="243" name="Imagen 2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8088" y="3928380"/>
            <a:ext cx="514286" cy="247619"/>
          </a:xfrm>
          <a:prstGeom prst="rect">
            <a:avLst/>
          </a:prstGeom>
        </p:spPr>
      </p:pic>
      <p:cxnSp>
        <p:nvCxnSpPr>
          <p:cNvPr id="244" name="Conector recto 243"/>
          <p:cNvCxnSpPr>
            <a:stCxn id="243" idx="2"/>
            <a:endCxn id="239" idx="0"/>
          </p:cNvCxnSpPr>
          <p:nvPr/>
        </p:nvCxnSpPr>
        <p:spPr>
          <a:xfrm>
            <a:off x="5445231" y="4175999"/>
            <a:ext cx="10317" cy="49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244"/>
          <p:cNvCxnSpPr>
            <a:stCxn id="239" idx="2"/>
            <a:endCxn id="240" idx="0"/>
          </p:cNvCxnSpPr>
          <p:nvPr/>
        </p:nvCxnSpPr>
        <p:spPr>
          <a:xfrm>
            <a:off x="5455548" y="4990008"/>
            <a:ext cx="18256" cy="28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cto 247"/>
          <p:cNvCxnSpPr>
            <a:stCxn id="83" idx="2"/>
            <a:endCxn id="243" idx="0"/>
          </p:cNvCxnSpPr>
          <p:nvPr/>
        </p:nvCxnSpPr>
        <p:spPr>
          <a:xfrm flipH="1">
            <a:off x="5445231" y="3455042"/>
            <a:ext cx="597461" cy="47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Imagen 2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0838" y="3870308"/>
            <a:ext cx="647619" cy="295238"/>
          </a:xfrm>
          <a:prstGeom prst="rect">
            <a:avLst/>
          </a:prstGeom>
        </p:spPr>
      </p:pic>
      <p:pic>
        <p:nvPicPr>
          <p:cNvPr id="256" name="Imagen 2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8318" y="5296379"/>
            <a:ext cx="657143" cy="323810"/>
          </a:xfrm>
          <a:prstGeom prst="rect">
            <a:avLst/>
          </a:prstGeom>
        </p:spPr>
      </p:pic>
      <p:pic>
        <p:nvPicPr>
          <p:cNvPr id="257" name="Imagen 2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6573" y="6092231"/>
            <a:ext cx="457143" cy="266667"/>
          </a:xfrm>
          <a:prstGeom prst="rect">
            <a:avLst/>
          </a:prstGeom>
        </p:spPr>
      </p:pic>
      <p:sp>
        <p:nvSpPr>
          <p:cNvPr id="258" name="Rectángulo 257"/>
          <p:cNvSpPr/>
          <p:nvPr/>
        </p:nvSpPr>
        <p:spPr>
          <a:xfrm>
            <a:off x="5926257" y="6068095"/>
            <a:ext cx="477776" cy="26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9" name="CuadroTexto 258"/>
          <p:cNvSpPr txBox="1"/>
          <p:nvPr/>
        </p:nvSpPr>
        <p:spPr>
          <a:xfrm>
            <a:off x="5981619" y="63740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pic>
        <p:nvPicPr>
          <p:cNvPr id="260" name="Imagen 2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746" y="4620799"/>
            <a:ext cx="514286" cy="247619"/>
          </a:xfrm>
          <a:prstGeom prst="rect">
            <a:avLst/>
          </a:prstGeom>
        </p:spPr>
      </p:pic>
      <p:cxnSp>
        <p:nvCxnSpPr>
          <p:cNvPr id="261" name="Conector recto 260"/>
          <p:cNvCxnSpPr>
            <a:stCxn id="255" idx="2"/>
            <a:endCxn id="260" idx="0"/>
          </p:cNvCxnSpPr>
          <p:nvPr/>
        </p:nvCxnSpPr>
        <p:spPr>
          <a:xfrm flipH="1">
            <a:off x="6146889" y="4165546"/>
            <a:ext cx="397759" cy="45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261"/>
          <p:cNvCxnSpPr>
            <a:stCxn id="255" idx="2"/>
          </p:cNvCxnSpPr>
          <p:nvPr/>
        </p:nvCxnSpPr>
        <p:spPr>
          <a:xfrm>
            <a:off x="6544648" y="4165546"/>
            <a:ext cx="335298" cy="45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262"/>
          <p:cNvCxnSpPr>
            <a:stCxn id="260" idx="2"/>
            <a:endCxn id="256" idx="0"/>
          </p:cNvCxnSpPr>
          <p:nvPr/>
        </p:nvCxnSpPr>
        <p:spPr>
          <a:xfrm>
            <a:off x="6146889" y="4868418"/>
            <a:ext cx="1" cy="42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Imagen 2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2652" y="4620799"/>
            <a:ext cx="657143" cy="323810"/>
          </a:xfrm>
          <a:prstGeom prst="rect">
            <a:avLst/>
          </a:prstGeom>
        </p:spPr>
      </p:pic>
      <p:pic>
        <p:nvPicPr>
          <p:cNvPr id="265" name="Imagen 2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6402" y="5428918"/>
            <a:ext cx="457143" cy="266667"/>
          </a:xfrm>
          <a:prstGeom prst="rect">
            <a:avLst/>
          </a:prstGeom>
        </p:spPr>
      </p:pic>
      <p:sp>
        <p:nvSpPr>
          <p:cNvPr id="266" name="Rectángulo 265"/>
          <p:cNvSpPr/>
          <p:nvPr/>
        </p:nvSpPr>
        <p:spPr>
          <a:xfrm>
            <a:off x="6661898" y="5430448"/>
            <a:ext cx="448082" cy="26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7" name="CuadroTexto 266"/>
          <p:cNvSpPr txBox="1"/>
          <p:nvPr/>
        </p:nvSpPr>
        <p:spPr>
          <a:xfrm>
            <a:off x="6732605" y="584760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cxnSp>
        <p:nvCxnSpPr>
          <p:cNvPr id="268" name="Conector recto 267"/>
          <p:cNvCxnSpPr>
            <a:stCxn id="256" idx="2"/>
            <a:endCxn id="257" idx="0"/>
          </p:cNvCxnSpPr>
          <p:nvPr/>
        </p:nvCxnSpPr>
        <p:spPr>
          <a:xfrm>
            <a:off x="6146890" y="5620189"/>
            <a:ext cx="18255" cy="47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268"/>
          <p:cNvCxnSpPr>
            <a:stCxn id="264" idx="2"/>
            <a:endCxn id="266" idx="0"/>
          </p:cNvCxnSpPr>
          <p:nvPr/>
        </p:nvCxnSpPr>
        <p:spPr>
          <a:xfrm>
            <a:off x="6861224" y="4944609"/>
            <a:ext cx="24715" cy="48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282"/>
          <p:cNvCxnSpPr>
            <a:stCxn id="83" idx="2"/>
            <a:endCxn id="255" idx="0"/>
          </p:cNvCxnSpPr>
          <p:nvPr/>
        </p:nvCxnSpPr>
        <p:spPr>
          <a:xfrm>
            <a:off x="6042692" y="3455042"/>
            <a:ext cx="501956" cy="41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</Words>
  <Application>Microsoft Office PowerPoint</Application>
  <PresentationFormat>Panorámica</PresentationFormat>
  <Paragraphs>10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INSTITUTO NACIONAL DE ESTADISTICA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ine</dc:creator>
  <cp:lastModifiedBy>ine</cp:lastModifiedBy>
  <cp:revision>7</cp:revision>
  <dcterms:created xsi:type="dcterms:W3CDTF">2016-11-16T09:28:43Z</dcterms:created>
  <dcterms:modified xsi:type="dcterms:W3CDTF">2016-11-16T16:16:13Z</dcterms:modified>
</cp:coreProperties>
</file>