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5CB-DFF2-4029-9E2C-6B283E3E84AF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5E72-26AA-419C-AF18-482E0AC0C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2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5CB-DFF2-4029-9E2C-6B283E3E84AF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5E72-26AA-419C-AF18-482E0AC0C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17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5CB-DFF2-4029-9E2C-6B283E3E84AF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5E72-26AA-419C-AF18-482E0AC0C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37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5CB-DFF2-4029-9E2C-6B283E3E84AF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5E72-26AA-419C-AF18-482E0AC0C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45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5CB-DFF2-4029-9E2C-6B283E3E84AF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5E72-26AA-419C-AF18-482E0AC0C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46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5CB-DFF2-4029-9E2C-6B283E3E84AF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5E72-26AA-419C-AF18-482E0AC0C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58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5CB-DFF2-4029-9E2C-6B283E3E84AF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5E72-26AA-419C-AF18-482E0AC0C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5CB-DFF2-4029-9E2C-6B283E3E84AF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5E72-26AA-419C-AF18-482E0AC0C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29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5CB-DFF2-4029-9E2C-6B283E3E84AF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5E72-26AA-419C-AF18-482E0AC0C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8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5CB-DFF2-4029-9E2C-6B283E3E84AF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5E72-26AA-419C-AF18-482E0AC0C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8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5CB-DFF2-4029-9E2C-6B283E3E84AF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5E72-26AA-419C-AF18-482E0AC0C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55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95CB-DFF2-4029-9E2C-6B283E3E84AF}" type="datetimeFigureOut">
              <a:rPr lang="es-ES" smtClean="0"/>
              <a:t>10/11/2016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15E72-26AA-419C-AF18-482E0AC0C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9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25" y="511916"/>
            <a:ext cx="1552381" cy="1380952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635500" y="660400"/>
            <a:ext cx="381000" cy="33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</a:t>
            </a:r>
            <a:endParaRPr lang="es-ES" dirty="0"/>
          </a:p>
        </p:txBody>
      </p:sp>
      <p:cxnSp>
        <p:nvCxnSpPr>
          <p:cNvPr id="9" name="Conector recto 8"/>
          <p:cNvCxnSpPr>
            <a:stCxn id="7" idx="4"/>
          </p:cNvCxnSpPr>
          <p:nvPr/>
        </p:nvCxnSpPr>
        <p:spPr>
          <a:xfrm>
            <a:off x="4826000" y="998624"/>
            <a:ext cx="0" cy="4745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4635500" y="1473200"/>
            <a:ext cx="381000" cy="33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517261" y="1473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(2,1)</a:t>
            </a:r>
            <a:endParaRPr lang="es-ES" dirty="0"/>
          </a:p>
        </p:txBody>
      </p:sp>
      <p:sp>
        <p:nvSpPr>
          <p:cNvPr id="15" name="Elipse 14"/>
          <p:cNvSpPr/>
          <p:nvPr/>
        </p:nvSpPr>
        <p:spPr>
          <a:xfrm>
            <a:off x="4188253" y="2208797"/>
            <a:ext cx="381000" cy="33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/>
          <p:cNvSpPr/>
          <p:nvPr/>
        </p:nvSpPr>
        <p:spPr>
          <a:xfrm>
            <a:off x="5109647" y="2210464"/>
            <a:ext cx="381000" cy="33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070014" y="220879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(2,2)</a:t>
            </a:r>
            <a:endParaRPr lang="es-ES" dirty="0"/>
          </a:p>
        </p:txBody>
      </p:sp>
      <p:cxnSp>
        <p:nvCxnSpPr>
          <p:cNvPr id="23" name="Conector recto de flecha 22"/>
          <p:cNvCxnSpPr>
            <a:stCxn id="13" idx="2"/>
            <a:endCxn id="18" idx="0"/>
          </p:cNvCxnSpPr>
          <p:nvPr/>
        </p:nvCxnSpPr>
        <p:spPr>
          <a:xfrm flipH="1">
            <a:off x="4378753" y="1842532"/>
            <a:ext cx="447247" cy="36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3" idx="2"/>
            <a:endCxn id="17" idx="0"/>
          </p:cNvCxnSpPr>
          <p:nvPr/>
        </p:nvCxnSpPr>
        <p:spPr>
          <a:xfrm>
            <a:off x="4826000" y="1842532"/>
            <a:ext cx="474147" cy="3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2857456" y="2959948"/>
            <a:ext cx="381000" cy="33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739217" y="294439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(3,2)</a:t>
            </a:r>
            <a:endParaRPr lang="es-ES" dirty="0"/>
          </a:p>
        </p:txBody>
      </p:sp>
      <p:sp>
        <p:nvSpPr>
          <p:cNvPr id="29" name="Elipse 28"/>
          <p:cNvSpPr/>
          <p:nvPr/>
        </p:nvSpPr>
        <p:spPr>
          <a:xfrm>
            <a:off x="3783671" y="2970377"/>
            <a:ext cx="381000" cy="33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3678133" y="29768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(2,3)</a:t>
            </a:r>
            <a:endParaRPr lang="es-ES" dirty="0"/>
          </a:p>
        </p:txBody>
      </p:sp>
      <p:sp>
        <p:nvSpPr>
          <p:cNvPr id="31" name="Elipse 30"/>
          <p:cNvSpPr/>
          <p:nvPr/>
        </p:nvSpPr>
        <p:spPr>
          <a:xfrm>
            <a:off x="4566557" y="2944394"/>
            <a:ext cx="381000" cy="33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461019" y="295086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(2,1)</a:t>
            </a:r>
            <a:endParaRPr lang="es-ES" dirty="0"/>
          </a:p>
        </p:txBody>
      </p:sp>
      <p:sp>
        <p:nvSpPr>
          <p:cNvPr id="33" name="Elipse 32"/>
          <p:cNvSpPr/>
          <p:nvPr/>
        </p:nvSpPr>
        <p:spPr>
          <a:xfrm>
            <a:off x="6287427" y="2970377"/>
            <a:ext cx="381000" cy="33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181889" y="29768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(1,2)</a:t>
            </a:r>
            <a:endParaRPr lang="es-ES" dirty="0"/>
          </a:p>
        </p:txBody>
      </p:sp>
      <p:cxnSp>
        <p:nvCxnSpPr>
          <p:cNvPr id="36" name="Conector recto de flecha 35"/>
          <p:cNvCxnSpPr>
            <a:stCxn id="18" idx="2"/>
            <a:endCxn id="26" idx="0"/>
          </p:cNvCxnSpPr>
          <p:nvPr/>
        </p:nvCxnSpPr>
        <p:spPr>
          <a:xfrm flipH="1">
            <a:off x="3047956" y="2578129"/>
            <a:ext cx="1330797" cy="38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8" idx="2"/>
            <a:endCxn id="30" idx="0"/>
          </p:cNvCxnSpPr>
          <p:nvPr/>
        </p:nvCxnSpPr>
        <p:spPr>
          <a:xfrm flipH="1">
            <a:off x="3986872" y="2578129"/>
            <a:ext cx="391881" cy="3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15" idx="4"/>
            <a:endCxn id="31" idx="0"/>
          </p:cNvCxnSpPr>
          <p:nvPr/>
        </p:nvCxnSpPr>
        <p:spPr>
          <a:xfrm>
            <a:off x="4378753" y="2547021"/>
            <a:ext cx="378304" cy="39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15" idx="4"/>
            <a:endCxn id="34" idx="0"/>
          </p:cNvCxnSpPr>
          <p:nvPr/>
        </p:nvCxnSpPr>
        <p:spPr>
          <a:xfrm>
            <a:off x="4378753" y="2547021"/>
            <a:ext cx="2111875" cy="42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2374280" y="3663537"/>
            <a:ext cx="381000" cy="33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256041" y="366353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(2,2)</a:t>
            </a:r>
            <a:endParaRPr lang="es-ES" dirty="0"/>
          </a:p>
        </p:txBody>
      </p:sp>
      <p:sp>
        <p:nvSpPr>
          <p:cNvPr id="45" name="Elipse 44"/>
          <p:cNvSpPr/>
          <p:nvPr/>
        </p:nvSpPr>
        <p:spPr>
          <a:xfrm>
            <a:off x="3047956" y="3679991"/>
            <a:ext cx="381000" cy="33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929717" y="367999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(3,1)</a:t>
            </a:r>
            <a:endParaRPr lang="es-ES" dirty="0"/>
          </a:p>
        </p:txBody>
      </p:sp>
      <p:sp>
        <p:nvSpPr>
          <p:cNvPr id="47" name="Elipse 46"/>
          <p:cNvSpPr/>
          <p:nvPr/>
        </p:nvSpPr>
        <p:spPr>
          <a:xfrm>
            <a:off x="3622510" y="3671812"/>
            <a:ext cx="381000" cy="3382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4191881" y="3704064"/>
            <a:ext cx="381000" cy="33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4073642" y="37040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(2,2)</a:t>
            </a:r>
            <a:endParaRPr lang="es-ES" dirty="0"/>
          </a:p>
        </p:txBody>
      </p:sp>
      <p:sp>
        <p:nvSpPr>
          <p:cNvPr id="50" name="Elipse 49"/>
          <p:cNvSpPr/>
          <p:nvPr/>
        </p:nvSpPr>
        <p:spPr>
          <a:xfrm>
            <a:off x="4872573" y="3703850"/>
            <a:ext cx="381000" cy="33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</a:t>
            </a:r>
            <a:endParaRPr lang="es-ES" dirty="0"/>
          </a:p>
        </p:txBody>
      </p:sp>
      <p:cxnSp>
        <p:nvCxnSpPr>
          <p:cNvPr id="52" name="Conector recto de flecha 51"/>
          <p:cNvCxnSpPr>
            <a:stCxn id="26" idx="4"/>
            <a:endCxn id="44" idx="0"/>
          </p:cNvCxnSpPr>
          <p:nvPr/>
        </p:nvCxnSpPr>
        <p:spPr>
          <a:xfrm flipH="1">
            <a:off x="2564780" y="3298172"/>
            <a:ext cx="483176" cy="36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27" idx="2"/>
            <a:endCxn id="46" idx="0"/>
          </p:cNvCxnSpPr>
          <p:nvPr/>
        </p:nvCxnSpPr>
        <p:spPr>
          <a:xfrm>
            <a:off x="3047956" y="3313726"/>
            <a:ext cx="190500" cy="36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30" idx="2"/>
            <a:endCxn id="47" idx="0"/>
          </p:cNvCxnSpPr>
          <p:nvPr/>
        </p:nvCxnSpPr>
        <p:spPr>
          <a:xfrm flipH="1">
            <a:off x="3813010" y="3346184"/>
            <a:ext cx="173862" cy="32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29" idx="4"/>
            <a:endCxn id="49" idx="0"/>
          </p:cNvCxnSpPr>
          <p:nvPr/>
        </p:nvCxnSpPr>
        <p:spPr>
          <a:xfrm>
            <a:off x="3974171" y="3308601"/>
            <a:ext cx="408210" cy="39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32" idx="2"/>
            <a:endCxn id="49" idx="0"/>
          </p:cNvCxnSpPr>
          <p:nvPr/>
        </p:nvCxnSpPr>
        <p:spPr>
          <a:xfrm flipH="1">
            <a:off x="4382381" y="3320201"/>
            <a:ext cx="387377" cy="38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31" idx="4"/>
            <a:endCxn id="50" idx="0"/>
          </p:cNvCxnSpPr>
          <p:nvPr/>
        </p:nvCxnSpPr>
        <p:spPr>
          <a:xfrm>
            <a:off x="4757057" y="3282618"/>
            <a:ext cx="306016" cy="42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/>
          <p:cNvSpPr/>
          <p:nvPr/>
        </p:nvSpPr>
        <p:spPr>
          <a:xfrm>
            <a:off x="5930315" y="3725033"/>
            <a:ext cx="381000" cy="33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CuadroTexto 65"/>
          <p:cNvSpPr txBox="1"/>
          <p:nvPr/>
        </p:nvSpPr>
        <p:spPr>
          <a:xfrm>
            <a:off x="5834723" y="37252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(2,2)</a:t>
            </a:r>
            <a:endParaRPr lang="es-ES" dirty="0"/>
          </a:p>
        </p:txBody>
      </p:sp>
      <p:sp>
        <p:nvSpPr>
          <p:cNvPr id="68" name="Elipse 67"/>
          <p:cNvSpPr/>
          <p:nvPr/>
        </p:nvSpPr>
        <p:spPr>
          <a:xfrm>
            <a:off x="6633736" y="3716286"/>
            <a:ext cx="381000" cy="33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6538144" y="37165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(1,3)</a:t>
            </a:r>
            <a:endParaRPr lang="es-ES" dirty="0"/>
          </a:p>
        </p:txBody>
      </p:sp>
      <p:cxnSp>
        <p:nvCxnSpPr>
          <p:cNvPr id="71" name="Conector recto de flecha 70"/>
          <p:cNvCxnSpPr>
            <a:stCxn id="34" idx="2"/>
            <a:endCxn id="65" idx="0"/>
          </p:cNvCxnSpPr>
          <p:nvPr/>
        </p:nvCxnSpPr>
        <p:spPr>
          <a:xfrm flipH="1">
            <a:off x="6120815" y="3346184"/>
            <a:ext cx="369813" cy="37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34" idx="2"/>
            <a:endCxn id="69" idx="0"/>
          </p:cNvCxnSpPr>
          <p:nvPr/>
        </p:nvCxnSpPr>
        <p:spPr>
          <a:xfrm>
            <a:off x="6490628" y="3346184"/>
            <a:ext cx="356255" cy="37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74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37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INSTITUTO NACIONAL DE ESTADISTICA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ine</dc:creator>
  <cp:lastModifiedBy>ine</cp:lastModifiedBy>
  <cp:revision>4</cp:revision>
  <dcterms:created xsi:type="dcterms:W3CDTF">2016-11-10T11:04:45Z</dcterms:created>
  <dcterms:modified xsi:type="dcterms:W3CDTF">2016-11-10T16:27:26Z</dcterms:modified>
</cp:coreProperties>
</file>