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7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44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7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20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2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2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6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8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3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7ABC-A55A-46A8-895A-4A35091E37F8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07F7-CB72-4732-82A3-6D7C82FC4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8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ángulo 112"/>
          <p:cNvSpPr/>
          <p:nvPr/>
        </p:nvSpPr>
        <p:spPr>
          <a:xfrm>
            <a:off x="1665407" y="3301077"/>
            <a:ext cx="127783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004458" y="10223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([S],0)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095578" y="851003"/>
            <a:ext cx="940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([S,A],2)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904735" y="845951"/>
            <a:ext cx="940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([S,B],5)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627765" y="845951"/>
            <a:ext cx="940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([S,E],3)</a:t>
            </a:r>
            <a:endParaRPr lang="es-ES" dirty="0"/>
          </a:p>
        </p:txBody>
      </p:sp>
      <p:cxnSp>
        <p:nvCxnSpPr>
          <p:cNvPr id="14" name="Conector recto de flecha 13"/>
          <p:cNvCxnSpPr>
            <a:stCxn id="9" idx="2"/>
            <a:endCxn id="10" idx="0"/>
          </p:cNvCxnSpPr>
          <p:nvPr/>
        </p:nvCxnSpPr>
        <p:spPr>
          <a:xfrm flipH="1">
            <a:off x="1565579" y="471567"/>
            <a:ext cx="1812539" cy="37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9" idx="2"/>
            <a:endCxn id="11" idx="0"/>
          </p:cNvCxnSpPr>
          <p:nvPr/>
        </p:nvCxnSpPr>
        <p:spPr>
          <a:xfrm flipH="1">
            <a:off x="3374736" y="471567"/>
            <a:ext cx="3382" cy="37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9" idx="2"/>
            <a:endCxn id="12" idx="0"/>
          </p:cNvCxnSpPr>
          <p:nvPr/>
        </p:nvCxnSpPr>
        <p:spPr>
          <a:xfrm>
            <a:off x="3378118" y="471567"/>
            <a:ext cx="1719648" cy="37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969667" y="1118549"/>
            <a:ext cx="17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L</a:t>
            </a:r>
            <a:r>
              <a:rPr lang="es-ES" sz="1400" b="1" dirty="0" smtClean="0"/>
              <a:t>ISTA</a:t>
            </a:r>
            <a:r>
              <a:rPr lang="es-ES" b="1" dirty="0" smtClean="0"/>
              <a:t>-C</a:t>
            </a:r>
            <a:r>
              <a:rPr lang="es-ES" sz="1400" b="1" dirty="0" smtClean="0"/>
              <a:t>ERRADA</a:t>
            </a:r>
            <a:r>
              <a:rPr lang="es-ES" sz="1400" dirty="0" smtClean="0"/>
              <a:t>:  </a:t>
            </a:r>
            <a:r>
              <a:rPr lang="es-ES" dirty="0" smtClean="0"/>
              <a:t>[S]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182091" y="1500061"/>
            <a:ext cx="70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  </a:t>
            </a:r>
            <a:r>
              <a:rPr lang="es-ES" dirty="0" smtClean="0"/>
              <a:t>[S,A]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229503" y="1507637"/>
            <a:ext cx="112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([S,A,C],4)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1747739" y="1507637"/>
            <a:ext cx="1142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([S,A,D],6)</a:t>
            </a:r>
            <a:endParaRPr lang="es-ES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1194198" y="1143744"/>
            <a:ext cx="74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0" idx="2"/>
            <a:endCxn id="24" idx="0"/>
          </p:cNvCxnSpPr>
          <p:nvPr/>
        </p:nvCxnSpPr>
        <p:spPr>
          <a:xfrm flipH="1">
            <a:off x="791708" y="1220335"/>
            <a:ext cx="773871" cy="28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0" idx="2"/>
            <a:endCxn id="25" idx="0"/>
          </p:cNvCxnSpPr>
          <p:nvPr/>
        </p:nvCxnSpPr>
        <p:spPr>
          <a:xfrm>
            <a:off x="1565579" y="1220335"/>
            <a:ext cx="753182" cy="28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182091" y="1879497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  </a:t>
            </a:r>
            <a:r>
              <a:rPr lang="es-ES" dirty="0" smtClean="0"/>
              <a:t>[S,A,C]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4548576" y="2168180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([S,E,B],7)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12" idx="2"/>
            <a:endCxn id="40" idx="0"/>
          </p:cNvCxnSpPr>
          <p:nvPr/>
        </p:nvCxnSpPr>
        <p:spPr>
          <a:xfrm flipH="1">
            <a:off x="5097765" y="1215283"/>
            <a:ext cx="1" cy="95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127644" y="2327945"/>
            <a:ext cx="1322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([S,A,C,D],7)</a:t>
            </a:r>
            <a:endParaRPr lang="es-ES" dirty="0"/>
          </a:p>
        </p:txBody>
      </p:sp>
      <p:cxnSp>
        <p:nvCxnSpPr>
          <p:cNvPr id="49" name="Conector recto de flecha 48"/>
          <p:cNvCxnSpPr>
            <a:stCxn id="24" idx="2"/>
            <a:endCxn id="45" idx="0"/>
          </p:cNvCxnSpPr>
          <p:nvPr/>
        </p:nvCxnSpPr>
        <p:spPr>
          <a:xfrm flipH="1">
            <a:off x="788723" y="1876969"/>
            <a:ext cx="2985" cy="45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9182091" y="2182977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  </a:t>
            </a:r>
            <a:r>
              <a:rPr lang="es-ES" dirty="0" smtClean="0"/>
              <a:t>[S,A,C,B]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9182091" y="2552309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  </a:t>
            </a:r>
            <a:r>
              <a:rPr lang="es-ES" dirty="0" smtClean="0"/>
              <a:t>[S,A,C,B,D]</a:t>
            </a:r>
            <a:endParaRPr lang="es-ES" dirty="0"/>
          </a:p>
        </p:txBody>
      </p:sp>
      <p:sp>
        <p:nvSpPr>
          <p:cNvPr id="67" name="Rectángulo 66"/>
          <p:cNvSpPr/>
          <p:nvPr/>
        </p:nvSpPr>
        <p:spPr>
          <a:xfrm>
            <a:off x="1665407" y="3301077"/>
            <a:ext cx="133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([S,A,D,G],8)</a:t>
            </a:r>
            <a:endParaRPr lang="es-ES" dirty="0"/>
          </a:p>
        </p:txBody>
      </p:sp>
      <p:cxnSp>
        <p:nvCxnSpPr>
          <p:cNvPr id="69" name="Conector recto de flecha 68"/>
          <p:cNvCxnSpPr>
            <a:stCxn id="25" idx="2"/>
            <a:endCxn id="67" idx="0"/>
          </p:cNvCxnSpPr>
          <p:nvPr/>
        </p:nvCxnSpPr>
        <p:spPr>
          <a:xfrm>
            <a:off x="2318761" y="1876969"/>
            <a:ext cx="16349" cy="142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379596" y="2557362"/>
            <a:ext cx="112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([S,B,D],6)</a:t>
            </a:r>
            <a:endParaRPr lang="es-ES" dirty="0"/>
          </a:p>
        </p:txBody>
      </p:sp>
      <p:sp>
        <p:nvSpPr>
          <p:cNvPr id="101" name="Rectángulo 100"/>
          <p:cNvSpPr/>
          <p:nvPr/>
        </p:nvSpPr>
        <p:spPr>
          <a:xfrm>
            <a:off x="3478864" y="2552309"/>
            <a:ext cx="124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([S,B,G],10)</a:t>
            </a:r>
            <a:endParaRPr lang="es-ES" dirty="0"/>
          </a:p>
        </p:txBody>
      </p:sp>
      <p:cxnSp>
        <p:nvCxnSpPr>
          <p:cNvPr id="104" name="Conector recto de flecha 103"/>
          <p:cNvCxnSpPr>
            <a:stCxn id="11" idx="2"/>
            <a:endCxn id="77" idx="0"/>
          </p:cNvCxnSpPr>
          <p:nvPr/>
        </p:nvCxnSpPr>
        <p:spPr>
          <a:xfrm flipH="1">
            <a:off x="2943244" y="1215283"/>
            <a:ext cx="431492" cy="134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1" idx="2"/>
            <a:endCxn id="101" idx="0"/>
          </p:cNvCxnSpPr>
          <p:nvPr/>
        </p:nvCxnSpPr>
        <p:spPr>
          <a:xfrm>
            <a:off x="3374736" y="1215283"/>
            <a:ext cx="727889" cy="13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66" y="3553762"/>
            <a:ext cx="4302730" cy="25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5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INSTITUTO NACIONAL DE ESTADISTICA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ine</dc:creator>
  <cp:lastModifiedBy>ine</cp:lastModifiedBy>
  <cp:revision>8</cp:revision>
  <dcterms:created xsi:type="dcterms:W3CDTF">2016-11-25T08:03:53Z</dcterms:created>
  <dcterms:modified xsi:type="dcterms:W3CDTF">2016-11-25T13:33:16Z</dcterms:modified>
</cp:coreProperties>
</file>