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ZfL3qTAZkXArsXG2Sx2d6u6+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7d154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d7d154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40fda7b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40fda7b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4dab43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d4dab43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Integradora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40fda7b3_4_3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Abriremos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los archivos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correspondan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la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carpeta con la categoría de película correspondiente.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DH 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enombrar los archivos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están mal nombrados debido a faltas ortográficas.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bicados en la carpeta DH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emover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(eliminar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archivos </a:t>
            </a:r>
            <a:r>
              <a:rPr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no sean peliculas y corresponden a canciones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un solo comando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c/u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d7d15454d_0_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DH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 el archivo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noBorrar.js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prueba2.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archivo noBorrar.js de la carpeta prueba2 a la carpeta prueba.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DH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 archivo llamado camadax.txt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peliculas,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mover el archivo IT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la carpeta infantiles. En un solo comando.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eliminar el archivo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camadax.txt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Ubicados en la carpeta peliculas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eliminar la carpeta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prueba. En un solo comando.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10d7d15454d_0_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Trabajando con VScode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Películas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3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Infantiles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Intenzamente.txt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juego del miedo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Rapido y furioso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.pdf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Titanic.jpg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40fda7b3_4_2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4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Smooth criminal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.txt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Diario de una pasion.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hexorcista.xls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Cars.jpg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5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Terror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dama y el bagavundo.png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 antes de ti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paso ayer.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pdf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rock you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.js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7b40fda7b3_4_2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40fda7b3_4_25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6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Comedia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Madagaskar.js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Orgullo y prejuicio.txt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.xls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Mision imposible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7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cuatro archivos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Pocahontas.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jpg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Annabelle.js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vengadores.js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❖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mascara.js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7b40fda7b3_4_25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d4dab4374_0_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dd4dab4374_0_5"/>
          <p:cNvSpPr/>
          <p:nvPr/>
        </p:nvSpPr>
        <p:spPr>
          <a:xfrm>
            <a:off x="3851550" y="9909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📂 DH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dd4dab4374_0_5"/>
          <p:cNvSpPr/>
          <p:nvPr/>
        </p:nvSpPr>
        <p:spPr>
          <a:xfrm>
            <a:off x="3651150" y="17015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</a:t>
            </a:r>
            <a:endParaRPr b="1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gdd4dab4374_0_5"/>
          <p:cNvSpPr/>
          <p:nvPr/>
        </p:nvSpPr>
        <p:spPr>
          <a:xfrm>
            <a:off x="6980350" y="2654975"/>
            <a:ext cx="15642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Romanticas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dd4dab4374_0_5"/>
          <p:cNvSpPr/>
          <p:nvPr/>
        </p:nvSpPr>
        <p:spPr>
          <a:xfrm>
            <a:off x="5415613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Comedia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dd4dab4374_0_5"/>
          <p:cNvSpPr/>
          <p:nvPr/>
        </p:nvSpPr>
        <p:spPr>
          <a:xfrm>
            <a:off x="3850875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Terror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dd4dab4374_0_5"/>
          <p:cNvSpPr/>
          <p:nvPr/>
        </p:nvSpPr>
        <p:spPr>
          <a:xfrm>
            <a:off x="2286138" y="26549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Accion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gdd4dab4374_0_5"/>
          <p:cNvSpPr/>
          <p:nvPr/>
        </p:nvSpPr>
        <p:spPr>
          <a:xfrm>
            <a:off x="722300" y="2654975"/>
            <a:ext cx="1440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Infantiles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dd4dab4374_0_5"/>
          <p:cNvSpPr/>
          <p:nvPr/>
        </p:nvSpPr>
        <p:spPr>
          <a:xfrm>
            <a:off x="328150" y="3559475"/>
            <a:ext cx="1908000" cy="986400"/>
          </a:xfrm>
          <a:prstGeom prst="roundRect">
            <a:avLst>
              <a:gd fmla="val 2676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📋Intenzamente</a:t>
            </a:r>
            <a:b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El juego del miedo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📋Rapido y Furioso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Titanic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dd4dab4374_0_5"/>
          <p:cNvCxnSpPr/>
          <p:nvPr/>
        </p:nvCxnSpPr>
        <p:spPr>
          <a:xfrm flipH="1" rot="-5400000">
            <a:off x="1290500" y="3351350"/>
            <a:ext cx="303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gdd4dab4374_0_5"/>
          <p:cNvCxnSpPr>
            <a:stCxn id="169" idx="2"/>
            <a:endCxn id="174" idx="0"/>
          </p:cNvCxnSpPr>
          <p:nvPr/>
        </p:nvCxnSpPr>
        <p:spPr>
          <a:xfrm rot="5400000">
            <a:off x="2778600" y="861575"/>
            <a:ext cx="457200" cy="312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dd4dab4374_0_5"/>
          <p:cNvCxnSpPr>
            <a:stCxn id="169" idx="2"/>
            <a:endCxn id="173" idx="0"/>
          </p:cNvCxnSpPr>
          <p:nvPr/>
        </p:nvCxnSpPr>
        <p:spPr>
          <a:xfrm rot="5400000">
            <a:off x="3560700" y="16436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gdd4dab4374_0_5"/>
          <p:cNvCxnSpPr>
            <a:stCxn id="168" idx="2"/>
            <a:endCxn id="169" idx="0"/>
          </p:cNvCxnSpPr>
          <p:nvPr/>
        </p:nvCxnSpPr>
        <p:spPr>
          <a:xfrm flipH="1" rot="-5400000">
            <a:off x="4465050" y="15940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gdd4dab4374_0_5"/>
          <p:cNvCxnSpPr>
            <a:stCxn id="169" idx="2"/>
            <a:endCxn id="172" idx="0"/>
          </p:cNvCxnSpPr>
          <p:nvPr/>
        </p:nvCxnSpPr>
        <p:spPr>
          <a:xfrm rot="5400000">
            <a:off x="4343100" y="2426075"/>
            <a:ext cx="4572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gdd4dab4374_0_5"/>
          <p:cNvCxnSpPr>
            <a:stCxn id="169" idx="2"/>
            <a:endCxn id="171" idx="0"/>
          </p:cNvCxnSpPr>
          <p:nvPr/>
        </p:nvCxnSpPr>
        <p:spPr>
          <a:xfrm flipH="1" rot="-5400000">
            <a:off x="5125500" y="1644275"/>
            <a:ext cx="457200" cy="156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gdd4dab4374_0_5"/>
          <p:cNvCxnSpPr>
            <a:stCxn id="169" idx="2"/>
            <a:endCxn id="170" idx="0"/>
          </p:cNvCxnSpPr>
          <p:nvPr/>
        </p:nvCxnSpPr>
        <p:spPr>
          <a:xfrm flipH="1" rot="-5400000">
            <a:off x="5938650" y="831125"/>
            <a:ext cx="457200" cy="3190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dd4dab4374_0_5"/>
          <p:cNvCxnSpPr/>
          <p:nvPr/>
        </p:nvCxnSpPr>
        <p:spPr>
          <a:xfrm flipH="1" rot="-5400000">
            <a:off x="2840838" y="3393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gdd4dab4374_0_5"/>
          <p:cNvCxnSpPr/>
          <p:nvPr/>
        </p:nvCxnSpPr>
        <p:spPr>
          <a:xfrm flipH="1" rot="-5400000">
            <a:off x="452387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gdd4dab4374_0_5"/>
          <p:cNvCxnSpPr/>
          <p:nvPr/>
        </p:nvCxnSpPr>
        <p:spPr>
          <a:xfrm flipH="1" rot="-5400000">
            <a:off x="6136925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dd4dab4374_0_5"/>
          <p:cNvCxnSpPr/>
          <p:nvPr/>
        </p:nvCxnSpPr>
        <p:spPr>
          <a:xfrm flipH="1" rot="-5400000">
            <a:off x="7777450" y="33513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gdd4dab4374_0_5"/>
          <p:cNvSpPr/>
          <p:nvPr/>
        </p:nvSpPr>
        <p:spPr>
          <a:xfrm>
            <a:off x="2162300" y="3655700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📋Smooth criminal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Diario de una pasion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El hexorcista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Cars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dd4dab4374_0_5"/>
          <p:cNvSpPr/>
          <p:nvPr/>
        </p:nvSpPr>
        <p:spPr>
          <a:xfrm>
            <a:off x="3765825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📋La dama y el bagavundo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Yo antes de ti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Que paso ayer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We will rock you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d4dab4374_0_5"/>
          <p:cNvSpPr/>
          <p:nvPr/>
        </p:nvSpPr>
        <p:spPr>
          <a:xfrm>
            <a:off x="5415625" y="3676075"/>
            <a:ext cx="17562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📋Madagaskar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Orgullo y prejuicio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IT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📋Mision imposible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dd4dab4374_0_5"/>
          <p:cNvSpPr/>
          <p:nvPr/>
        </p:nvSpPr>
        <p:spPr>
          <a:xfrm>
            <a:off x="7042450" y="3655700"/>
            <a:ext cx="1841700" cy="8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📋Pocahontas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Annabelle</a:t>
            </a:r>
            <a:b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Los vengadores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📋 La mascara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8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realizada la actividad deberemos corroborar el resultado obtenido, ubicándonos en la carpeta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utilizando el comando: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 startAt="8"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el resultado coincide con la plantilla guía de la diapositiva anterior re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solver las siguientes preguntas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¿Se pueden crear las carpetas del punto 2 en un solo comando? En caso que la respuesta sea positiva escribir el comando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¿Se pueden crear los archivos del punto 3 en un solo comando? En caso que la respuesta sea positiva escribir el comando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DH crear una carpeta llamada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 en un solo comando y escribirlo aquí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Estando ubicados en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Romanticas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 una carpeta llamada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Prueba2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 la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Accion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