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61" r:id="rId5"/>
    <p:sldId id="258" r:id="rId6"/>
    <p:sldId id="259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 showGuides="1">
      <p:cViewPr>
        <p:scale>
          <a:sx n="35" d="100"/>
          <a:sy n="35" d="100"/>
        </p:scale>
        <p:origin x="1362" y="87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264AB-0191-6344-4D4F-1FE642DCE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CFED91-6DB6-AA9F-F55B-9A2DC26AA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97B801-ED65-6681-DCD9-33B7E737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425A-0AAD-4ED9-AA6F-E46423D68CE6}" type="datetimeFigureOut">
              <a:rPr lang="es-AR" smtClean="0"/>
              <a:t>9/9/2023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45688F-0056-5905-DBD7-2BE017E9A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384375-796D-0F81-99F5-6FD09718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79A8-90D0-4011-A4E2-FA39B6921F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813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D4507-F059-043A-A595-D29CDD7D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70DDA3-D9D6-6CBB-9368-F4BAE94DA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B346DE-D6DE-C833-C32E-D4322A9B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425A-0AAD-4ED9-AA6F-E46423D68CE6}" type="datetimeFigureOut">
              <a:rPr lang="es-AR" smtClean="0"/>
              <a:t>9/9/2023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3ED728-E39A-EB71-F589-E1556F1B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BCDD2E-B407-82AF-0A39-8893B9F6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79A8-90D0-4011-A4E2-FA39B6921F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641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B92599-B741-390F-FF16-A001704A5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7D9E83-DDA5-5322-3EEB-35BDCCFD9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8989-EAA6-A097-A57C-97612D50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425A-0AAD-4ED9-AA6F-E46423D68CE6}" type="datetimeFigureOut">
              <a:rPr lang="es-AR" smtClean="0"/>
              <a:t>9/9/2023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449E1F-BD4E-CEA6-746B-95FA9F6F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719FDE-12D7-2856-A6AB-1AE4D0A9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79A8-90D0-4011-A4E2-FA39B6921F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43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04B80-8E07-7B2E-7A0C-E1BA9DB20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EE23CD-A1BC-910A-3D91-A2ABF91BF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94023F-EF02-ED26-05D4-3824DBCF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425A-0AAD-4ED9-AA6F-E46423D68CE6}" type="datetimeFigureOut">
              <a:rPr lang="es-AR" smtClean="0"/>
              <a:t>9/9/2023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F51E49-1281-897A-CED1-4EF322E5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29BF8D-1350-052A-E74E-52ADCBDF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79A8-90D0-4011-A4E2-FA39B6921F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671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CC69B-0579-7DD9-8620-6845F8B0E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BACC8C-3EF7-3CFB-3F2D-5CBB777B8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6C00F6-6110-B977-C472-DF7F2E1B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425A-0AAD-4ED9-AA6F-E46423D68CE6}" type="datetimeFigureOut">
              <a:rPr lang="es-AR" smtClean="0"/>
              <a:t>9/9/2023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D8B602-4E8E-95E8-02B3-FA581BF6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32E7B9-0481-4DA4-CDCE-6407C058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79A8-90D0-4011-A4E2-FA39B6921F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005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D17CF-A001-165A-57AF-251C99F6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DD422D-0CE1-E15B-0AEC-EBAF229D3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0B18FA-00C8-F273-AFE4-871FDD3B4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7C2B6A-3FF1-E547-FAC1-34FFE6CF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425A-0AAD-4ED9-AA6F-E46423D68CE6}" type="datetimeFigureOut">
              <a:rPr lang="es-AR" smtClean="0"/>
              <a:t>9/9/2023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A1DDE1-F17E-339B-3F3A-63AB7681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DCF88D-C558-4E3F-BB85-39626210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79A8-90D0-4011-A4E2-FA39B6921F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423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16557-0823-EC5E-FE11-A763635D3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DBEDA4-AB21-9E61-C1FB-2A50CE88E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F7ED2F-A08A-0557-B357-9B17B4257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712D2C6-BF82-54FC-212B-FC0AD2DE4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B078F8-B6C9-D51C-5060-967878664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9BED913-676A-A7F5-3D87-77E2C7B6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425A-0AAD-4ED9-AA6F-E46423D68CE6}" type="datetimeFigureOut">
              <a:rPr lang="es-AR" smtClean="0"/>
              <a:t>9/9/2023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1C7BE61-82BE-9A05-0C7F-A56906A1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F6C46A3-DAFD-ECBB-8D95-B3AAAA13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79A8-90D0-4011-A4E2-FA39B6921F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907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60AE5-1684-D257-81B8-18918D93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1011D1-6998-BAE5-06D9-18B25C38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425A-0AAD-4ED9-AA6F-E46423D68CE6}" type="datetimeFigureOut">
              <a:rPr lang="es-AR" smtClean="0"/>
              <a:t>9/9/2023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2E8656-D034-F458-7F1E-D57D8BC9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46B520-013A-AD4D-8ADD-3CB2AA8A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79A8-90D0-4011-A4E2-FA39B6921F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134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44C815D-7240-7714-07EB-82CDD479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425A-0AAD-4ED9-AA6F-E46423D68CE6}" type="datetimeFigureOut">
              <a:rPr lang="es-AR" smtClean="0"/>
              <a:t>9/9/2023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D6EDC8A-AE0B-20E3-C700-838BB7006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C31040-D43A-174D-D8B6-CB20FAF7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79A8-90D0-4011-A4E2-FA39B6921F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601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08A5B-909A-6ADC-CA6D-BB6A45630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C21638-3A68-428A-2284-0B486038F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D34C2D-062E-6CBF-6B48-377236DDA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8DDBFC-2E6E-919A-17BD-6A3F4D9F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425A-0AAD-4ED9-AA6F-E46423D68CE6}" type="datetimeFigureOut">
              <a:rPr lang="es-AR" smtClean="0"/>
              <a:t>9/9/2023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316DE8-0071-0E98-2CB8-6C9703285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88CEF7-56D3-E993-BB73-6E26F218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79A8-90D0-4011-A4E2-FA39B6921F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247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E7656-77A0-1088-0793-612B8690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589E4BF-2987-A23C-FCCD-78C129795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21195B-73B9-BE52-B4AA-593C0C75B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9F202F-B6B3-0F69-36DA-1F180B4A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425A-0AAD-4ED9-AA6F-E46423D68CE6}" type="datetimeFigureOut">
              <a:rPr lang="es-AR" smtClean="0"/>
              <a:t>9/9/2023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6BFF60-5262-4654-7093-714F4E75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000722-9D2C-624D-A24D-8DDDB7EB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79A8-90D0-4011-A4E2-FA39B6921F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324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25F7594-B408-B3C1-B8D0-E9FF5E17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703867-D472-84E9-DC15-0CEF04849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C34255-EC0D-6DFF-F1F4-783D84DF7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2425A-0AAD-4ED9-AA6F-E46423D68CE6}" type="datetimeFigureOut">
              <a:rPr lang="es-AR" smtClean="0"/>
              <a:t>9/9/2023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79BAD8-9B46-2638-E92F-AD6BA3B99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A00B7F-97F2-FC65-4B69-595D25F85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679A8-90D0-4011-A4E2-FA39B6921F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92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7B149-470F-4E71-B300-0C7ACD8E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66218"/>
            <a:ext cx="10515600" cy="1325563"/>
          </a:xfrm>
        </p:spPr>
        <p:txBody>
          <a:bodyPr/>
          <a:lstStyle/>
          <a:p>
            <a:pPr algn="ctr"/>
            <a:r>
              <a:rPr lang="es-AR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509583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7B149-470F-4E71-B300-0C7ACD8E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66218"/>
            <a:ext cx="10515600" cy="1325563"/>
          </a:xfrm>
        </p:spPr>
        <p:txBody>
          <a:bodyPr/>
          <a:lstStyle/>
          <a:p>
            <a:pPr algn="ctr"/>
            <a:r>
              <a:rPr lang="es-AR" dirty="0"/>
              <a:t>Contacto</a:t>
            </a:r>
          </a:p>
        </p:txBody>
      </p:sp>
    </p:spTree>
    <p:extLst>
      <p:ext uri="{BB962C8B-B14F-4D97-AF65-F5344CB8AC3E}">
        <p14:creationId xmlns:p14="http://schemas.microsoft.com/office/powerpoint/2010/main" val="1373764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F774037-4D39-BA86-E2A1-40BD2D9A8C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91" t="27868" r="9319" b="16752"/>
          <a:stretch/>
        </p:blipFill>
        <p:spPr>
          <a:xfrm>
            <a:off x="0" y="0"/>
            <a:ext cx="12464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16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66B6786-BFF4-2354-DB5E-21BEE824AF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18" t="26251" r="9546" b="17560"/>
          <a:stretch/>
        </p:blipFill>
        <p:spPr>
          <a:xfrm>
            <a:off x="0" y="0"/>
            <a:ext cx="12186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8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198B39C-8642-3A5A-6F8F-2D3824D75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3FABDF8-A2A5-FB9B-BE00-801018268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61" t="27066" r="14154" b="15676"/>
          <a:stretch/>
        </p:blipFill>
        <p:spPr>
          <a:xfrm>
            <a:off x="66261" y="33264"/>
            <a:ext cx="12059478" cy="68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2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F52A6BA-5643-A79F-A268-9B9349314E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92" t="27477" r="14398" b="15675"/>
          <a:stretch/>
        </p:blipFill>
        <p:spPr>
          <a:xfrm>
            <a:off x="44075" y="0"/>
            <a:ext cx="12103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5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7B149-470F-4E71-B300-0C7ACD8E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66218"/>
            <a:ext cx="10515600" cy="1325563"/>
          </a:xfrm>
        </p:spPr>
        <p:txBody>
          <a:bodyPr/>
          <a:lstStyle/>
          <a:p>
            <a:pPr algn="ctr"/>
            <a:r>
              <a:rPr lang="es-AR" dirty="0" err="1"/>
              <a:t>Categorias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0223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9D84B8E-012B-14FE-5A7B-8BBF30719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61" t="28977" r="10115" b="15923"/>
          <a:stretch/>
        </p:blipFill>
        <p:spPr>
          <a:xfrm>
            <a:off x="0" y="-106018"/>
            <a:ext cx="12192000" cy="696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2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8676BC8-C652-E09C-EC89-69D5FB6700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92" t="27271" r="10461" b="16497"/>
          <a:stretch/>
        </p:blipFill>
        <p:spPr>
          <a:xfrm>
            <a:off x="0" y="0"/>
            <a:ext cx="12114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87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F00CEBA-381B-DEAF-28CE-A17B1AC492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36" t="30293" r="10455" b="13922"/>
          <a:stretch/>
        </p:blipFill>
        <p:spPr>
          <a:xfrm>
            <a:off x="-1" y="0"/>
            <a:ext cx="12225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2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7B149-470F-4E71-B300-0C7ACD8E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66218"/>
            <a:ext cx="10515600" cy="1325563"/>
          </a:xfrm>
        </p:spPr>
        <p:txBody>
          <a:bodyPr/>
          <a:lstStyle/>
          <a:p>
            <a:pPr algn="ctr"/>
            <a:r>
              <a:rPr lang="es-AR" dirty="0"/>
              <a:t>Nosotros</a:t>
            </a:r>
          </a:p>
        </p:txBody>
      </p:sp>
    </p:spTree>
    <p:extLst>
      <p:ext uri="{BB962C8B-B14F-4D97-AF65-F5344CB8AC3E}">
        <p14:creationId xmlns:p14="http://schemas.microsoft.com/office/powerpoint/2010/main" val="369705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E44F816-7B06-0110-9B01-656F6B833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73" t="24634" r="11817" b="1917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575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</Words>
  <Application>Microsoft Office PowerPoint</Application>
  <PresentationFormat>Panorámica</PresentationFormat>
  <Paragraphs>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Home</vt:lpstr>
      <vt:lpstr>Presentación de PowerPoint</vt:lpstr>
      <vt:lpstr>Presentación de PowerPoint</vt:lpstr>
      <vt:lpstr>Categorias</vt:lpstr>
      <vt:lpstr>Presentación de PowerPoint</vt:lpstr>
      <vt:lpstr>Presentación de PowerPoint</vt:lpstr>
      <vt:lpstr>Presentación de PowerPoint</vt:lpstr>
      <vt:lpstr>Nosotros</vt:lpstr>
      <vt:lpstr>Presentación de PowerPoint</vt:lpstr>
      <vt:lpstr>Contacto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</dc:title>
  <dc:creator>Editor</dc:creator>
  <cp:lastModifiedBy>Editor</cp:lastModifiedBy>
  <cp:revision>1</cp:revision>
  <dcterms:created xsi:type="dcterms:W3CDTF">2023-09-09T05:41:45Z</dcterms:created>
  <dcterms:modified xsi:type="dcterms:W3CDTF">2023-09-09T06:04:50Z</dcterms:modified>
</cp:coreProperties>
</file>