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7D307-AD54-5100-C385-CD64FA64B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A7E815-1377-FE82-E65E-E29A8C26A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06BA24-E223-C9F5-DD94-5A8EA154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E022-5D4C-4A2C-A83E-5539A0F0EB57}" type="datetimeFigureOut">
              <a:rPr lang="es-AR" smtClean="0"/>
              <a:t>9/9/2023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01C165-7ECE-4809-187A-673BB331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D90952-E131-F1D1-D1EE-8CF214F7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3305-967B-4FC1-BF6B-2A846DC15E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796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FAB3E-9049-4070-3870-0E142927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D8E3D2-FF9E-F6DE-B3A4-B2BFC31E1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63E8FD-7FFF-6E18-A149-535F3E86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E022-5D4C-4A2C-A83E-5539A0F0EB57}" type="datetimeFigureOut">
              <a:rPr lang="es-AR" smtClean="0"/>
              <a:t>9/9/2023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9E38AB-E505-7E6F-3934-A678AF5D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F1D51A-304D-F489-E6A7-0F7EC178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3305-967B-4FC1-BF6B-2A846DC15E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866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6ECCA8-0E9B-9562-16F3-5DADDDFE7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F308E4-F359-4118-E92C-0CA69D317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77A417-3AA1-CB45-BFBA-EC3EDD17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E022-5D4C-4A2C-A83E-5539A0F0EB57}" type="datetimeFigureOut">
              <a:rPr lang="es-AR" smtClean="0"/>
              <a:t>9/9/2023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DE13FA-3885-C04D-62F1-17ABF143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9BABC9-0F0E-51B6-5297-484B7B79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3305-967B-4FC1-BF6B-2A846DC15E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661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22ED8-3222-E901-6A5E-C2E7453C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C48DFB-BE84-76B7-1E74-9B03ACC42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AECED9-EEA1-52CA-A2FF-B858AC53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E022-5D4C-4A2C-A83E-5539A0F0EB57}" type="datetimeFigureOut">
              <a:rPr lang="es-AR" smtClean="0"/>
              <a:t>9/9/2023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4DA8FC-A60A-90DA-2A08-19701288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B78B9D-E1E9-CECD-7432-9D4EEA84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3305-967B-4FC1-BF6B-2A846DC15E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499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3C6B9-F829-4DC7-585A-BD5A1F11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B43C7F-ED55-9C07-04B7-DA7B7D821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3282E1-0106-5801-AEB8-162CD502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E022-5D4C-4A2C-A83E-5539A0F0EB57}" type="datetimeFigureOut">
              <a:rPr lang="es-AR" smtClean="0"/>
              <a:t>9/9/2023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7FE0F3-4CFB-1FED-F76A-8D448E21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3CD18B-A61F-FABA-A806-FC4285F7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3305-967B-4FC1-BF6B-2A846DC15E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083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ADA58-DD9B-B350-3BC5-B34F84D8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AF5BC0-00E8-7F03-9EA2-305D3603D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7E2664-189C-E0F2-402F-124F541FF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A47C19-1302-F036-3EB7-EAED4075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E022-5D4C-4A2C-A83E-5539A0F0EB57}" type="datetimeFigureOut">
              <a:rPr lang="es-AR" smtClean="0"/>
              <a:t>9/9/2023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9AB81D-0DA8-E154-BD6B-0D3EB00A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C6D757-F1B1-317F-50DF-FF512EF0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3305-967B-4FC1-BF6B-2A846DC15E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639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EFA55-28FE-8925-977E-B387226D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C283EF-CF83-D7F2-6C2A-DF175CDE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7359E8-8712-026F-7EEA-FCC9BF1D3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057223-33D6-CA20-C2C5-553257443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3064D4-007F-D955-C189-A47CF928C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EE75735-315B-E227-E74F-E53DD4FE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E022-5D4C-4A2C-A83E-5539A0F0EB57}" type="datetimeFigureOut">
              <a:rPr lang="es-AR" smtClean="0"/>
              <a:t>9/9/2023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2C4FF4-9A9E-1FB4-EE30-D53195CF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B51AB97-428E-D11B-49B7-CDF45E76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3305-967B-4FC1-BF6B-2A846DC15E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293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09106-F8DD-9E0F-5403-D051968F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0C156F-018E-0BA4-4C03-742528C4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E022-5D4C-4A2C-A83E-5539A0F0EB57}" type="datetimeFigureOut">
              <a:rPr lang="es-AR" smtClean="0"/>
              <a:t>9/9/2023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393B50-24C4-4A86-3B6E-5809BC3A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405690-61E5-2D5E-222E-EFD00175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3305-967B-4FC1-BF6B-2A846DC15E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394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FD4783-2455-3A76-E7A9-82585F32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E022-5D4C-4A2C-A83E-5539A0F0EB57}" type="datetimeFigureOut">
              <a:rPr lang="es-AR" smtClean="0"/>
              <a:t>9/9/2023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E011A3-289E-80CE-4272-E1033AE7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5465E9-3257-38D4-2B79-E794A95F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3305-967B-4FC1-BF6B-2A846DC15E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721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F9822-591E-B1B1-0384-0D4660AB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AC93C0-57D5-AC92-273D-E5366020D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86870B-CF70-3455-094A-5E66B1FE8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6B02C6-2D77-3D2B-920E-47617AC0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E022-5D4C-4A2C-A83E-5539A0F0EB57}" type="datetimeFigureOut">
              <a:rPr lang="es-AR" smtClean="0"/>
              <a:t>9/9/2023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67B054-97F6-285E-112E-9BBB4D29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F858A0-7DA3-8B93-EF0C-6641E24E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3305-967B-4FC1-BF6B-2A846DC15E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426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4A3A4-6347-4FB6-DD66-B9D9B1B8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55D184-D8AA-3EC6-D706-259C4D825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FD498A-F902-91BD-6C12-391536C45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5EEE18-3CFA-0336-1AF6-54CD9755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E022-5D4C-4A2C-A83E-5539A0F0EB57}" type="datetimeFigureOut">
              <a:rPr lang="es-AR" smtClean="0"/>
              <a:t>9/9/2023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977A74-A655-BE4C-C845-F68061FC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98EEE6-629B-DCC5-268A-62D0AB2E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3305-967B-4FC1-BF6B-2A846DC15E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812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BBE0413-34EB-9BA1-4ADD-2A8E7752E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849C78-EF25-A082-C854-21C048145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5746B4-7B53-C0EB-1A73-4E3837A7D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9E022-5D4C-4A2C-A83E-5539A0F0EB57}" type="datetimeFigureOut">
              <a:rPr lang="es-AR" smtClean="0"/>
              <a:t>9/9/2023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0D3FCA-33CE-93A8-47CC-70872F64D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97E740-667C-35B6-63E3-16843D50F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33305-967B-4FC1-BF6B-2A846DC15E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559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1C539-01F6-231A-F917-C986AB90E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6022" y="2766218"/>
            <a:ext cx="1639956" cy="1325563"/>
          </a:xfrm>
        </p:spPr>
        <p:txBody>
          <a:bodyPr/>
          <a:lstStyle/>
          <a:p>
            <a:r>
              <a:rPr lang="es-AR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00346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1A39111-0ED5-421F-9AC6-8C47ADC72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38" t="28297" r="34923" b="15265"/>
          <a:stretch/>
        </p:blipFill>
        <p:spPr>
          <a:xfrm>
            <a:off x="2593144" y="163627"/>
            <a:ext cx="7005711" cy="653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5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1C539-01F6-231A-F917-C986AB90E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752" y="2766218"/>
            <a:ext cx="2728495" cy="1325563"/>
          </a:xfrm>
        </p:spPr>
        <p:txBody>
          <a:bodyPr/>
          <a:lstStyle/>
          <a:p>
            <a:r>
              <a:rPr lang="es-AR" dirty="0" err="1"/>
              <a:t>Categorias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8648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B2E54D7-3570-CFAE-F8D3-7832E24D7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99" t="35480" r="45770" b="12392"/>
          <a:stretch/>
        </p:blipFill>
        <p:spPr>
          <a:xfrm>
            <a:off x="3137095" y="112542"/>
            <a:ext cx="6841825" cy="663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1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1C539-01F6-231A-F917-C986AB90E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752" y="2766218"/>
            <a:ext cx="2728495" cy="1325563"/>
          </a:xfrm>
        </p:spPr>
        <p:txBody>
          <a:bodyPr/>
          <a:lstStyle/>
          <a:p>
            <a:r>
              <a:rPr lang="es-AR" dirty="0"/>
              <a:t>Nosotros</a:t>
            </a:r>
          </a:p>
        </p:txBody>
      </p:sp>
    </p:spTree>
    <p:extLst>
      <p:ext uri="{BB962C8B-B14F-4D97-AF65-F5344CB8AC3E}">
        <p14:creationId xmlns:p14="http://schemas.microsoft.com/office/powerpoint/2010/main" val="376256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E5FC808-9B5F-4EA5-7F7E-A036DE769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6" t="36943" r="20269" b="8261"/>
          <a:stretch/>
        </p:blipFill>
        <p:spPr>
          <a:xfrm>
            <a:off x="3014463" y="84406"/>
            <a:ext cx="6163073" cy="668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4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1C539-01F6-231A-F917-C986AB90E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752" y="2766218"/>
            <a:ext cx="2728495" cy="1325563"/>
          </a:xfrm>
        </p:spPr>
        <p:txBody>
          <a:bodyPr/>
          <a:lstStyle/>
          <a:p>
            <a:r>
              <a:rPr lang="es-AR" dirty="0"/>
              <a:t>Contacto</a:t>
            </a:r>
          </a:p>
        </p:txBody>
      </p:sp>
    </p:spTree>
    <p:extLst>
      <p:ext uri="{BB962C8B-B14F-4D97-AF65-F5344CB8AC3E}">
        <p14:creationId xmlns:p14="http://schemas.microsoft.com/office/powerpoint/2010/main" val="185230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1B2046E-F477-4BBB-3687-7BC7692B4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69" t="37557" r="32847" b="7441"/>
          <a:stretch/>
        </p:blipFill>
        <p:spPr>
          <a:xfrm>
            <a:off x="4539175" y="57139"/>
            <a:ext cx="3493477" cy="680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90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Panorámica</PresentationFormat>
  <Paragraphs>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Home</vt:lpstr>
      <vt:lpstr>Presentación de PowerPoint</vt:lpstr>
      <vt:lpstr>Categorias</vt:lpstr>
      <vt:lpstr>Presentación de PowerPoint</vt:lpstr>
      <vt:lpstr>Nosotros</vt:lpstr>
      <vt:lpstr>Presentación de PowerPoint</vt:lpstr>
      <vt:lpstr>Contacto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</dc:title>
  <dc:creator>Editor</dc:creator>
  <cp:lastModifiedBy>Editor</cp:lastModifiedBy>
  <cp:revision>1</cp:revision>
  <dcterms:created xsi:type="dcterms:W3CDTF">2023-09-09T06:04:56Z</dcterms:created>
  <dcterms:modified xsi:type="dcterms:W3CDTF">2023-09-09T06:09:57Z</dcterms:modified>
</cp:coreProperties>
</file>