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Tytuł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Symbol zastępczy daty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Symbol zastępczy stopki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2" name="Symbol zastępczy zawartości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34" name="Symbol zastępczy zawartości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cxnSp>
        <p:nvCxnSpPr>
          <p:cNvPr id="10" name="Łącznik prosty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ymbol zastępczy zawartości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1" name="Tytuł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968C54-1B85-4E16-A816-39973855AADC}" type="datetimeFigureOut">
              <a:rPr lang="pl-PL" smtClean="0"/>
              <a:pPr/>
              <a:t>2017-01-19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B96A8D3-4FB3-48EE-8252-C033A91403F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 PSI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Tematem projektu było stworzenie sieci neuronowej rozpoznającej pismo odręczne.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Siec składa się z 3 warstw.</a:t>
            </a:r>
          </a:p>
          <a:p>
            <a:r>
              <a:rPr lang="pl-PL" dirty="0" smtClean="0"/>
              <a:t>Warstwa wejściowa składa się z 35 neuronów</a:t>
            </a:r>
          </a:p>
          <a:p>
            <a:r>
              <a:rPr lang="pl-PL" dirty="0" smtClean="0"/>
              <a:t>Warstwa ukryta z 10 neuronów</a:t>
            </a:r>
          </a:p>
          <a:p>
            <a:r>
              <a:rPr lang="pl-PL" dirty="0" smtClean="0"/>
              <a:t>Warstwa wyjściowa z 26 neuronów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Topologia sieci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Jako funkcji aktywacji został użyty tangens hiperboliczny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aktywacji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Uczenie sieci odbywało się </a:t>
            </a:r>
            <a:r>
              <a:rPr lang="pl-PL" smtClean="0"/>
              <a:t>za pomocą </a:t>
            </a:r>
            <a:r>
              <a:rPr lang="pl-PL" dirty="0" smtClean="0"/>
              <a:t>metody wstecznej propagacji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Uczenie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PIS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357298"/>
            <a:ext cx="7440403" cy="4714908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</TotalTime>
  <Words>59</Words>
  <Application>Microsoft Office PowerPoint</Application>
  <PresentationFormat>Pokaz na ekranie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Papier</vt:lpstr>
      <vt:lpstr>Projekt PSI</vt:lpstr>
      <vt:lpstr>Temat</vt:lpstr>
      <vt:lpstr>Topologia sieci</vt:lpstr>
      <vt:lpstr>Funkcja aktywacji</vt:lpstr>
      <vt:lpstr>Uczenie</vt:lpstr>
      <vt:lpstr>Wyniki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PSI</dc:title>
  <dc:creator>Windows User</dc:creator>
  <cp:lastModifiedBy>Windows User</cp:lastModifiedBy>
  <cp:revision>2</cp:revision>
  <dcterms:created xsi:type="dcterms:W3CDTF">2017-01-19T12:17:47Z</dcterms:created>
  <dcterms:modified xsi:type="dcterms:W3CDTF">2017-01-19T12:45:21Z</dcterms:modified>
</cp:coreProperties>
</file>