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2727" autoAdjust="0"/>
  </p:normalViewPr>
  <p:slideViewPr>
    <p:cSldViewPr snapToGrid="0">
      <p:cViewPr varScale="1">
        <p:scale>
          <a:sx n="61" d="100"/>
          <a:sy n="61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93CB0-D6E6-4FE7-BBC6-B91F6143E18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CE3AD0-5626-48EE-9364-237EF1BF83A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数据预处理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6BA98-ED83-4EE6-8CD2-DF70B7CB1004}" type="parTrans" cxnId="{45BCDF72-A50C-421A-88A3-D2135B466923}">
      <dgm:prSet/>
      <dgm:spPr/>
      <dgm:t>
        <a:bodyPr/>
        <a:lstStyle/>
        <a:p>
          <a:endParaRPr lang="zh-CN" altLang="en-US"/>
        </a:p>
      </dgm:t>
    </dgm:pt>
    <dgm:pt modelId="{CF81E4FE-5CBE-4A69-80D2-FEFB106DB0B2}" type="sibTrans" cxnId="{45BCDF72-A50C-421A-88A3-D2135B466923}">
      <dgm:prSet/>
      <dgm:spPr/>
      <dgm:t>
        <a:bodyPr/>
        <a:lstStyle/>
        <a:p>
          <a:endParaRPr lang="zh-CN" altLang="en-US"/>
        </a:p>
      </dgm:t>
    </dgm:pt>
    <dgm:pt modelId="{FA98CA32-DC0C-4504-BE95-C42904CA8A2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数据整合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113876-0293-4F6B-A580-383CC6F02CDB}" type="parTrans" cxnId="{57012F5D-B8E4-4163-9E61-1E67B0F00CE0}">
      <dgm:prSet/>
      <dgm:spPr/>
      <dgm:t>
        <a:bodyPr/>
        <a:lstStyle/>
        <a:p>
          <a:endParaRPr lang="zh-CN" altLang="en-US"/>
        </a:p>
      </dgm:t>
    </dgm:pt>
    <dgm:pt modelId="{83237949-FE29-4696-809B-4BD11B0BAF48}" type="sibTrans" cxnId="{57012F5D-B8E4-4163-9E61-1E67B0F00CE0}">
      <dgm:prSet/>
      <dgm:spPr/>
      <dgm:t>
        <a:bodyPr/>
        <a:lstStyle/>
        <a:p>
          <a:endParaRPr lang="zh-CN" altLang="en-US"/>
        </a:p>
      </dgm:t>
    </dgm:pt>
    <dgm:pt modelId="{BD8CD5CB-2745-4C8E-A1DC-6B6CBFC54DC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F2F6CE-CBBC-40FD-B88A-AF330836905B}" type="parTrans" cxnId="{7433E081-3363-4610-A809-015F308BC153}">
      <dgm:prSet/>
      <dgm:spPr/>
      <dgm:t>
        <a:bodyPr/>
        <a:lstStyle/>
        <a:p>
          <a:endParaRPr lang="zh-CN" altLang="en-US"/>
        </a:p>
      </dgm:t>
    </dgm:pt>
    <dgm:pt modelId="{22604D30-48D5-4075-9716-9E967872B98F}" type="sibTrans" cxnId="{7433E081-3363-4610-A809-015F308BC153}">
      <dgm:prSet/>
      <dgm:spPr/>
      <dgm:t>
        <a:bodyPr/>
        <a:lstStyle/>
        <a:p>
          <a:endParaRPr lang="zh-CN" altLang="en-US"/>
        </a:p>
      </dgm:t>
    </dgm:pt>
    <dgm:pt modelId="{105ABEF7-E23F-46AF-84C8-BC92D60FA28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影响治疗时间的因素？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dis_date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admiss_date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973EA-5981-4DF6-9008-1DDC6FD21F95}" type="parTrans" cxnId="{4F347386-A928-467E-BA83-80A898F1CB44}">
      <dgm:prSet/>
      <dgm:spPr/>
      <dgm:t>
        <a:bodyPr/>
        <a:lstStyle/>
        <a:p>
          <a:endParaRPr lang="zh-CN" altLang="en-US"/>
        </a:p>
      </dgm:t>
    </dgm:pt>
    <dgm:pt modelId="{6A3CB376-9525-4CC1-A7C2-DCBD4B330A2C}" type="sibTrans" cxnId="{4F347386-A928-467E-BA83-80A898F1CB44}">
      <dgm:prSet/>
      <dgm:spPr/>
      <dgm:t>
        <a:bodyPr/>
        <a:lstStyle/>
        <a:p>
          <a:endParaRPr lang="zh-CN" altLang="en-US"/>
        </a:p>
      </dgm:t>
    </dgm:pt>
    <dgm:pt modelId="{DBAD6F05-8C72-47FD-AA7E-3FF50F970ACD}" type="pres">
      <dgm:prSet presAssocID="{53393CB0-D6E6-4FE7-BBC6-B91F6143E18A}" presName="rootnode" presStyleCnt="0">
        <dgm:presLayoutVars>
          <dgm:chMax/>
          <dgm:chPref/>
          <dgm:dir/>
          <dgm:animLvl val="lvl"/>
        </dgm:presLayoutVars>
      </dgm:prSet>
      <dgm:spPr/>
    </dgm:pt>
    <dgm:pt modelId="{AFC7F5F6-14AA-4FDF-9F80-F95ED4891473}" type="pres">
      <dgm:prSet presAssocID="{EDCE3AD0-5626-48EE-9364-237EF1BF83AD}" presName="composite" presStyleCnt="0"/>
      <dgm:spPr/>
    </dgm:pt>
    <dgm:pt modelId="{684C48E7-445D-4061-A4F5-30BA8DA691C2}" type="pres">
      <dgm:prSet presAssocID="{EDCE3AD0-5626-48EE-9364-237EF1BF83AD}" presName="bentUpArrow1" presStyleLbl="alignImgPlace1" presStyleIdx="0" presStyleCnt="2"/>
      <dgm:spPr/>
    </dgm:pt>
    <dgm:pt modelId="{C8811D94-3B76-42DE-8BBD-9EC6B50FCB76}" type="pres">
      <dgm:prSet presAssocID="{EDCE3AD0-5626-48EE-9364-237EF1BF83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FEB2F4-A8B3-4AE9-B103-B222E3924CAF}" type="pres">
      <dgm:prSet presAssocID="{EDCE3AD0-5626-48EE-9364-237EF1BF83A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57D33-1073-4F6B-96D8-EDD968A6B434}" type="pres">
      <dgm:prSet presAssocID="{CF81E4FE-5CBE-4A69-80D2-FEFB106DB0B2}" presName="sibTrans" presStyleCnt="0"/>
      <dgm:spPr/>
    </dgm:pt>
    <dgm:pt modelId="{619398C6-FBFB-485A-8F72-887BB972FCD6}" type="pres">
      <dgm:prSet presAssocID="{FA98CA32-DC0C-4504-BE95-C42904CA8A23}" presName="composite" presStyleCnt="0"/>
      <dgm:spPr/>
    </dgm:pt>
    <dgm:pt modelId="{81248E44-5BA4-4063-AE6A-A04E36038536}" type="pres">
      <dgm:prSet presAssocID="{FA98CA32-DC0C-4504-BE95-C42904CA8A23}" presName="bentUpArrow1" presStyleLbl="alignImgPlace1" presStyleIdx="1" presStyleCnt="2"/>
      <dgm:spPr/>
    </dgm:pt>
    <dgm:pt modelId="{A9419833-A47B-4D6B-A843-3208FD4A0DC0}" type="pres">
      <dgm:prSet presAssocID="{FA98CA32-DC0C-4504-BE95-C42904CA8A2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AB4C-10DF-4A82-8364-75CCD59DEB36}" type="pres">
      <dgm:prSet presAssocID="{FA98CA32-DC0C-4504-BE95-C42904CA8A2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89EA51-C6EA-45D2-8690-8962BCD8EDAC}" type="pres">
      <dgm:prSet presAssocID="{83237949-FE29-4696-809B-4BD11B0BAF48}" presName="sibTrans" presStyleCnt="0"/>
      <dgm:spPr/>
    </dgm:pt>
    <dgm:pt modelId="{4411A6E0-89AE-4CEB-A4F2-98E30DB5E260}" type="pres">
      <dgm:prSet presAssocID="{BD8CD5CB-2745-4C8E-A1DC-6B6CBFC54DC4}" presName="composite" presStyleCnt="0"/>
      <dgm:spPr/>
    </dgm:pt>
    <dgm:pt modelId="{ECD9DF2A-A27B-43C1-ABA9-06BB3AB35185}" type="pres">
      <dgm:prSet presAssocID="{BD8CD5CB-2745-4C8E-A1DC-6B6CBFC54DC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F8CD3C20-CADA-4655-BCFF-4F454087289E}" type="pres">
      <dgm:prSet presAssocID="{BD8CD5CB-2745-4C8E-A1DC-6B6CBFC54DC4}" presName="FinalChildText" presStyleLbl="revTx" presStyleIdx="2" presStyleCnt="3" custScaleX="182691" custLinFactNeighborX="73294" custLinFactNeighborY="43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084B65-FDB2-413D-A4A2-B85E063B4D0E}" type="presOf" srcId="{53393CB0-D6E6-4FE7-BBC6-B91F6143E18A}" destId="{DBAD6F05-8C72-47FD-AA7E-3FF50F970ACD}" srcOrd="0" destOrd="0" presId="urn:microsoft.com/office/officeart/2005/8/layout/StepDownProcess"/>
    <dgm:cxn modelId="{EB8C77FA-ADE4-4791-9678-A2C470A0F3EE}" type="presOf" srcId="{EDCE3AD0-5626-48EE-9364-237EF1BF83AD}" destId="{C8811D94-3B76-42DE-8BBD-9EC6B50FCB76}" srcOrd="0" destOrd="0" presId="urn:microsoft.com/office/officeart/2005/8/layout/StepDownProcess"/>
    <dgm:cxn modelId="{7433E081-3363-4610-A809-015F308BC153}" srcId="{53393CB0-D6E6-4FE7-BBC6-B91F6143E18A}" destId="{BD8CD5CB-2745-4C8E-A1DC-6B6CBFC54DC4}" srcOrd="2" destOrd="0" parTransId="{7EF2F6CE-CBBC-40FD-B88A-AF330836905B}" sibTransId="{22604D30-48D5-4075-9716-9E967872B98F}"/>
    <dgm:cxn modelId="{C13B8795-4CC5-4622-9BEC-B6D95190F8C2}" type="presOf" srcId="{105ABEF7-E23F-46AF-84C8-BC92D60FA280}" destId="{F8CD3C20-CADA-4655-BCFF-4F454087289E}" srcOrd="0" destOrd="0" presId="urn:microsoft.com/office/officeart/2005/8/layout/StepDownProcess"/>
    <dgm:cxn modelId="{092F97B1-CCE4-41C5-AED1-AD9996A24B4B}" type="presOf" srcId="{BD8CD5CB-2745-4C8E-A1DC-6B6CBFC54DC4}" destId="{ECD9DF2A-A27B-43C1-ABA9-06BB3AB35185}" srcOrd="0" destOrd="0" presId="urn:microsoft.com/office/officeart/2005/8/layout/StepDownProcess"/>
    <dgm:cxn modelId="{EA2D2757-D68D-4034-891F-E4E6EFC52113}" type="presOf" srcId="{FA98CA32-DC0C-4504-BE95-C42904CA8A23}" destId="{A9419833-A47B-4D6B-A843-3208FD4A0DC0}" srcOrd="0" destOrd="0" presId="urn:microsoft.com/office/officeart/2005/8/layout/StepDownProcess"/>
    <dgm:cxn modelId="{57012F5D-B8E4-4163-9E61-1E67B0F00CE0}" srcId="{53393CB0-D6E6-4FE7-BBC6-B91F6143E18A}" destId="{FA98CA32-DC0C-4504-BE95-C42904CA8A23}" srcOrd="1" destOrd="0" parTransId="{70113876-0293-4F6B-A580-383CC6F02CDB}" sibTransId="{83237949-FE29-4696-809B-4BD11B0BAF48}"/>
    <dgm:cxn modelId="{4F347386-A928-467E-BA83-80A898F1CB44}" srcId="{BD8CD5CB-2745-4C8E-A1DC-6B6CBFC54DC4}" destId="{105ABEF7-E23F-46AF-84C8-BC92D60FA280}" srcOrd="0" destOrd="0" parTransId="{535973EA-5981-4DF6-9008-1DDC6FD21F95}" sibTransId="{6A3CB376-9525-4CC1-A7C2-DCBD4B330A2C}"/>
    <dgm:cxn modelId="{45BCDF72-A50C-421A-88A3-D2135B466923}" srcId="{53393CB0-D6E6-4FE7-BBC6-B91F6143E18A}" destId="{EDCE3AD0-5626-48EE-9364-237EF1BF83AD}" srcOrd="0" destOrd="0" parTransId="{0C56BA98-ED83-4EE6-8CD2-DF70B7CB1004}" sibTransId="{CF81E4FE-5CBE-4A69-80D2-FEFB106DB0B2}"/>
    <dgm:cxn modelId="{D6E7D24D-CA96-418B-97A5-7A93F8CB7D9D}" type="presParOf" srcId="{DBAD6F05-8C72-47FD-AA7E-3FF50F970ACD}" destId="{AFC7F5F6-14AA-4FDF-9F80-F95ED4891473}" srcOrd="0" destOrd="0" presId="urn:microsoft.com/office/officeart/2005/8/layout/StepDownProcess"/>
    <dgm:cxn modelId="{3D1CBF66-B26A-410E-B642-0164F736B5F4}" type="presParOf" srcId="{AFC7F5F6-14AA-4FDF-9F80-F95ED4891473}" destId="{684C48E7-445D-4061-A4F5-30BA8DA691C2}" srcOrd="0" destOrd="0" presId="urn:microsoft.com/office/officeart/2005/8/layout/StepDownProcess"/>
    <dgm:cxn modelId="{757DE73E-3D33-4E14-9FC7-04D52B180B6B}" type="presParOf" srcId="{AFC7F5F6-14AA-4FDF-9F80-F95ED4891473}" destId="{C8811D94-3B76-42DE-8BBD-9EC6B50FCB76}" srcOrd="1" destOrd="0" presId="urn:microsoft.com/office/officeart/2005/8/layout/StepDownProcess"/>
    <dgm:cxn modelId="{4343163B-4072-4B4A-AE7F-D8C0E78CE875}" type="presParOf" srcId="{AFC7F5F6-14AA-4FDF-9F80-F95ED4891473}" destId="{7BFEB2F4-A8B3-4AE9-B103-B222E3924CAF}" srcOrd="2" destOrd="0" presId="urn:microsoft.com/office/officeart/2005/8/layout/StepDownProcess"/>
    <dgm:cxn modelId="{4CDA81A6-79D9-44B0-B7C9-FA5CC0DF4840}" type="presParOf" srcId="{DBAD6F05-8C72-47FD-AA7E-3FF50F970ACD}" destId="{3FA57D33-1073-4F6B-96D8-EDD968A6B434}" srcOrd="1" destOrd="0" presId="urn:microsoft.com/office/officeart/2005/8/layout/StepDownProcess"/>
    <dgm:cxn modelId="{A0856E5F-A0AB-4B01-AB5A-4E8E6F391E9A}" type="presParOf" srcId="{DBAD6F05-8C72-47FD-AA7E-3FF50F970ACD}" destId="{619398C6-FBFB-485A-8F72-887BB972FCD6}" srcOrd="2" destOrd="0" presId="urn:microsoft.com/office/officeart/2005/8/layout/StepDownProcess"/>
    <dgm:cxn modelId="{77926D31-04C5-4EE0-9582-AC3AF758E5D3}" type="presParOf" srcId="{619398C6-FBFB-485A-8F72-887BB972FCD6}" destId="{81248E44-5BA4-4063-AE6A-A04E36038536}" srcOrd="0" destOrd="0" presId="urn:microsoft.com/office/officeart/2005/8/layout/StepDownProcess"/>
    <dgm:cxn modelId="{B851173C-BFD9-4FD6-B6DD-007D9C6E28CA}" type="presParOf" srcId="{619398C6-FBFB-485A-8F72-887BB972FCD6}" destId="{A9419833-A47B-4D6B-A843-3208FD4A0DC0}" srcOrd="1" destOrd="0" presId="urn:microsoft.com/office/officeart/2005/8/layout/StepDownProcess"/>
    <dgm:cxn modelId="{510AA0B1-5462-47CE-B308-16C80F7B9E64}" type="presParOf" srcId="{619398C6-FBFB-485A-8F72-887BB972FCD6}" destId="{86CEAB4C-10DF-4A82-8364-75CCD59DEB36}" srcOrd="2" destOrd="0" presId="urn:microsoft.com/office/officeart/2005/8/layout/StepDownProcess"/>
    <dgm:cxn modelId="{805B0F0C-0456-4536-9718-0EC5E01D2B31}" type="presParOf" srcId="{DBAD6F05-8C72-47FD-AA7E-3FF50F970ACD}" destId="{1C89EA51-C6EA-45D2-8690-8962BCD8EDAC}" srcOrd="3" destOrd="0" presId="urn:microsoft.com/office/officeart/2005/8/layout/StepDownProcess"/>
    <dgm:cxn modelId="{F559F527-AA85-44AB-B57B-FCEB067C06C6}" type="presParOf" srcId="{DBAD6F05-8C72-47FD-AA7E-3FF50F970ACD}" destId="{4411A6E0-89AE-4CEB-A4F2-98E30DB5E260}" srcOrd="4" destOrd="0" presId="urn:microsoft.com/office/officeart/2005/8/layout/StepDownProcess"/>
    <dgm:cxn modelId="{72E6DC14-6751-4AD9-87B0-EBF534011CE3}" type="presParOf" srcId="{4411A6E0-89AE-4CEB-A4F2-98E30DB5E260}" destId="{ECD9DF2A-A27B-43C1-ABA9-06BB3AB35185}" srcOrd="0" destOrd="0" presId="urn:microsoft.com/office/officeart/2005/8/layout/StepDownProcess"/>
    <dgm:cxn modelId="{6CFF77A4-EFA5-47AF-BE93-F4A0AEE5225D}" type="presParOf" srcId="{4411A6E0-89AE-4CEB-A4F2-98E30DB5E260}" destId="{F8CD3C20-CADA-4655-BCFF-4F454087289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C48E7-445D-4061-A4F5-30BA8DA691C2}">
      <dsp:nvSpPr>
        <dsp:cNvPr id="0" name=""/>
        <dsp:cNvSpPr/>
      </dsp:nvSpPr>
      <dsp:spPr>
        <a:xfrm rot="5400000">
          <a:off x="2067063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11D94-3B76-42DE-8BBD-9EC6B50FCB76}">
      <dsp:nvSpPr>
        <dsp:cNvPr id="0" name=""/>
        <dsp:cNvSpPr/>
      </dsp:nvSpPr>
      <dsp:spPr>
        <a:xfrm>
          <a:off x="1769170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数据预处理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3858" y="89618"/>
        <a:ext cx="1763416" cy="1195517"/>
      </dsp:txXfrm>
    </dsp:sp>
    <dsp:sp modelId="{7BFEB2F4-A8B3-4AE9-B103-B222E3924CAF}">
      <dsp:nvSpPr>
        <dsp:cNvPr id="0" name=""/>
        <dsp:cNvSpPr/>
      </dsp:nvSpPr>
      <dsp:spPr>
        <a:xfrm>
          <a:off x="3661963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48E44-5BA4-4063-AE6A-A04E36038536}">
      <dsp:nvSpPr>
        <dsp:cNvPr id="0" name=""/>
        <dsp:cNvSpPr/>
      </dsp:nvSpPr>
      <dsp:spPr>
        <a:xfrm rot="5400000">
          <a:off x="3636388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9833-A47B-4D6B-A843-3208FD4A0DC0}">
      <dsp:nvSpPr>
        <dsp:cNvPr id="0" name=""/>
        <dsp:cNvSpPr/>
      </dsp:nvSpPr>
      <dsp:spPr>
        <a:xfrm>
          <a:off x="3338496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数据整合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3184" y="1577910"/>
        <a:ext cx="1763416" cy="1195517"/>
      </dsp:txXfrm>
    </dsp:sp>
    <dsp:sp modelId="{86CEAB4C-10DF-4A82-8364-75CCD59DEB36}">
      <dsp:nvSpPr>
        <dsp:cNvPr id="0" name=""/>
        <dsp:cNvSpPr/>
      </dsp:nvSpPr>
      <dsp:spPr>
        <a:xfrm>
          <a:off x="5231289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9DF2A-A27B-43C1-ABA9-06BB3AB35185}">
      <dsp:nvSpPr>
        <dsp:cNvPr id="0" name=""/>
        <dsp:cNvSpPr/>
      </dsp:nvSpPr>
      <dsp:spPr>
        <a:xfrm>
          <a:off x="4907822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问题分析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72510" y="3066202"/>
        <a:ext cx="1763416" cy="1195517"/>
      </dsp:txXfrm>
    </dsp:sp>
    <dsp:sp modelId="{F8CD3C20-CADA-4655-BCFF-4F454087289E}">
      <dsp:nvSpPr>
        <dsp:cNvPr id="0" name=""/>
        <dsp:cNvSpPr/>
      </dsp:nvSpPr>
      <dsp:spPr>
        <a:xfrm>
          <a:off x="7240429" y="3174679"/>
          <a:ext cx="2514991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影响治疗时间的因素？</a:t>
          </a: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dis_date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admiss_date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40429" y="3174679"/>
        <a:ext cx="2514991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E824E-E901-487A-A4AA-957CCCD9A3E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788-3A03-4BDE-AD9A-5300A65B5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4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admiss_times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y=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unique_count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8F788-3A03-4BDE-AD9A-5300A65B5B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1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num_ab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/>
              <a:t>对于每个患者，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检查不合格的个数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num_all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每个患者参与检查的总个数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8F788-3A03-4BDE-AD9A-5300A65B5B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8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可能还会与手术难度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等级等有影响，需要根据表头的具体含义来分析。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8F788-3A03-4BDE-AD9A-5300A65B5B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2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8F788-3A03-4BDE-AD9A-5300A65B5B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33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1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4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4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2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75DB-5DCE-465E-A651-59425E2A4ED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03CF-7242-48A1-A7C7-27EFF4A29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417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199" y="5012500"/>
            <a:ext cx="303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Python &amp; </a:t>
            </a:r>
            <a:r>
              <a:rPr lang="en-US" altLang="zh-CN" sz="2800" dirty="0" err="1" smtClean="0"/>
              <a:t>Spotfire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5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6107"/>
            <a:ext cx="7461649" cy="2178993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38200" y="5099802"/>
            <a:ext cx="10515600" cy="141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0" y="1815230"/>
            <a:ext cx="99690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为了简化分析，在这里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AutoNum type="arabicPeriod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admiss_times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unique Id,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定义一个患者在一阶段内获得医疗服务的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AutoNum type="arabicPeriod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拥有不同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admiss_times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的同一个人被认为是不同的患者。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AutoNum type="arabicPeriod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患者无论在做手术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做检查的时间都在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admiss_date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dis_date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dis_dept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admiss_dept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53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主要针对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LISResultInfo.csv’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去除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admiss_times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ReportDate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ItemValue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RefMinBand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ItemValue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RefMaxBand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特殊处理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RefminBand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RefMaxBand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至少有一个为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ItemValue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存在中文字符，包括‘阴’‘阳’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黄色’等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存在特殊字符，如‘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’&gt;’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77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检查结果的影响？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767"/>
            <a:ext cx="10515600" cy="131171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num_ab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num_all,num_ab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num_all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）降维的结果。降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后，其方差值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方差值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轴：治疗天数（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dis_date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admiss_date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07" y="3157334"/>
            <a:ext cx="6134921" cy="3531637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233745" y="3390435"/>
            <a:ext cx="5268310" cy="13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411928" y="3106014"/>
            <a:ext cx="4191493" cy="13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 = 0.5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表示化验结果和治疗天数存在中等相关性。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0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检查结果的影响？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767"/>
            <a:ext cx="10515600" cy="131171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轴：每个患者的手术个数。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轴：治疗天数（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dis_date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admiss_date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233745" y="3390435"/>
            <a:ext cx="5268310" cy="13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69" y="2865443"/>
            <a:ext cx="6304892" cy="35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手术的影响？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767"/>
            <a:ext cx="10515600" cy="131171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轴：科室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dis_dept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轴：治疗天数（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dis_date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admiss_date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233745" y="3390435"/>
            <a:ext cx="5268310" cy="13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127698" y="3002591"/>
            <a:ext cx="4191493" cy="13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科室治疗时间的均值大于其他科室，且出现频数少。可以进一步探索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04" y="2569779"/>
            <a:ext cx="7638631" cy="42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324</Words>
  <Application>Microsoft Office PowerPoint</Application>
  <PresentationFormat>宽屏</PresentationFormat>
  <Paragraphs>39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数据流</vt:lpstr>
      <vt:lpstr>假设</vt:lpstr>
      <vt:lpstr>数据预处理</vt:lpstr>
      <vt:lpstr>检查结果的影响？</vt:lpstr>
      <vt:lpstr>检查结果的影响？</vt:lpstr>
      <vt:lpstr>手术的影响？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Hua0101</dc:creator>
  <cp:lastModifiedBy>Feng Hua0101</cp:lastModifiedBy>
  <cp:revision>18</cp:revision>
  <dcterms:created xsi:type="dcterms:W3CDTF">2020-09-24T12:36:46Z</dcterms:created>
  <dcterms:modified xsi:type="dcterms:W3CDTF">2020-09-24T19:11:59Z</dcterms:modified>
</cp:coreProperties>
</file>