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Lab0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598320" cy="55798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you did not install the “</a:t>
            </a:r>
            <a:r>
              <a:rPr lang="en-US" dirty="0" err="1"/>
              <a:t>rmarkdown</a:t>
            </a:r>
            <a:r>
              <a:rPr lang="en-US" dirty="0"/>
              <a:t>”, “</a:t>
            </a:r>
            <a:r>
              <a:rPr lang="en-US" dirty="0" err="1"/>
              <a:t>dplyr</a:t>
            </a:r>
            <a:r>
              <a:rPr lang="en-US" dirty="0"/>
              <a:t>” and “ggplot2” packages, please do so now. Note that installing “</a:t>
            </a:r>
            <a:r>
              <a:rPr lang="en-US" dirty="0" err="1"/>
              <a:t>rmarkdown</a:t>
            </a:r>
            <a:r>
              <a:rPr lang="en-US" dirty="0"/>
              <a:t>” will also install the “</a:t>
            </a:r>
            <a:r>
              <a:rPr lang="en-US" dirty="0" err="1"/>
              <a:t>knitr</a:t>
            </a:r>
            <a:r>
              <a:rPr lang="en-US" dirty="0"/>
              <a:t>” package, which we will use.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RStudio. In the </a:t>
            </a:r>
            <a:r>
              <a:rPr lang="en-US" i="1" dirty="0"/>
              <a:t>Console</a:t>
            </a:r>
            <a:r>
              <a:rPr lang="en-US" dirty="0"/>
              <a:t>, run: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rgbClr val="0000FF"/>
                </a:solidFill>
              </a:rPr>
              <a:t>Lab0</a:t>
            </a:r>
            <a:r>
              <a:rPr lang="en-US" dirty="0"/>
              <a:t> folder on your computer. 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Lab0_2021.Rmd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Lab0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fhs_exam1.csv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Lab0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Lab0_2021.Rmd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Make sure that Lines 27-28 are specified correctly. This is necessary so that we can read in the data file</a:t>
            </a:r>
            <a:r>
              <a:rPr lang="en-US" b="1" dirty="0"/>
              <a:t> fhs_exam1.csv.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You can check the location of your WD in the current </a:t>
            </a:r>
            <a:r>
              <a:rPr lang="en-US" b="1" dirty="0"/>
              <a:t>R</a:t>
            </a:r>
            <a:r>
              <a:rPr lang="en-US" dirty="0"/>
              <a:t> session by running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your WD does not point to your </a:t>
            </a:r>
            <a:r>
              <a:rPr lang="en-US" b="1" dirty="0">
                <a:solidFill>
                  <a:srgbClr val="0000FF"/>
                </a:solidFill>
              </a:rPr>
              <a:t>Lab0 </a:t>
            </a:r>
            <a:r>
              <a:rPr lang="en-US" dirty="0"/>
              <a:t>folder (where </a:t>
            </a:r>
            <a:r>
              <a:rPr lang="en-US" b="1" dirty="0"/>
              <a:t>fhs_exam1.csv </a:t>
            </a:r>
            <a:r>
              <a:rPr lang="en-US" dirty="0"/>
              <a:t>is saved), uncomment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line in </a:t>
            </a:r>
            <a:r>
              <a:rPr lang="en-US" b="1" dirty="0"/>
              <a:t>Lab0_2021.Rmd </a:t>
            </a:r>
            <a:r>
              <a:rPr lang="en-US" dirty="0"/>
              <a:t>(Line 27) and modify so it points to your </a:t>
            </a:r>
            <a:r>
              <a:rPr lang="en-US" b="1" dirty="0">
                <a:solidFill>
                  <a:srgbClr val="0000FF"/>
                </a:solidFill>
              </a:rPr>
              <a:t>Lab0</a:t>
            </a:r>
            <a:r>
              <a:rPr lang="en-US" dirty="0"/>
              <a:t> folder: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\\Lab0") </a:t>
            </a:r>
            <a:r>
              <a:rPr lang="en-US" sz="1900" dirty="0"/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("/Users/.../Lab0")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RStudio, after you have completed all the steps above, “Knit” the .</a:t>
            </a:r>
            <a:r>
              <a:rPr lang="en-US" dirty="0" err="1"/>
              <a:t>Rmd</a:t>
            </a:r>
            <a:r>
              <a:rPr lang="en-US" dirty="0"/>
              <a:t> document: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Either: </a:t>
            </a:r>
            <a:r>
              <a:rPr lang="en-US" b="1" dirty="0">
                <a:solidFill>
                  <a:srgbClr val="0070C0"/>
                </a:solidFill>
              </a:rPr>
              <a:t>Click on the ball of yarn and knitting needles in the top menu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click “File” &gt; “Knit Document”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 keyboard shortcut Ctrl + Shift + K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Cmd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+ Shift + K on macOS)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new html window will open which contains today’s lab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304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Lab0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24</cp:revision>
  <dcterms:created xsi:type="dcterms:W3CDTF">2020-07-01T13:33:39Z</dcterms:created>
  <dcterms:modified xsi:type="dcterms:W3CDTF">2021-01-29T02:26:57Z</dcterms:modified>
</cp:coreProperties>
</file>