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0B7F-651C-45AD-99C3-D079E5AD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96A-ECF0-4364-BA7A-63026840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E3C-7E73-47DE-BFF3-370A5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AAD-24D4-42CB-9A2B-5D3D23C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4C7-507D-4369-91C6-6EE9B3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398-8177-426E-A7FF-14B58D1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D1F5-FFAB-452E-A035-778A530D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76-A985-47A6-94AE-19916FE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4595-C59E-440B-953F-5B3EC1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3720-5613-49B3-9C76-B74D4C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1598-0B80-4EB9-8C71-AF4F8AEE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637D-F980-49FD-8DE1-D2976307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1F4-5775-4E15-B1C5-51DAB5A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B4B-2329-441C-95CF-5B51547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571-0E6C-44B5-8B4E-FA7837F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82-6FEF-4A95-A3E8-1B42C0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E8E-5DA6-4F94-A98F-36D9439C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D0A-953F-42F3-8EBE-829E2BF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9853-E5AD-4CD2-87A1-D43035D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1872-75E8-4345-A37D-72BA403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8F4-5847-4234-8EC5-0590FB9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2698-6182-4CD9-8B82-2D46EED3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E26F-62E1-4D1D-92A1-84354A9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ACD8-3BF7-40E6-88B6-A96C5CD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E9D5-FE4D-40DD-AFFC-615F1983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F7C-75EE-4B50-A43A-414ACFF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424-4671-49A0-B265-6AB3910B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292D-C0A0-442D-8CFD-438C839C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EB7-123B-4CA9-82F0-91ECB2DA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FE34-F636-489C-BAEF-267ABB5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A8AC-AF0B-40A1-9160-E9633CF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3B4-5051-423C-80D8-DDF30705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BA7B-83A5-4847-B167-F160290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D2EE-8FC8-4C61-8FF3-E59E23F3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19C9-030F-4C0B-B69E-5388A102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2C16-A745-4E96-9939-BF84F3C0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66B-8225-46F5-896A-7179C53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5683-D895-436C-88E0-CB1AB85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2F4-4799-4DAE-870A-DC26CE31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DF-29C6-4B02-A130-79E0FAD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95A7-9D58-4C43-B12F-402310D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8DE2-51C3-4749-BCF3-E7C9189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10CF-60D3-4F05-BFCB-2F7F097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1C93-D83D-45E5-9ECA-48359B45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3A1D-2624-443D-B112-3F97E9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2E5-05C5-41A4-9180-62350A6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C8-6607-403B-AEF9-502EA0F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711-CC57-4087-92C3-C2465602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0F4-8FBF-4A1A-BE75-994E0751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E96F-AE5D-4768-B1E6-FA274575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3FA2-5517-4400-9552-78F25F8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05C0-6426-4EE2-B3F1-C00A867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1C9-A760-463E-B2D0-D8EA86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D2-4B6B-4075-A23D-1503BFD4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5299-0781-47AA-AD52-E9B569F9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1036-93C2-4042-9DA3-53B3C4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2956-7357-4D20-86B7-8A59A17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E37F-9675-46D3-B980-E8B2EAEF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1580-6DF3-44B2-BE7E-57ACF939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F590-57B1-49D4-82C1-BB3D95E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10A-A1C1-4EA6-9C75-646E5BDC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8B81-4A2D-4656-BA19-E1F9820DA9E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4E5-4C5F-4802-AD0A-6A7DA53D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236-6D13-4D45-A7D5-A4BF70D9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EDD-2F8E-484C-AAAB-04FC9D0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dirty="0"/>
              <a:t>Lab3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875-5E29-4A2D-87E4-DD6A373A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278188"/>
            <a:ext cx="11794836" cy="55798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will use the “</a:t>
            </a:r>
            <a:r>
              <a:rPr lang="en-US" dirty="0">
                <a:solidFill>
                  <a:srgbClr val="0000FF"/>
                </a:solidFill>
              </a:rPr>
              <a:t>car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00FF"/>
                </a:solidFill>
              </a:rPr>
              <a:t>lsmeans</a:t>
            </a:r>
            <a:r>
              <a:rPr lang="en-US" dirty="0"/>
              <a:t>” and “</a:t>
            </a:r>
            <a:r>
              <a:rPr lang="en-US" dirty="0" err="1">
                <a:solidFill>
                  <a:srgbClr val="0000FF"/>
                </a:solidFill>
              </a:rPr>
              <a:t>DescTools</a:t>
            </a:r>
            <a:r>
              <a:rPr lang="en-US" dirty="0"/>
              <a:t>” packages today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RStudio. In the </a:t>
            </a:r>
            <a:r>
              <a:rPr lang="en-US" i="1" dirty="0"/>
              <a:t>Console</a:t>
            </a:r>
            <a:r>
              <a:rPr lang="en-US" dirty="0"/>
              <a:t>, run: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lsmeans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DescTools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Create a </a:t>
            </a:r>
            <a:r>
              <a:rPr lang="en-US" sz="2900" dirty="0">
                <a:solidFill>
                  <a:srgbClr val="0000FF"/>
                </a:solidFill>
              </a:rPr>
              <a:t>Lab3</a:t>
            </a:r>
            <a:r>
              <a:rPr lang="en-US" sz="2800" dirty="0"/>
              <a:t> folder on your computer. This will be your working directory (WD) for this lab.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Lab3_2021.Rmd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Lab3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fhs_exam1.csv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Lab3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</a:t>
            </a:r>
            <a:r>
              <a:rPr lang="en-US" b="1" dirty="0"/>
              <a:t>Lab3_2021.Rmd </a:t>
            </a:r>
            <a:r>
              <a:rPr lang="en-US" dirty="0"/>
              <a:t>in RStudio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Make sure that Lines 29-30 are specified correctly so that we can read in </a:t>
            </a:r>
            <a:r>
              <a:rPr lang="en-US" sz="2600" b="1" dirty="0"/>
              <a:t>fhs_exam1.csv.</a:t>
            </a:r>
            <a:endParaRPr lang="en-US" sz="26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You can check the location of your WD in the current </a:t>
            </a:r>
            <a:r>
              <a:rPr lang="en-US" sz="2300" b="1" dirty="0"/>
              <a:t>R</a:t>
            </a:r>
            <a:r>
              <a:rPr lang="en-US" sz="2300" dirty="0"/>
              <a:t> session by running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function in the Console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If your WD does not point to your </a:t>
            </a:r>
            <a:r>
              <a:rPr lang="en-US" sz="2300" b="1" dirty="0">
                <a:solidFill>
                  <a:srgbClr val="0000FF"/>
                </a:solidFill>
              </a:rPr>
              <a:t>Lab3 </a:t>
            </a:r>
            <a:r>
              <a:rPr lang="en-US" sz="2300" dirty="0"/>
              <a:t>folder (where </a:t>
            </a:r>
            <a:r>
              <a:rPr lang="en-US" sz="2300" b="1" dirty="0"/>
              <a:t>fhs_exam1.csv </a:t>
            </a:r>
            <a:r>
              <a:rPr lang="en-US" sz="2300" dirty="0"/>
              <a:t>is saved), uncomment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line in </a:t>
            </a:r>
            <a:r>
              <a:rPr lang="en-US" sz="2300" b="1" dirty="0"/>
              <a:t>Lab3_2021.Rmd </a:t>
            </a:r>
            <a:r>
              <a:rPr lang="en-US" sz="2300" dirty="0"/>
              <a:t>(Line 29) and modify so it points to your </a:t>
            </a:r>
            <a:r>
              <a:rPr lang="en-US" sz="2300" b="1" dirty="0">
                <a:solidFill>
                  <a:srgbClr val="0000FF"/>
                </a:solidFill>
              </a:rPr>
              <a:t>Lab3</a:t>
            </a:r>
            <a:r>
              <a:rPr lang="en-US" sz="2300" dirty="0"/>
              <a:t> folder:   </a:t>
            </a:r>
            <a:br>
              <a:rPr lang="en-US" sz="2300" dirty="0"/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("C:\\ ... \\Lab3") </a:t>
            </a:r>
            <a:r>
              <a:rPr lang="en-US" dirty="0"/>
              <a:t>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("/Users/.../Lab3")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In RStudio, after you have completed all the steps above, “Knit” the .</a:t>
            </a:r>
            <a:r>
              <a:rPr lang="en-US" sz="2600" dirty="0" err="1"/>
              <a:t>Rmd</a:t>
            </a:r>
            <a:r>
              <a:rPr lang="en-US" sz="2600" dirty="0"/>
              <a:t> file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5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181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Lab3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Ciarleglio, Maria</dc:creator>
  <cp:lastModifiedBy>Ciarleglio, Maria</cp:lastModifiedBy>
  <cp:revision>29</cp:revision>
  <dcterms:created xsi:type="dcterms:W3CDTF">2020-07-01T13:33:39Z</dcterms:created>
  <dcterms:modified xsi:type="dcterms:W3CDTF">2021-02-27T01:26:15Z</dcterms:modified>
</cp:coreProperties>
</file>