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0B7F-651C-45AD-99C3-D079E5AD9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A896A-ECF0-4364-BA7A-63026840A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96E3C-7E73-47DE-BFF3-370A57E5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97AAD-24D4-42CB-9A2B-5D3D23CC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4C4C7-507D-4369-91C6-6EE9B326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D398-8177-426E-A7FF-14B58D1E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3D1F5-FFAB-452E-A035-778A530D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27176-A985-47A6-94AE-19916FE1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84595-C59E-440B-953F-5B3EC124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23720-5613-49B3-9C76-B74D4C98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2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C1598-0B80-4EB9-8C71-AF4F8AEE1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3637D-F980-49FD-8DE1-D29763073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5B1F4-5775-4E15-B1C5-51DAB5AE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7B4B-2329-441C-95CF-5B515475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54571-0E6C-44B5-8B4E-FA7837FA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9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7E82-6FEF-4A95-A3E8-1B42C01B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FE8E-5DA6-4F94-A98F-36D9439C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6AD0A-953F-42F3-8EBE-829E2BF1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59853-E5AD-4CD2-87A1-D43035D0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A1872-75E8-4345-A37D-72BA4037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E8F4-5847-4234-8EC5-0590FB9C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F2698-6182-4CD9-8B82-2D46EED33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5E26F-62E1-4D1D-92A1-84354A9E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AACD8-3BF7-40E6-88B6-A96C5CDD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8E9D5-FE4D-40DD-AFFC-615F1983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BF7C-75EE-4B50-A43A-414ACFF9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D424-4671-49A0-B265-6AB3910BB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F292D-C0A0-442D-8CFD-438C839C4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BBEB7-123B-4CA9-82F0-91ECB2DA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4FE34-F636-489C-BAEF-267ABB54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3A8AC-AF0B-40A1-9160-E9633CF5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9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03B4-5051-423C-80D8-DDF30705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9BA7B-83A5-4847-B167-F16029077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5D2EE-8FC8-4C61-8FF3-E59E23F3E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019C9-030F-4C0B-B69E-5388A1027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B2C16-A745-4E96-9939-BF84F3C09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8766B-8225-46F5-896A-7179C530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45683-D895-436C-88E0-CB1AB856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2C2F4-4799-4DAE-870A-DC26CE31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2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72DF-29C6-4B02-A130-79E0FADD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F95A7-9D58-4C43-B12F-402310DC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28DE2-51C3-4749-BCF3-E7C91891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F10CF-60D3-4F05-BFCB-2F7F097A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F1C93-D83D-45E5-9ECA-48359B45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23A1D-2624-443D-B112-3F97E972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BC2E5-05C5-41A4-9180-62350A6D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6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CC8-6607-403B-AEF9-502EA0F5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3711-CC57-4087-92C3-C24656025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0A0F4-8FBF-4A1A-BE75-994E0751E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CE96F-AE5D-4768-B1E6-FA274575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63FA2-5517-4400-9552-78F25F8B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B05C0-6426-4EE2-B3F1-C00A8678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1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B1C9-A760-463E-B2D0-D8EA8624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920D2-4B6B-4075-A23D-1503BFD44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D5299-0781-47AA-AD52-E9B569F97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21036-93C2-4042-9DA3-53B3C441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02956-7357-4D20-86B7-8A59A178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7E37F-9675-46D3-B980-E8B2EAEF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4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D1580-6DF3-44B2-BE7E-57ACF939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5F590-57B1-49D4-82C1-BB3D95E64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1B10A-A1C1-4EA6-9C75-646E5BDC8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8B81-4A2D-4656-BA19-E1F9820DA9E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544E5-4C5F-4802-AD0A-6A7DA53D9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02236-6D13-4D45-A7D5-A4BF70D95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4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DEDD-2F8E-484C-AAAB-04FC9D0E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67"/>
            <a:ext cx="10515600" cy="1325563"/>
          </a:xfrm>
        </p:spPr>
        <p:txBody>
          <a:bodyPr/>
          <a:lstStyle/>
          <a:p>
            <a:r>
              <a:rPr lang="en-US" dirty="0"/>
              <a:t>Lab5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D875-5E29-4A2D-87E4-DD6A373A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4" y="1278188"/>
            <a:ext cx="11794836" cy="55798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 will use the “</a:t>
            </a:r>
            <a:r>
              <a:rPr lang="en-US" dirty="0" err="1">
                <a:solidFill>
                  <a:srgbClr val="0000FF"/>
                </a:solidFill>
              </a:rPr>
              <a:t>dplyr</a:t>
            </a:r>
            <a:r>
              <a:rPr lang="en-US" dirty="0"/>
              <a:t>”, “</a:t>
            </a:r>
            <a:r>
              <a:rPr lang="en-US" dirty="0">
                <a:solidFill>
                  <a:srgbClr val="0000FF"/>
                </a:solidFill>
              </a:rPr>
              <a:t>car</a:t>
            </a:r>
            <a:r>
              <a:rPr lang="en-US" dirty="0"/>
              <a:t>”, “</a:t>
            </a:r>
            <a:r>
              <a:rPr lang="en-US" dirty="0" err="1">
                <a:solidFill>
                  <a:srgbClr val="0000FF"/>
                </a:solidFill>
              </a:rPr>
              <a:t>multcomp</a:t>
            </a:r>
            <a:r>
              <a:rPr lang="en-US" dirty="0"/>
              <a:t>” and “</a:t>
            </a:r>
            <a:r>
              <a:rPr lang="en-US" dirty="0">
                <a:solidFill>
                  <a:srgbClr val="0000FF"/>
                </a:solidFill>
              </a:rPr>
              <a:t>MASS</a:t>
            </a:r>
            <a:r>
              <a:rPr lang="en-US" dirty="0"/>
              <a:t>” packages today. You should already have </a:t>
            </a:r>
            <a:r>
              <a:rPr lang="en-US" dirty="0" err="1">
                <a:solidFill>
                  <a:srgbClr val="0000FF"/>
                </a:solidFill>
              </a:rPr>
              <a:t>dplyr</a:t>
            </a:r>
            <a:r>
              <a:rPr lang="en-US" dirty="0"/>
              <a:t> installed from previous labs.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Open RStudio. In the </a:t>
            </a:r>
            <a:r>
              <a:rPr lang="en-US" i="1" dirty="0"/>
              <a:t>Console</a:t>
            </a:r>
            <a:r>
              <a:rPr lang="en-US" dirty="0"/>
              <a:t>, run: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7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multcomp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228600"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Create a </a:t>
            </a:r>
            <a:r>
              <a:rPr lang="en-US" sz="2900" dirty="0">
                <a:solidFill>
                  <a:srgbClr val="0000FF"/>
                </a:solidFill>
              </a:rPr>
              <a:t>Lab5 </a:t>
            </a:r>
            <a:r>
              <a:rPr lang="en-US" sz="2800" dirty="0"/>
              <a:t>folder on your computer. This will be your working directory (WD) for this lab.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Save </a:t>
            </a:r>
            <a:r>
              <a:rPr lang="en-US" b="1" dirty="0"/>
              <a:t>Lab5_2021.Rmd </a:t>
            </a:r>
            <a:r>
              <a:rPr lang="en-US" dirty="0"/>
              <a:t>to the </a:t>
            </a:r>
            <a:r>
              <a:rPr lang="en-US" dirty="0">
                <a:solidFill>
                  <a:srgbClr val="0000FF"/>
                </a:solidFill>
              </a:rPr>
              <a:t>Lab5</a:t>
            </a:r>
            <a:r>
              <a:rPr lang="en-US" dirty="0"/>
              <a:t> folder on your computer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Save </a:t>
            </a:r>
            <a:r>
              <a:rPr lang="en-US" b="1" dirty="0"/>
              <a:t>nhanes.csv </a:t>
            </a:r>
            <a:r>
              <a:rPr lang="en-US" dirty="0"/>
              <a:t>to the </a:t>
            </a:r>
            <a:r>
              <a:rPr lang="en-US" dirty="0">
                <a:solidFill>
                  <a:srgbClr val="0000FF"/>
                </a:solidFill>
              </a:rPr>
              <a:t>Lab5</a:t>
            </a:r>
            <a:r>
              <a:rPr lang="en-US" dirty="0"/>
              <a:t> folder on your computer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Open </a:t>
            </a:r>
            <a:r>
              <a:rPr lang="en-US" b="1" dirty="0"/>
              <a:t>Lab5_2021.Rmd </a:t>
            </a:r>
            <a:r>
              <a:rPr lang="en-US" dirty="0"/>
              <a:t>in RStudio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/>
              <a:t>Make sure that Lines 30-31 are specified correctly so that we can read in </a:t>
            </a:r>
            <a:r>
              <a:rPr lang="en-US" sz="2600" b="1" dirty="0"/>
              <a:t>nhanes.csv.</a:t>
            </a:r>
            <a:endParaRPr lang="en-US" sz="2600" dirty="0"/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300" dirty="0"/>
              <a:t>You can check the location of your WD in the current </a:t>
            </a:r>
            <a:r>
              <a:rPr lang="en-US" sz="2300" b="1" dirty="0"/>
              <a:t>R</a:t>
            </a:r>
            <a:r>
              <a:rPr lang="en-US" sz="2300" dirty="0"/>
              <a:t> session by running the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300" dirty="0"/>
              <a:t> function in the Console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300" dirty="0"/>
              <a:t>If your WD does not point to your </a:t>
            </a:r>
            <a:r>
              <a:rPr lang="en-US" sz="2300" b="1" dirty="0">
                <a:solidFill>
                  <a:srgbClr val="0000FF"/>
                </a:solidFill>
              </a:rPr>
              <a:t>Lab5 </a:t>
            </a:r>
            <a:r>
              <a:rPr lang="en-US" sz="2300" dirty="0"/>
              <a:t>folder (where </a:t>
            </a:r>
            <a:r>
              <a:rPr lang="en-US" sz="2300" b="1" dirty="0"/>
              <a:t>nhanes.csv </a:t>
            </a:r>
            <a:r>
              <a:rPr lang="en-US" sz="2300" dirty="0"/>
              <a:t>is saved), uncomment the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300" dirty="0"/>
              <a:t> line in </a:t>
            </a:r>
            <a:r>
              <a:rPr lang="en-US" sz="2300" b="1" dirty="0"/>
              <a:t>Lab5_2021.Rmd </a:t>
            </a:r>
            <a:r>
              <a:rPr lang="en-US" sz="2300" dirty="0"/>
              <a:t>(Line 30) and modify so it points to your </a:t>
            </a:r>
            <a:r>
              <a:rPr lang="en-US" sz="2300" b="1" dirty="0">
                <a:solidFill>
                  <a:srgbClr val="0000FF"/>
                </a:solidFill>
              </a:rPr>
              <a:t>Lab5</a:t>
            </a:r>
            <a:r>
              <a:rPr lang="en-US" sz="2300" dirty="0"/>
              <a:t> folder:   </a:t>
            </a:r>
            <a:br>
              <a:rPr lang="en-US" sz="2300" dirty="0"/>
            </a:b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("C:\\ ... \\Lab5") </a:t>
            </a:r>
            <a:r>
              <a:rPr lang="en-US" dirty="0"/>
              <a:t>or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("/Users/.../Lab5")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/>
              <a:t>In RStudio, after you have completed all the steps above, “Knit” the .</a:t>
            </a:r>
            <a:r>
              <a:rPr lang="en-US" sz="2600" dirty="0" err="1"/>
              <a:t>Rmd</a:t>
            </a:r>
            <a:r>
              <a:rPr lang="en-US" sz="2600" dirty="0"/>
              <a:t> file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52571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189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Lab5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Instructions</dc:title>
  <dc:creator>Ciarleglio, Maria</dc:creator>
  <cp:lastModifiedBy>Ciarleglio, Maria</cp:lastModifiedBy>
  <cp:revision>32</cp:revision>
  <dcterms:created xsi:type="dcterms:W3CDTF">2020-07-01T13:33:39Z</dcterms:created>
  <dcterms:modified xsi:type="dcterms:W3CDTF">2021-03-19T23:47:55Z</dcterms:modified>
</cp:coreProperties>
</file>