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59" r:id="rId4"/>
    <p:sldId id="307" r:id="rId5"/>
    <p:sldId id="361" r:id="rId6"/>
    <p:sldId id="362" r:id="rId7"/>
    <p:sldId id="346" r:id="rId8"/>
    <p:sldId id="351" r:id="rId9"/>
    <p:sldId id="363" r:id="rId10"/>
    <p:sldId id="364" r:id="rId11"/>
    <p:sldId id="3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5"/>
    <p:restoredTop sz="95166"/>
  </p:normalViewPr>
  <p:slideViewPr>
    <p:cSldViewPr snapToGrid="0" snapToObjects="1">
      <p:cViewPr>
        <p:scale>
          <a:sx n="83" d="100"/>
          <a:sy n="83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0C76-2B7F-B74F-889F-713A020C555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7F689-96E8-404C-B62F-6DFC2923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 of samples from the model. The</a:t>
            </a:r>
            <a:r>
              <a:rPr lang="en-US" baseline="0" dirty="0"/>
              <a:t> rightmost column shows the nearest training example of the column just to the left.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4F94-DF3D-3845-BACC-57AAD166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602F4-6AD2-7648-981D-8E17EFFAA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B73A-8B56-9747-9154-7E47B532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FBE6-6D10-9D47-BEC3-A90231D6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DA7F-8E82-2D4F-9265-6CCEFB0B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ED31-471B-8B44-8980-40EFF505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C360A-3D34-DD41-8A35-C5CBF308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EB590-3654-8E46-95DC-FF723A4D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B8A9-02D6-BF43-A47B-FB479D34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D68C-6E48-C14C-BB65-03420379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3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425A4-D410-7146-8E80-2E10C0655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54813-20AE-CE43-985F-6D1B0EE0E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15D2-7A87-1C48-A19F-DD98AA56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EAE8-CFA0-114C-A1AD-D47D3423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7410F-F855-AE46-B959-D8EA2B2E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A472-E5CD-2246-ACF7-5FD89254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ADD9-DADE-9D45-8BF1-C4C99231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FBBC-36B7-5B4E-B33A-26AB8CAE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896C-6A62-5C4E-9A17-A5CC505B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F5A5-1D36-8845-B528-9BFFE465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1D43-874D-7641-8743-B04FE451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A8492-B61D-A449-A7FA-7AE5085F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E361-DC24-924F-8838-54CE8CB1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51929-6394-2F43-B20F-D7762939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CE72-D22D-A148-90B6-95A8CBEE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B6BE-947F-514D-BE59-5F73E3EB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7A05-2C46-C54B-A966-17EE21CC2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74DDA-3558-6A40-8748-F06B1CE3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FC2BE-1B59-3F4E-B5C1-65B87295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8D804-5451-7A4D-BB45-95CFEE0D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BAB1D-6ABE-7249-A03F-B2B19523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8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B54B-3F43-014C-97AA-B23F123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2D2EE-2424-4041-863E-4934E81F8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3C55-F513-8342-97D3-B3AF79A4D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71F-DA05-B645-A3DC-4F845039C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85C-A8BC-CD41-8B3F-D2C1D8CF6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B99E3-11DF-C049-974A-8081F278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55D97-9EBF-A747-9F09-23E86116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6B158-5DCE-814C-9629-630B67B5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C7AF-3418-8546-9778-22721599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AD66B-E9A7-2146-8B82-EB07AF14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B6F1D-1DA4-EF4B-8743-521D7808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FE122-FA24-8643-8E06-CDF646F5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5D4A7-5099-CF46-A792-C45F133E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E971-11A5-C343-AA44-08F90788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FC54-9A4B-C54A-AC3D-51DB5B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CC13-88B6-0142-824B-2B41281A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6D85-0A31-2247-8E83-A43FA8DC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AE4C2-017E-6F4C-BD5C-4296C4B19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278D-5F16-EB48-9682-4B43EC50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C6D8-CC08-0745-8BD0-F584BA76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1FE5D-099D-0D41-AA92-FF88AC28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0BDB-B331-D24A-8CE7-9D60D33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B8628-4718-8741-A157-FF278919E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69DD2-230E-AC46-888B-2B11ADF1C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7A5D2-82E6-0B42-A6FC-1476799F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33D82-BA81-0C42-8C3D-4C1A659D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F62-540F-674E-BA8E-5428B8FF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B9E4E-0A19-8644-84D3-8D038B0A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59E4A-7A49-044D-8695-705A2802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1BE7-8AE3-3D46-B571-4385CB4C0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0025-E791-3746-B5E9-B8EF22C6DCFA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4C19-2D7D-E04F-976D-D3C10D0FC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2400-3AAD-A34A-84EB-4BAD0C0E0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DE2C-9AAD-954A-85E7-6460A52E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D6FE-D38B-FE49-958A-A7BF8B691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91464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B140624-480A-9840-A764-049938FF0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r="12280" b="16021"/>
          <a:stretch/>
        </p:blipFill>
        <p:spPr bwMode="auto">
          <a:xfrm>
            <a:off x="5916364" y="3293274"/>
            <a:ext cx="5226918" cy="34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C6308-1860-BA58-14D3-FBF7E7710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5"/>
          <a:stretch/>
        </p:blipFill>
        <p:spPr>
          <a:xfrm>
            <a:off x="5651484" y="901907"/>
            <a:ext cx="5226918" cy="2197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AB118-79F2-38EB-B3B6-BDAD7E82D51F}"/>
              </a:ext>
            </a:extLst>
          </p:cNvPr>
          <p:cNvSpPr txBox="1"/>
          <p:nvPr/>
        </p:nvSpPr>
        <p:spPr>
          <a:xfrm>
            <a:off x="6669270" y="314758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add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noise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21B8F-872A-46A0-8B48-1F7D7F32B102}"/>
              </a:ext>
            </a:extLst>
          </p:cNvPr>
          <p:cNvSpPr txBox="1"/>
          <p:nvPr/>
        </p:nvSpPr>
        <p:spPr>
          <a:xfrm>
            <a:off x="5532895" y="352703"/>
            <a:ext cx="67999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551B7-411F-54DA-FCCB-007F45B05B09}"/>
              </a:ext>
            </a:extLst>
          </p:cNvPr>
          <p:cNvSpPr txBox="1"/>
          <p:nvPr/>
        </p:nvSpPr>
        <p:spPr>
          <a:xfrm>
            <a:off x="6323309" y="347614"/>
            <a:ext cx="956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encoder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CC143-2D12-B00A-7F09-F41C3D1998D3}"/>
              </a:ext>
            </a:extLst>
          </p:cNvPr>
          <p:cNvSpPr txBox="1"/>
          <p:nvPr/>
        </p:nvSpPr>
        <p:spPr>
          <a:xfrm>
            <a:off x="7643256" y="347614"/>
            <a:ext cx="1027845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sampling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BBB16-0277-E75E-1545-A553A554C542}"/>
              </a:ext>
            </a:extLst>
          </p:cNvPr>
          <p:cNvSpPr txBox="1"/>
          <p:nvPr/>
        </p:nvSpPr>
        <p:spPr>
          <a:xfrm>
            <a:off x="9034055" y="342525"/>
            <a:ext cx="956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decoder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9D8C0-C64C-85AF-BC52-9CFDF5CAD25D}"/>
              </a:ext>
            </a:extLst>
          </p:cNvPr>
          <p:cNvSpPr txBox="1"/>
          <p:nvPr/>
        </p:nvSpPr>
        <p:spPr>
          <a:xfrm>
            <a:off x="10188102" y="342525"/>
            <a:ext cx="82586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326DB6-0E4D-8F4C-E47D-4F3D2058BC2A}"/>
              </a:ext>
            </a:extLst>
          </p:cNvPr>
          <p:cNvCxnSpPr>
            <a:cxnSpLocks/>
          </p:cNvCxnSpPr>
          <p:nvPr/>
        </p:nvCxnSpPr>
        <p:spPr>
          <a:xfrm flipV="1">
            <a:off x="0" y="3124407"/>
            <a:ext cx="12192000" cy="35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60798CA-2CE8-3E8D-86BC-3294D095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8" y="1390685"/>
            <a:ext cx="4473669" cy="6817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499466-BE70-1874-EA1A-7D0620E73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68" y="3596764"/>
            <a:ext cx="5384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1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BE4-BAB1-BD4B-AF5C-E526C94D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57360-A3CC-E544-9B66-A9D7514DBE75}"/>
              </a:ext>
            </a:extLst>
          </p:cNvPr>
          <p:cNvSpPr txBox="1"/>
          <p:nvPr/>
        </p:nvSpPr>
        <p:spPr>
          <a:xfrm>
            <a:off x="861391" y="2213113"/>
            <a:ext cx="9423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could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modify</a:t>
            </a:r>
            <a:r>
              <a:rPr lang="zh-CN" altLang="en-US" sz="2400" dirty="0"/>
              <a:t> </a:t>
            </a:r>
            <a:r>
              <a:rPr lang="en-US" altLang="zh-CN" sz="2400" dirty="0"/>
              <a:t>VAE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distributions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datapoints?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representation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easy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interpolate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regularization</a:t>
            </a:r>
            <a:r>
              <a:rPr lang="zh-CN" altLang="en-US" sz="2400" dirty="0"/>
              <a:t> </a:t>
            </a:r>
            <a:r>
              <a:rPr lang="en-US" altLang="zh-CN" sz="2400" dirty="0"/>
              <a:t>term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73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26138" y="2435714"/>
            <a:ext cx="2280621" cy="197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NNet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997799" y="3414659"/>
            <a:ext cx="828339" cy="107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06759" y="3425416"/>
            <a:ext cx="828339" cy="107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69972" y="322999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Noise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2460" y="3229993"/>
            <a:ext cx="325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Something “like” training sample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708" y="3696898"/>
            <a:ext cx="576946" cy="561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528" y="3623660"/>
            <a:ext cx="546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0769-F5F6-0E4C-BE3C-BB30619E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85" y="55636"/>
            <a:ext cx="10515600" cy="1325563"/>
          </a:xfrm>
        </p:spPr>
        <p:txBody>
          <a:bodyPr/>
          <a:lstStyle/>
          <a:p>
            <a:r>
              <a:rPr lang="en-US" dirty="0"/>
              <a:t>Can we use an autoencoder?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ADA616-1DFD-304C-B01F-C0138D29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2" y="2461086"/>
            <a:ext cx="5416680" cy="281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1FE248-4803-A34B-A5BA-A1D9B8D694A8}"/>
              </a:ext>
            </a:extLst>
          </p:cNvPr>
          <p:cNvSpPr txBox="1"/>
          <p:nvPr/>
        </p:nvSpPr>
        <p:spPr>
          <a:xfrm>
            <a:off x="2399278" y="1592684"/>
            <a:ext cx="235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Autoencoder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B4B79-D4D1-F0C8-3EB2-EC7CD740D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00" y="2645148"/>
            <a:ext cx="2866553" cy="263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46438-30D9-53BE-77CB-4A4C2A0BA76F}"/>
              </a:ext>
            </a:extLst>
          </p:cNvPr>
          <p:cNvSpPr txBox="1"/>
          <p:nvPr/>
        </p:nvSpPr>
        <p:spPr>
          <a:xfrm>
            <a:off x="7749219" y="1761961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4036E-6E03-46F1-011B-43DFEE5AB004}"/>
              </a:ext>
            </a:extLst>
          </p:cNvPr>
          <p:cNvCxnSpPr/>
          <p:nvPr/>
        </p:nvCxnSpPr>
        <p:spPr>
          <a:xfrm flipV="1">
            <a:off x="6790400" y="4324027"/>
            <a:ext cx="958819" cy="402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B33138-FF2D-DF7C-5573-8CC39B366AF2}"/>
              </a:ext>
            </a:extLst>
          </p:cNvPr>
          <p:cNvSpPr txBox="1"/>
          <p:nvPr/>
        </p:nvSpPr>
        <p:spPr>
          <a:xfrm>
            <a:off x="5401601" y="5096197"/>
            <a:ext cx="21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interpolate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3999" y="451823"/>
            <a:ext cx="10190205" cy="798991"/>
          </a:xfrm>
        </p:spPr>
        <p:txBody>
          <a:bodyPr>
            <a:normAutofit/>
          </a:bodyPr>
          <a:lstStyle/>
          <a:p>
            <a:r>
              <a:rPr lang="en-US" dirty="0"/>
              <a:t>Latent Space Not Optimize for Generation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27920"/>
            <a:ext cx="4692330" cy="4314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6762" y="1816744"/>
            <a:ext cx="3636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Formation of clusters helps decoding</a:t>
            </a:r>
          </a:p>
          <a:p>
            <a:endParaRPr lang="en-US" dirty="0"/>
          </a:p>
          <a:p>
            <a:r>
              <a:rPr lang="en-US" dirty="0"/>
              <a:t>Does not help generation</a:t>
            </a:r>
          </a:p>
          <a:p>
            <a:endParaRPr lang="en-US" dirty="0"/>
          </a:p>
          <a:p>
            <a:r>
              <a:rPr lang="en-US" dirty="0"/>
              <a:t>Latent space cannot be interpolated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F5FEE-91AF-3D4E-BF9C-2B55498E014A}"/>
              </a:ext>
            </a:extLst>
          </p:cNvPr>
          <p:cNvSpPr txBox="1"/>
          <p:nvPr/>
        </p:nvSpPr>
        <p:spPr>
          <a:xfrm>
            <a:off x="6619101" y="3860002"/>
            <a:ext cx="552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discontinuous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Autoencoder:</a:t>
            </a:r>
            <a:r>
              <a:rPr lang="zh-CN" altLang="en-US" dirty="0"/>
              <a:t> </a:t>
            </a: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autoencoder:</a:t>
            </a:r>
            <a:r>
              <a:rPr lang="zh-CN" altLang="en-US" dirty="0"/>
              <a:t> </a:t>
            </a:r>
            <a:r>
              <a:rPr lang="en-US" altLang="zh-CN" dirty="0"/>
              <a:t>reshape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convex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86477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C386-8B9E-7949-A11F-BFA6F376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point encoded as a normal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186A-FD9B-B947-8B09-603C3E01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228" y="3290306"/>
            <a:ext cx="2806700" cy="215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4F8E9B-DA05-6C45-AF40-F1841552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46" y="2052995"/>
            <a:ext cx="6128108" cy="2421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774BF-C968-C841-ABB6-7CE563751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36" y="4718274"/>
            <a:ext cx="1968500" cy="58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3FCCC-B987-D540-8315-43732405CE70}"/>
              </a:ext>
            </a:extLst>
          </p:cNvPr>
          <p:cNvSpPr txBox="1"/>
          <p:nvPr/>
        </p:nvSpPr>
        <p:spPr>
          <a:xfrm>
            <a:off x="7448715" y="1934612"/>
            <a:ext cx="390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1C0AC-DB6F-FF47-BCB3-1B78A5508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022" y="2694058"/>
            <a:ext cx="1845890" cy="850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418A9-4871-1343-A36C-5ED313417F89}"/>
              </a:ext>
            </a:extLst>
          </p:cNvPr>
          <p:cNvSpPr txBox="1"/>
          <p:nvPr/>
        </p:nvSpPr>
        <p:spPr>
          <a:xfrm>
            <a:off x="5115347" y="4837109"/>
            <a:ext cx="19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reconstruction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Regularization Discouraging </a:t>
            </a:r>
            <a:r>
              <a:rPr lang="en-US" dirty="0"/>
              <a:t>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2650" y="5857461"/>
            <a:ext cx="562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Penalize the Gaussian balls if they don’t overlap!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2AD4CAE-5021-1C43-89D3-BC5820EA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8951"/>
            <a:ext cx="9144000" cy="33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2AC4BC-1FE8-7106-8928-0E43F187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99" y="1983049"/>
            <a:ext cx="4471856" cy="241235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937E8E3-6889-23D8-E19D-7FF1BED3327B}"/>
              </a:ext>
            </a:extLst>
          </p:cNvPr>
          <p:cNvGrpSpPr/>
          <p:nvPr/>
        </p:nvGrpSpPr>
        <p:grpSpPr>
          <a:xfrm>
            <a:off x="4596492" y="1364024"/>
            <a:ext cx="3176992" cy="743745"/>
            <a:chOff x="4596492" y="1364024"/>
            <a:chExt cx="3774302" cy="8582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288D6C-5E8A-C133-E683-15BE3401043A}"/>
                </a:ext>
              </a:extLst>
            </p:cNvPr>
            <p:cNvGrpSpPr/>
            <p:nvPr/>
          </p:nvGrpSpPr>
          <p:grpSpPr>
            <a:xfrm>
              <a:off x="4641212" y="1364024"/>
              <a:ext cx="1608268" cy="518879"/>
              <a:chOff x="3490857" y="1354335"/>
              <a:chExt cx="2405806" cy="80162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6A16C34-8B92-1574-FAD5-8ED0A4A40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0857" y="1354335"/>
                <a:ext cx="528993" cy="61431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1F2B277-D78F-73EA-407D-67951F7AB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7685" y="1381256"/>
                <a:ext cx="711200" cy="6731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555651F-8E7C-7D25-92A9-4A54FB25E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8163" y="1381256"/>
                <a:ext cx="698500" cy="7747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DD81EA-1FB0-491F-57DF-D4FB4C019C32}"/>
                </a:ext>
              </a:extLst>
            </p:cNvPr>
            <p:cNvSpPr txBox="1"/>
            <p:nvPr/>
          </p:nvSpPr>
          <p:spPr>
            <a:xfrm>
              <a:off x="6264660" y="1389619"/>
              <a:ext cx="16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original</a:t>
              </a:r>
              <a:r>
                <a:rPr lang="zh-CN" altLang="en-US" dirty="0"/>
                <a:t> </a:t>
              </a:r>
              <a:r>
                <a:rPr lang="en-US" altLang="zh-CN" dirty="0"/>
                <a:t>points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0AA3FA-AEC1-C53F-C9DC-46B862D69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6492" y="1781397"/>
              <a:ext cx="397638" cy="3976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24F8F3-8B49-91EC-52F1-8A0362385074}"/>
                </a:ext>
              </a:extLst>
            </p:cNvPr>
            <p:cNvSpPr txBox="1"/>
            <p:nvPr/>
          </p:nvSpPr>
          <p:spPr>
            <a:xfrm>
              <a:off x="6275477" y="1805220"/>
              <a:ext cx="209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interpolated</a:t>
              </a:r>
              <a:r>
                <a:rPr lang="zh-CN" altLang="en-US" dirty="0"/>
                <a:t> </a:t>
              </a:r>
              <a:r>
                <a:rPr lang="en-US" altLang="zh-CN" dirty="0"/>
                <a:t>points</a:t>
              </a:r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01932E-5457-C13E-C8F8-9E41DEDB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16883" y="1831652"/>
              <a:ext cx="342900" cy="342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26874B-5DD0-4326-3FB5-9D7B36C8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67357" y="1805220"/>
              <a:ext cx="417008" cy="417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606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Divergence Penalty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929298"/>
            <a:ext cx="3846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Penalizing distributions</a:t>
            </a:r>
          </a:p>
          <a:p>
            <a:r>
              <a:rPr lang="en-US" dirty="0"/>
              <a:t>In the latent space</a:t>
            </a:r>
            <a:r>
              <a:rPr lang="zh-CN" altLang="en-US" dirty="0"/>
              <a:t> </a:t>
            </a:r>
            <a:r>
              <a:rPr lang="en-US" altLang="zh-CN" dirty="0"/>
              <a:t>(red</a:t>
            </a:r>
            <a:r>
              <a:rPr lang="zh-CN" altLang="en-US" dirty="0"/>
              <a:t> </a:t>
            </a:r>
            <a:r>
              <a:rPr lang="en-US" altLang="zh-CN" dirty="0"/>
              <a:t>cluster,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cluster)</a:t>
            </a:r>
            <a:r>
              <a:rPr lang="en-US" dirty="0"/>
              <a:t> from being</a:t>
            </a:r>
          </a:p>
          <a:p>
            <a:r>
              <a:rPr lang="en-US" dirty="0"/>
              <a:t>too far from a standard normal</a:t>
            </a:r>
          </a:p>
          <a:p>
            <a:endParaRPr lang="en-US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contiguous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B4446-1853-454B-B48D-87C604F6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94" y="2705100"/>
            <a:ext cx="2743200" cy="7239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F7A2ADE-928D-C145-A0AF-88C53122E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21" y="1873213"/>
            <a:ext cx="8237942" cy="444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DDC73-6E1D-5C45-91A5-C894BCC67997}"/>
              </a:ext>
            </a:extLst>
          </p:cNvPr>
          <p:cNvGrpSpPr/>
          <p:nvPr/>
        </p:nvGrpSpPr>
        <p:grpSpPr>
          <a:xfrm>
            <a:off x="6439016" y="1171809"/>
            <a:ext cx="1608268" cy="518879"/>
            <a:chOff x="3490857" y="1354335"/>
            <a:chExt cx="2405806" cy="8016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D4538B-D347-1B4A-8EF7-E58200933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0857" y="1354335"/>
              <a:ext cx="528993" cy="6143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E8E842-E6C5-CB44-AA3C-5876CC407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685" y="1381256"/>
              <a:ext cx="711200" cy="673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CB02E4-88AD-AF42-89C0-9B924053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8163" y="1381256"/>
              <a:ext cx="698500" cy="7747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0C0BEE-19EA-5042-8A23-617B0B4F03FC}"/>
              </a:ext>
            </a:extLst>
          </p:cNvPr>
          <p:cNvSpPr txBox="1"/>
          <p:nvPr/>
        </p:nvSpPr>
        <p:spPr>
          <a:xfrm>
            <a:off x="8062464" y="1197404"/>
            <a:ext cx="16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4BA097-3240-6545-A09F-13A14579E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4296" y="1589182"/>
            <a:ext cx="397638" cy="397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78D052-7782-4645-B6BD-E506E36F6BD9}"/>
              </a:ext>
            </a:extLst>
          </p:cNvPr>
          <p:cNvSpPr txBox="1"/>
          <p:nvPr/>
        </p:nvSpPr>
        <p:spPr>
          <a:xfrm>
            <a:off x="8073281" y="1613005"/>
            <a:ext cx="209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interpolated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F125BF-366B-9448-93D0-CBBD66B13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687" y="1639437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A7943B-7A6B-9246-918B-800B9CAE47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5161" y="1613005"/>
            <a:ext cx="417008" cy="417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0166D-9427-B796-67A5-5A37F98F2CEA}"/>
              </a:ext>
            </a:extLst>
          </p:cNvPr>
          <p:cNvSpPr txBox="1"/>
          <p:nvPr/>
        </p:nvSpPr>
        <p:spPr>
          <a:xfrm>
            <a:off x="8248242" y="39997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N(0,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of VAE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8F5F6-F919-D443-9154-FED913B0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39" y="1938336"/>
            <a:ext cx="10401300" cy="1066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AFCCF-AC79-1D42-AC43-00F1B3009262}"/>
              </a:ext>
            </a:extLst>
          </p:cNvPr>
          <p:cNvCxnSpPr/>
          <p:nvPr/>
        </p:nvCxnSpPr>
        <p:spPr>
          <a:xfrm flipV="1">
            <a:off x="2803358" y="2755232"/>
            <a:ext cx="0" cy="147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E1D8B-BCC4-4342-AB73-7D46E0ABAFCD}"/>
              </a:ext>
            </a:extLst>
          </p:cNvPr>
          <p:cNvSpPr txBox="1"/>
          <p:nvPr/>
        </p:nvSpPr>
        <p:spPr>
          <a:xfrm>
            <a:off x="1804737" y="4379495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Reconstruction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E815C9-1D78-DA42-A527-16982CB8445A}"/>
              </a:ext>
            </a:extLst>
          </p:cNvPr>
          <p:cNvCxnSpPr/>
          <p:nvPr/>
        </p:nvCxnSpPr>
        <p:spPr>
          <a:xfrm flipV="1">
            <a:off x="5121442" y="2755232"/>
            <a:ext cx="0" cy="147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76802E-199F-CF49-A1B6-1617E057D6D6}"/>
              </a:ext>
            </a:extLst>
          </p:cNvPr>
          <p:cNvSpPr txBox="1"/>
          <p:nvPr/>
        </p:nvSpPr>
        <p:spPr>
          <a:xfrm>
            <a:off x="4195011" y="4379495"/>
            <a:ext cx="239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Reshaping Latent Space</a:t>
            </a:r>
          </a:p>
        </p:txBody>
      </p:sp>
    </p:spTree>
    <p:extLst>
      <p:ext uri="{BB962C8B-B14F-4D97-AF65-F5344CB8AC3E}">
        <p14:creationId xmlns:p14="http://schemas.microsoft.com/office/powerpoint/2010/main" val="73778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A9DA-76A3-024A-9FCD-4540D835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Reparameterization Trick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ABE32C-A3B1-9245-9EFC-676BB287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6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B61540-4D5A-8A49-B641-931C70DB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4672012"/>
            <a:ext cx="47498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13DEC4-EE69-5E47-A8A3-737465B625A4}"/>
              </a:ext>
            </a:extLst>
          </p:cNvPr>
          <p:cNvSpPr txBox="1"/>
          <p:nvPr/>
        </p:nvSpPr>
        <p:spPr>
          <a:xfrm>
            <a:off x="6946877" y="2398643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8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225</Words>
  <Application>Microsoft Macintosh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Variational Autoencoders</vt:lpstr>
      <vt:lpstr>Generative Models</vt:lpstr>
      <vt:lpstr>Can we use an autoencoder?</vt:lpstr>
      <vt:lpstr>Latent Space Not Optimize for Generation</vt:lpstr>
      <vt:lpstr>Each point encoded as a normal distribution</vt:lpstr>
      <vt:lpstr>Need Regularization Discouraging Clusters</vt:lpstr>
      <vt:lpstr>KL Divergence Penalty</vt:lpstr>
      <vt:lpstr>Loss Function of VAE</vt:lpstr>
      <vt:lpstr>Reparameterization Trick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VAEs</dc:title>
  <dc:creator>Krishnaswamy, Smita</dc:creator>
  <cp:lastModifiedBy>Wenxin Xu</cp:lastModifiedBy>
  <cp:revision>14</cp:revision>
  <dcterms:created xsi:type="dcterms:W3CDTF">2021-11-28T18:13:04Z</dcterms:created>
  <dcterms:modified xsi:type="dcterms:W3CDTF">2023-03-11T05:38:11Z</dcterms:modified>
</cp:coreProperties>
</file>