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06" r:id="rId2"/>
    <p:sldId id="286" r:id="rId3"/>
    <p:sldId id="287" r:id="rId4"/>
    <p:sldId id="288" r:id="rId5"/>
    <p:sldId id="289" r:id="rId6"/>
    <p:sldId id="290" r:id="rId7"/>
    <p:sldId id="308" r:id="rId8"/>
    <p:sldId id="307" r:id="rId9"/>
    <p:sldId id="30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/>
    <p:restoredTop sz="94719"/>
  </p:normalViewPr>
  <p:slideViewPr>
    <p:cSldViewPr snapToGrid="0" snapToObjects="1">
      <p:cViewPr varScale="1">
        <p:scale>
          <a:sx n="139" d="100"/>
          <a:sy n="139" d="100"/>
        </p:scale>
        <p:origin x="19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581E8-0B6B-004C-BD46-ECE44211DF43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2841B-D332-2E46-A8AB-C6E260B95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10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BDF8B-C338-49A2-B495-F87D869545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5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1CE1-35E3-2E4A-9379-67864D2E6572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409E-5868-1847-AB5D-E91D73F7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1CE1-35E3-2E4A-9379-67864D2E6572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409E-5868-1847-AB5D-E91D73F7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6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1CE1-35E3-2E4A-9379-67864D2E6572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409E-5868-1847-AB5D-E91D73F7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6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1CE1-35E3-2E4A-9379-67864D2E6572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409E-5868-1847-AB5D-E91D73F7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3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1CE1-35E3-2E4A-9379-67864D2E6572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409E-5868-1847-AB5D-E91D73F7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1CE1-35E3-2E4A-9379-67864D2E6572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409E-5868-1847-AB5D-E91D73F7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8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1CE1-35E3-2E4A-9379-67864D2E6572}" type="datetimeFigureOut">
              <a:rPr lang="en-US" smtClean="0"/>
              <a:t>12/6/21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409E-5868-1847-AB5D-E91D73F7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4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1CE1-35E3-2E4A-9379-67864D2E6572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409E-5868-1847-AB5D-E91D73F7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9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1CE1-35E3-2E4A-9379-67864D2E6572}" type="datetimeFigureOut">
              <a:rPr lang="en-US" smtClean="0"/>
              <a:t>12/6/21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409E-5868-1847-AB5D-E91D73F7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3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1CE1-35E3-2E4A-9379-67864D2E6572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409E-5868-1847-AB5D-E91D73F7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9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1CE1-35E3-2E4A-9379-67864D2E6572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409E-5868-1847-AB5D-E91D73F7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6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E1CE1-35E3-2E4A-9379-67864D2E6572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2409E-5868-1847-AB5D-E91D73F7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5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2951" y="2336484"/>
            <a:ext cx="8885851" cy="180603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Word-to-Vector Embeddings </a:t>
            </a:r>
          </a:p>
        </p:txBody>
      </p:sp>
    </p:spTree>
    <p:extLst>
      <p:ext uri="{BB962C8B-B14F-4D97-AF65-F5344CB8AC3E}">
        <p14:creationId xmlns:p14="http://schemas.microsoft.com/office/powerpoint/2010/main" val="135964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task example: Sentiment analysis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877" y="2619704"/>
            <a:ext cx="4270845" cy="272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943" y="485116"/>
            <a:ext cx="6430524" cy="589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0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vector Embedding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778" y="1290142"/>
            <a:ext cx="7907867" cy="486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9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9789" y="0"/>
            <a:ext cx="10515600" cy="1325563"/>
          </a:xfrm>
        </p:spPr>
        <p:txBody>
          <a:bodyPr/>
          <a:lstStyle/>
          <a:p>
            <a:r>
              <a:rPr lang="en-US" dirty="0"/>
              <a:t>Word vectors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734" y="1164723"/>
            <a:ext cx="7126964" cy="557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3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Contrastive Loss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08943"/>
            <a:ext cx="9144000" cy="30401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0000" y="4792133"/>
            <a:ext cx="4313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on negative samples improves this. </a:t>
            </a:r>
          </a:p>
        </p:txBody>
      </p:sp>
    </p:spTree>
    <p:extLst>
      <p:ext uri="{BB962C8B-B14F-4D97-AF65-F5344CB8AC3E}">
        <p14:creationId xmlns:p14="http://schemas.microsoft.com/office/powerpoint/2010/main" val="1908677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83840-C039-884F-BF58-D6DA97176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General Contrastive Losses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4D65-8E22-FD4D-8A76-9B559B42C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decide on similarity vs dissimilarity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483B5-F9CA-C542-9F76-FE07EE8E2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104" y="2642638"/>
            <a:ext cx="5837428" cy="315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956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C5834-3B2A-8846-8A1C-8908F970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Latent Space for Analogies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BE2082-255D-2448-8C2F-FA869EBAA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135" y="1690688"/>
            <a:ext cx="7059195" cy="447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95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107" y="214812"/>
            <a:ext cx="10515600" cy="1325563"/>
          </a:xfrm>
        </p:spPr>
        <p:txBody>
          <a:bodyPr/>
          <a:lstStyle/>
          <a:p>
            <a:r>
              <a:rPr lang="en-US" dirty="0"/>
              <a:t>Hierarchical Model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878" y="1540375"/>
            <a:ext cx="4250265" cy="483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40</Words>
  <Application>Microsoft Macintosh PowerPoint</Application>
  <PresentationFormat>Widescreen</PresentationFormat>
  <Paragraphs>11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Word-to-Vector Embeddings </vt:lpstr>
      <vt:lpstr>Language task example: Sentiment analysis </vt:lpstr>
      <vt:lpstr>PowerPoint Presentation</vt:lpstr>
      <vt:lpstr>Word vector Embedding</vt:lpstr>
      <vt:lpstr>Word vectors</vt:lpstr>
      <vt:lpstr>Contrastive Loss</vt:lpstr>
      <vt:lpstr>More General Contrastive Losses</vt:lpstr>
      <vt:lpstr>Geometric Latent Space for Analogies</vt:lpstr>
      <vt:lpstr>Hierarchical Model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RNNs and LSTMs</dc:title>
  <dc:creator>Smita Krishnaswamy</dc:creator>
  <cp:lastModifiedBy>Krishnaswamy, Smita</cp:lastModifiedBy>
  <cp:revision>35</cp:revision>
  <dcterms:created xsi:type="dcterms:W3CDTF">2018-11-07T20:31:27Z</dcterms:created>
  <dcterms:modified xsi:type="dcterms:W3CDTF">2021-12-07T00:42:48Z</dcterms:modified>
</cp:coreProperties>
</file>