
<file path=[Content_Types].xml><?xml version="1.0" encoding="utf-8"?>
<Types xmlns="http://schemas.openxmlformats.org/package/2006/content-types">
  <Default Extension="jpeg" ContentType="image/jpeg"/>
  <Default Extension="JPG" ContentType="image/.jpg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8" r:id="rId3"/>
  </p:sldMasterIdLst>
  <p:notesMasterIdLst>
    <p:notesMasterId r:id="rId17"/>
  </p:notesMasterIdLst>
  <p:sldIdLst>
    <p:sldId id="352" r:id="rId4"/>
    <p:sldId id="408" r:id="rId5"/>
    <p:sldId id="406" r:id="rId6"/>
    <p:sldId id="369" r:id="rId7"/>
    <p:sldId id="397" r:id="rId8"/>
    <p:sldId id="396" r:id="rId9"/>
    <p:sldId id="398" r:id="rId10"/>
    <p:sldId id="405" r:id="rId11"/>
    <p:sldId id="402" r:id="rId12"/>
    <p:sldId id="403" r:id="rId13"/>
    <p:sldId id="404" r:id="rId14"/>
    <p:sldId id="409" r:id="rId15"/>
    <p:sldId id="36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AEDFA"/>
    <a:srgbClr val="FF9900"/>
    <a:srgbClr val="FFFF00"/>
    <a:srgbClr val="006600"/>
    <a:srgbClr val="CC66FF"/>
    <a:srgbClr val="00CC00"/>
    <a:srgbClr val="CC0099"/>
    <a:srgbClr val="009999"/>
    <a:srgbClr val="85ABFF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9" autoAdjust="0"/>
    <p:restoredTop sz="82765" autoAdjust="0"/>
  </p:normalViewPr>
  <p:slideViewPr>
    <p:cSldViewPr snapToGrid="0">
      <p:cViewPr varScale="1">
        <p:scale>
          <a:sx n="86" d="100"/>
          <a:sy n="86" d="100"/>
        </p:scale>
        <p:origin x="306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758337-D373-401A-892D-7766A648A3F5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E47A52-EDBE-4128-A1AF-FB91DAABE4F5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6610" y="1550804"/>
            <a:ext cx="11380983" cy="2049713"/>
          </a:xfrm>
          <a:prstGeom prst="rect">
            <a:avLst/>
          </a:prstGeom>
          <a:effectLst>
            <a:innerShdw blurRad="482600" dist="50800" dir="13500000">
              <a:srgbClr val="000000">
                <a:alpha val="37000"/>
              </a:srgbClr>
            </a:inn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>
            <a:lvl1pPr>
              <a:defRPr sz="5335" b="0" i="0" cap="none">
                <a:solidFill>
                  <a:srgbClr val="011C3C"/>
                </a:solidFill>
                <a:latin typeface="Lucida Grande" panose="020B0600040502020204"/>
                <a:cs typeface="Lucida Grande" panose="020B0600040502020204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80470" y="3886200"/>
            <a:ext cx="10044140" cy="1752600"/>
          </a:xfrm>
        </p:spPr>
        <p:txBody>
          <a:bodyPr>
            <a:normAutofit/>
          </a:bodyPr>
          <a:lstStyle>
            <a:lvl1pPr marL="0" indent="0" algn="ctr">
              <a:buNone/>
              <a:defRPr sz="4135" b="1" i="1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 panose="02040502050405020303"/>
                <a:cs typeface="Georgia" panose="02040502050405020303"/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6610" y="1550804"/>
            <a:ext cx="11380983" cy="2049713"/>
          </a:xfrm>
          <a:prstGeom prst="rect">
            <a:avLst/>
          </a:prstGeom>
          <a:effectLst>
            <a:innerShdw blurRad="482600" dist="50800" dir="13500000">
              <a:srgbClr val="000000">
                <a:alpha val="37000"/>
              </a:srgbClr>
            </a:inn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>
            <a:lvl1pPr>
              <a:defRPr sz="5335" b="0" i="0" cap="none">
                <a:solidFill>
                  <a:srgbClr val="011C3C"/>
                </a:solidFill>
                <a:latin typeface="Lucida Grande" panose="020B0600040502020204"/>
                <a:cs typeface="Lucida Grande" panose="020B0600040502020204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80470" y="3886200"/>
            <a:ext cx="10044140" cy="1752600"/>
          </a:xfrm>
        </p:spPr>
        <p:txBody>
          <a:bodyPr>
            <a:normAutofit/>
          </a:bodyPr>
          <a:lstStyle>
            <a:lvl1pPr marL="0" indent="0" algn="ctr">
              <a:buNone/>
              <a:defRPr sz="4135" b="1" i="1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 panose="02040502050405020303"/>
                <a:cs typeface="Georgia" panose="02040502050405020303"/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667" y="523295"/>
            <a:ext cx="11243733" cy="935791"/>
          </a:xfrm>
          <a:prstGeom prst="rect">
            <a:avLst/>
          </a:prstGeom>
        </p:spPr>
        <p:txBody>
          <a:bodyPr/>
          <a:lstStyle>
            <a:lvl1pPr>
              <a:defRPr sz="4665" b="1" i="0" cap="none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 panose="02040502050405020303"/>
                <a:cs typeface="Georgia" panose="02040502050405020303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082338"/>
            <a:ext cx="10972800" cy="3603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290" y="1024913"/>
            <a:ext cx="11550316" cy="1362075"/>
          </a:xfrm>
          <a:prstGeom prst="rect">
            <a:avLst/>
          </a:prstGeom>
        </p:spPr>
        <p:txBody>
          <a:bodyPr anchor="t"/>
          <a:lstStyle>
            <a:lvl1pPr algn="ctr">
              <a:defRPr sz="4665" b="0" cap="none">
                <a:solidFill>
                  <a:srgbClr val="011C3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3689684"/>
            <a:ext cx="10363200" cy="717216"/>
          </a:xfrm>
        </p:spPr>
        <p:txBody>
          <a:bodyPr anchor="b">
            <a:normAutofit/>
          </a:bodyPr>
          <a:lstStyle>
            <a:lvl1pPr marL="0" indent="0" algn="ctr">
              <a:buNone/>
              <a:defRPr sz="3200">
                <a:solidFill>
                  <a:srgbClr val="FDC227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3pPr>
            <a:lvl4pPr marL="18288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4pPr>
            <a:lvl5pPr marL="24384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5pPr>
            <a:lvl6pPr marL="30480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6pPr>
            <a:lvl7pPr marL="36576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7pPr>
            <a:lvl8pPr marL="42672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8pPr>
            <a:lvl9pPr marL="48768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663972"/>
            <a:ext cx="10972800" cy="936229"/>
          </a:xfrm>
          <a:prstGeom prst="rect">
            <a:avLst/>
          </a:prstGeom>
        </p:spPr>
        <p:txBody>
          <a:bodyPr/>
          <a:lstStyle>
            <a:lvl1pPr>
              <a:defRPr sz="4265" b="0" i="0" cap="none">
                <a:solidFill>
                  <a:srgbClr val="011C3C"/>
                </a:solidFill>
                <a:latin typeface="Lucida Grande" panose="020B0600040502020204"/>
                <a:cs typeface="Lucida Grande" panose="020B0600040502020204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400" b="0" i="0">
                <a:solidFill>
                  <a:srgbClr val="FDC227"/>
                </a:solidFill>
                <a:latin typeface="Lucida Grande" panose="020B0600040502020204"/>
                <a:cs typeface="Lucida Grande" panose="020B0600040502020204"/>
              </a:defRPr>
            </a:lvl1pPr>
            <a:lvl2pPr>
              <a:defRPr sz="2135" b="0" i="0">
                <a:latin typeface="Lucida Grande" panose="020B0600040502020204"/>
                <a:cs typeface="Lucida Grande" panose="020B0600040502020204"/>
              </a:defRPr>
            </a:lvl2pPr>
            <a:lvl3pPr>
              <a:defRPr sz="2135" b="0" i="0">
                <a:latin typeface="Lucida Grande" panose="020B0600040502020204"/>
                <a:cs typeface="Lucida Grande" panose="020B0600040502020204"/>
              </a:defRPr>
            </a:lvl3pPr>
            <a:lvl4pPr>
              <a:defRPr sz="2135" b="0" i="0">
                <a:latin typeface="Lucida Grande" panose="020B0600040502020204"/>
                <a:cs typeface="Lucida Grande" panose="020B0600040502020204"/>
              </a:defRPr>
            </a:lvl4pPr>
            <a:lvl5pPr>
              <a:defRPr sz="2135" b="0" i="0">
                <a:latin typeface="Lucida Grande" panose="020B0600040502020204"/>
                <a:cs typeface="Lucida Grande" panose="020B0600040502020204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400" b="0" i="0">
                <a:solidFill>
                  <a:srgbClr val="FDC227"/>
                </a:solidFill>
                <a:latin typeface="Lucida Grande" panose="020B0600040502020204"/>
                <a:cs typeface="Lucida Grande" panose="020B0600040502020204"/>
              </a:defRPr>
            </a:lvl1pPr>
            <a:lvl2pPr>
              <a:defRPr sz="2135" b="0" i="0">
                <a:latin typeface="Lucida Grande" panose="020B0600040502020204"/>
                <a:cs typeface="Lucida Grande" panose="020B0600040502020204"/>
              </a:defRPr>
            </a:lvl2pPr>
            <a:lvl3pPr>
              <a:defRPr sz="2135" b="0" i="0">
                <a:latin typeface="Lucida Grande" panose="020B0600040502020204"/>
                <a:cs typeface="Lucida Grande" panose="020B0600040502020204"/>
              </a:defRPr>
            </a:lvl3pPr>
            <a:lvl4pPr>
              <a:defRPr sz="2135" b="0" i="0">
                <a:latin typeface="Lucida Grande" panose="020B0600040502020204"/>
                <a:cs typeface="Lucida Grande" panose="020B0600040502020204"/>
              </a:defRPr>
            </a:lvl4pPr>
            <a:lvl5pPr>
              <a:defRPr sz="2135" b="0" i="0">
                <a:latin typeface="Lucida Grande" panose="020B0600040502020204"/>
                <a:cs typeface="Lucida Grande" panose="020B0600040502020204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15484"/>
            <a:ext cx="10972800" cy="919629"/>
          </a:xfrm>
          <a:prstGeom prst="rect">
            <a:avLst/>
          </a:prstGeom>
        </p:spPr>
        <p:txBody>
          <a:bodyPr/>
          <a:lstStyle>
            <a:lvl1pPr>
              <a:defRPr sz="4265" b="0" i="0" cap="none">
                <a:solidFill>
                  <a:srgbClr val="011C3C"/>
                </a:solidFill>
                <a:latin typeface="Lucida Grande" panose="020B0600040502020204"/>
                <a:cs typeface="Lucida Grande" panose="020B0600040502020204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>
            <a:normAutofit/>
          </a:bodyPr>
          <a:lstStyle>
            <a:lvl1pPr marL="0" indent="0" algn="ctr">
              <a:buNone/>
              <a:defRPr sz="2665" b="0" i="0">
                <a:solidFill>
                  <a:srgbClr val="FDC227"/>
                </a:solidFill>
                <a:effectLst/>
                <a:latin typeface="Lucida Grande" panose="020B0600040502020204"/>
                <a:cs typeface="Lucida Grande" panose="020B0600040502020204"/>
              </a:defRPr>
            </a:lvl1pPr>
            <a:lvl2pPr marL="609600" indent="0">
              <a:buNone/>
              <a:defRPr sz="2665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35" b="1"/>
            </a:lvl4pPr>
            <a:lvl5pPr marL="2438400" indent="0">
              <a:buNone/>
              <a:defRPr sz="2135" b="1"/>
            </a:lvl5pPr>
            <a:lvl6pPr marL="3048000" indent="0">
              <a:buNone/>
              <a:defRPr sz="2135" b="1"/>
            </a:lvl6pPr>
            <a:lvl7pPr marL="3657600" indent="0">
              <a:buNone/>
              <a:defRPr sz="2135" b="1"/>
            </a:lvl7pPr>
            <a:lvl8pPr marL="4267200" indent="0">
              <a:buNone/>
              <a:defRPr sz="2135" b="1"/>
            </a:lvl8pPr>
            <a:lvl9pPr marL="4876800" indent="0">
              <a:buNone/>
              <a:defRPr sz="2135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24140"/>
            <a:ext cx="5386917" cy="3951288"/>
          </a:xfrm>
        </p:spPr>
        <p:txBody>
          <a:bodyPr/>
          <a:lstStyle>
            <a:lvl1pPr>
              <a:defRPr sz="2400">
                <a:latin typeface="Lucida Grande" panose="020B0600040502020204"/>
                <a:cs typeface="Lucida Grande" panose="020B0600040502020204"/>
              </a:defRPr>
            </a:lvl1pPr>
            <a:lvl2pPr>
              <a:defRPr sz="2135">
                <a:latin typeface="Lucida Grande" panose="020B0600040502020204"/>
                <a:cs typeface="Lucida Grande" panose="020B0600040502020204"/>
              </a:defRPr>
            </a:lvl2pPr>
            <a:lvl3pPr>
              <a:defRPr sz="2135">
                <a:latin typeface="Lucida Grande" panose="020B0600040502020204"/>
                <a:cs typeface="Lucida Grande" panose="020B0600040502020204"/>
              </a:defRPr>
            </a:lvl3pPr>
            <a:lvl4pPr>
              <a:defRPr sz="2135">
                <a:latin typeface="Lucida Grande" panose="020B0600040502020204"/>
                <a:cs typeface="Lucida Grande" panose="020B0600040502020204"/>
              </a:defRPr>
            </a:lvl4pPr>
            <a:lvl5pPr>
              <a:defRPr sz="2135">
                <a:latin typeface="Lucida Grande" panose="020B0600040502020204"/>
                <a:cs typeface="Lucida Grande" panose="020B0600040502020204"/>
              </a:defRPr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8" y="1535113"/>
            <a:ext cx="5389033" cy="639763"/>
          </a:xfrm>
        </p:spPr>
        <p:txBody>
          <a:bodyPr anchor="b">
            <a:normAutofit/>
          </a:bodyPr>
          <a:lstStyle>
            <a:lvl1pPr marL="0" indent="0" algn="ctr">
              <a:buNone/>
              <a:defRPr sz="2665" b="0">
                <a:solidFill>
                  <a:srgbClr val="FDC227"/>
                </a:solidFill>
                <a:effectLst/>
                <a:latin typeface="Lucida Grande" panose="020B0600040502020204"/>
                <a:cs typeface="Lucida Grande" panose="020B0600040502020204"/>
              </a:defRPr>
            </a:lvl1pPr>
            <a:lvl2pPr marL="609600" indent="0">
              <a:buNone/>
              <a:defRPr sz="2665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35" b="1"/>
            </a:lvl4pPr>
            <a:lvl5pPr marL="2438400" indent="0">
              <a:buNone/>
              <a:defRPr sz="2135" b="1"/>
            </a:lvl5pPr>
            <a:lvl6pPr marL="3048000" indent="0">
              <a:buNone/>
              <a:defRPr sz="2135" b="1"/>
            </a:lvl6pPr>
            <a:lvl7pPr marL="3657600" indent="0">
              <a:buNone/>
              <a:defRPr sz="2135" b="1"/>
            </a:lvl7pPr>
            <a:lvl8pPr marL="4267200" indent="0">
              <a:buNone/>
              <a:defRPr sz="2135" b="1"/>
            </a:lvl8pPr>
            <a:lvl9pPr marL="4876800" indent="0">
              <a:buNone/>
              <a:defRPr sz="2135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8" y="2424140"/>
            <a:ext cx="5389033" cy="3951288"/>
          </a:xfrm>
        </p:spPr>
        <p:txBody>
          <a:bodyPr/>
          <a:lstStyle>
            <a:lvl1pPr>
              <a:defRPr sz="2400">
                <a:latin typeface="Lucida Grande" panose="020B0600040502020204"/>
                <a:cs typeface="Lucida Grande" panose="020B0600040502020204"/>
              </a:defRPr>
            </a:lvl1pPr>
            <a:lvl2pPr>
              <a:defRPr sz="2135">
                <a:latin typeface="Lucida Grande" panose="020B0600040502020204"/>
                <a:cs typeface="Lucida Grande" panose="020B0600040502020204"/>
              </a:defRPr>
            </a:lvl2pPr>
            <a:lvl3pPr>
              <a:defRPr sz="2135">
                <a:latin typeface="Lucida Grande" panose="020B0600040502020204"/>
                <a:cs typeface="Lucida Grande" panose="020B0600040502020204"/>
              </a:defRPr>
            </a:lvl3pPr>
            <a:lvl4pPr>
              <a:defRPr sz="2135">
                <a:latin typeface="Lucida Grande" panose="020B0600040502020204"/>
                <a:cs typeface="Lucida Grande" panose="020B0600040502020204"/>
              </a:defRPr>
            </a:lvl4pPr>
            <a:lvl5pPr>
              <a:defRPr sz="2135">
                <a:latin typeface="Lucida Grande" panose="020B0600040502020204"/>
                <a:cs typeface="Lucida Grande" panose="020B0600040502020204"/>
              </a:defRPr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57824"/>
            <a:ext cx="10972800" cy="919629"/>
          </a:xfrm>
          <a:prstGeom prst="rect">
            <a:avLst/>
          </a:prstGeom>
        </p:spPr>
        <p:txBody>
          <a:bodyPr/>
          <a:lstStyle>
            <a:lvl1pPr>
              <a:defRPr sz="4000" b="0" i="0" cap="none">
                <a:solidFill>
                  <a:srgbClr val="011C3C"/>
                </a:solidFill>
                <a:latin typeface="Lucida Grande" panose="020B0600040502020204"/>
                <a:cs typeface="Lucida Grande" panose="020B0600040502020204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26" y="666793"/>
            <a:ext cx="4011084" cy="928791"/>
          </a:xfrm>
          <a:prstGeom prst="rect">
            <a:avLst/>
          </a:prstGeom>
        </p:spPr>
        <p:txBody>
          <a:bodyPr anchor="b"/>
          <a:lstStyle>
            <a:lvl1pPr algn="l">
              <a:defRPr sz="2665" b="0" i="0">
                <a:solidFill>
                  <a:srgbClr val="011C3C"/>
                </a:solidFill>
                <a:latin typeface="Lucida Grande" panose="020B0600040502020204"/>
                <a:cs typeface="Lucida Grande" panose="020B0600040502020204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666768"/>
            <a:ext cx="6815667" cy="5619855"/>
          </a:xfrm>
        </p:spPr>
        <p:txBody>
          <a:bodyPr/>
          <a:lstStyle>
            <a:lvl1pPr>
              <a:defRPr sz="3735" b="0" i="0">
                <a:solidFill>
                  <a:srgbClr val="FDC227"/>
                </a:solidFill>
                <a:latin typeface="Lucida Grande" panose="020B0600040502020204"/>
                <a:cs typeface="Lucida Grande" panose="020B0600040502020204"/>
              </a:defRPr>
            </a:lvl1pPr>
            <a:lvl2pPr>
              <a:defRPr sz="3735" b="0" i="0">
                <a:latin typeface="Lucida Grande" panose="020B0600040502020204"/>
                <a:cs typeface="Lucida Grande" panose="020B0600040502020204"/>
              </a:defRPr>
            </a:lvl2pPr>
            <a:lvl3pPr>
              <a:defRPr sz="3200" b="0" i="0">
                <a:latin typeface="Lucida Grande" panose="020B0600040502020204"/>
                <a:cs typeface="Lucida Grande" panose="020B0600040502020204"/>
              </a:defRPr>
            </a:lvl3pPr>
            <a:lvl4pPr>
              <a:defRPr sz="2665" b="0" i="0">
                <a:latin typeface="Lucida Grande" panose="020B0600040502020204"/>
                <a:cs typeface="Lucida Grande" panose="020B0600040502020204"/>
              </a:defRPr>
            </a:lvl4pPr>
            <a:lvl5pPr>
              <a:defRPr sz="2665" b="0" i="0">
                <a:latin typeface="Lucida Grande" panose="020B0600040502020204"/>
                <a:cs typeface="Lucida Grande" panose="020B0600040502020204"/>
              </a:defRPr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26" y="1595536"/>
            <a:ext cx="4011084" cy="4691063"/>
          </a:xfrm>
        </p:spPr>
        <p:txBody>
          <a:bodyPr/>
          <a:lstStyle>
            <a:lvl1pPr marL="0" indent="0">
              <a:buNone/>
              <a:defRPr sz="1865">
                <a:solidFill>
                  <a:schemeClr val="bg1">
                    <a:lumMod val="50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8000" indent="0">
              <a:buNone/>
              <a:defRPr sz="1200"/>
            </a:lvl6pPr>
            <a:lvl7pPr marL="3657600" indent="0">
              <a:buNone/>
              <a:defRPr sz="1200"/>
            </a:lvl7pPr>
            <a:lvl8pPr marL="426720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  <a:prstGeom prst="rect">
            <a:avLst/>
          </a:prstGeom>
        </p:spPr>
        <p:txBody>
          <a:bodyPr anchor="b"/>
          <a:lstStyle>
            <a:lvl1pPr algn="l">
              <a:defRPr sz="2665" b="0">
                <a:solidFill>
                  <a:srgbClr val="011C3C"/>
                </a:solidFill>
                <a:latin typeface="Lucida Grande" panose="020B0600040502020204"/>
                <a:cs typeface="Lucida Grande" panose="020B0600040502020204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5"/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403"/>
            <a:ext cx="7315200" cy="804863"/>
          </a:xfrm>
        </p:spPr>
        <p:txBody>
          <a:bodyPr/>
          <a:lstStyle>
            <a:lvl1pPr marL="0" indent="0">
              <a:buNone/>
              <a:defRPr sz="1865" b="0" i="0">
                <a:solidFill>
                  <a:srgbClr val="7F7F7F"/>
                </a:solidFill>
                <a:latin typeface="Lucida Grande" panose="020B0600040502020204"/>
                <a:cs typeface="Lucida Grande" panose="020B0600040502020204"/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8000" indent="0">
              <a:buNone/>
              <a:defRPr sz="1200"/>
            </a:lvl6pPr>
            <a:lvl7pPr marL="3657600" indent="0">
              <a:buNone/>
              <a:defRPr sz="1200"/>
            </a:lvl7pPr>
            <a:lvl8pPr marL="426720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667" y="523295"/>
            <a:ext cx="11243733" cy="935791"/>
          </a:xfrm>
          <a:prstGeom prst="rect">
            <a:avLst/>
          </a:prstGeom>
        </p:spPr>
        <p:txBody>
          <a:bodyPr/>
          <a:lstStyle>
            <a:lvl1pPr>
              <a:defRPr sz="4665" b="1" i="0" cap="none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 panose="02040502050405020303"/>
                <a:cs typeface="Georgia" panose="02040502050405020303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082338"/>
            <a:ext cx="10972800" cy="3603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290" y="1024913"/>
            <a:ext cx="11550316" cy="1362075"/>
          </a:xfrm>
          <a:prstGeom prst="rect">
            <a:avLst/>
          </a:prstGeom>
        </p:spPr>
        <p:txBody>
          <a:bodyPr anchor="t"/>
          <a:lstStyle>
            <a:lvl1pPr algn="ctr">
              <a:defRPr sz="4665" b="0" cap="none">
                <a:solidFill>
                  <a:srgbClr val="011C3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3689684"/>
            <a:ext cx="10363200" cy="717216"/>
          </a:xfrm>
        </p:spPr>
        <p:txBody>
          <a:bodyPr anchor="b">
            <a:normAutofit/>
          </a:bodyPr>
          <a:lstStyle>
            <a:lvl1pPr marL="0" indent="0" algn="ctr">
              <a:buNone/>
              <a:defRPr sz="3200">
                <a:solidFill>
                  <a:srgbClr val="FDC227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3pPr>
            <a:lvl4pPr marL="18288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4pPr>
            <a:lvl5pPr marL="24384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5pPr>
            <a:lvl6pPr marL="30480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6pPr>
            <a:lvl7pPr marL="36576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7pPr>
            <a:lvl8pPr marL="42672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8pPr>
            <a:lvl9pPr marL="48768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663972"/>
            <a:ext cx="10972800" cy="936229"/>
          </a:xfrm>
          <a:prstGeom prst="rect">
            <a:avLst/>
          </a:prstGeom>
        </p:spPr>
        <p:txBody>
          <a:bodyPr/>
          <a:lstStyle>
            <a:lvl1pPr>
              <a:defRPr sz="4265" b="0" i="0" cap="none">
                <a:solidFill>
                  <a:srgbClr val="011C3C"/>
                </a:solidFill>
                <a:latin typeface="Lucida Grande" panose="020B0600040502020204"/>
                <a:cs typeface="Lucida Grande" panose="020B0600040502020204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400" b="0" i="0">
                <a:solidFill>
                  <a:srgbClr val="FDC227"/>
                </a:solidFill>
                <a:latin typeface="Lucida Grande" panose="020B0600040502020204"/>
                <a:cs typeface="Lucida Grande" panose="020B0600040502020204"/>
              </a:defRPr>
            </a:lvl1pPr>
            <a:lvl2pPr>
              <a:defRPr sz="2135" b="0" i="0">
                <a:latin typeface="Lucida Grande" panose="020B0600040502020204"/>
                <a:cs typeface="Lucida Grande" panose="020B0600040502020204"/>
              </a:defRPr>
            </a:lvl2pPr>
            <a:lvl3pPr>
              <a:defRPr sz="2135" b="0" i="0">
                <a:latin typeface="Lucida Grande" panose="020B0600040502020204"/>
                <a:cs typeface="Lucida Grande" panose="020B0600040502020204"/>
              </a:defRPr>
            </a:lvl3pPr>
            <a:lvl4pPr>
              <a:defRPr sz="2135" b="0" i="0">
                <a:latin typeface="Lucida Grande" panose="020B0600040502020204"/>
                <a:cs typeface="Lucida Grande" panose="020B0600040502020204"/>
              </a:defRPr>
            </a:lvl4pPr>
            <a:lvl5pPr>
              <a:defRPr sz="2135" b="0" i="0">
                <a:latin typeface="Lucida Grande" panose="020B0600040502020204"/>
                <a:cs typeface="Lucida Grande" panose="020B0600040502020204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400" b="0" i="0">
                <a:solidFill>
                  <a:srgbClr val="FDC227"/>
                </a:solidFill>
                <a:latin typeface="Lucida Grande" panose="020B0600040502020204"/>
                <a:cs typeface="Lucida Grande" panose="020B0600040502020204"/>
              </a:defRPr>
            </a:lvl1pPr>
            <a:lvl2pPr>
              <a:defRPr sz="2135" b="0" i="0">
                <a:latin typeface="Lucida Grande" panose="020B0600040502020204"/>
                <a:cs typeface="Lucida Grande" panose="020B0600040502020204"/>
              </a:defRPr>
            </a:lvl2pPr>
            <a:lvl3pPr>
              <a:defRPr sz="2135" b="0" i="0">
                <a:latin typeface="Lucida Grande" panose="020B0600040502020204"/>
                <a:cs typeface="Lucida Grande" panose="020B0600040502020204"/>
              </a:defRPr>
            </a:lvl3pPr>
            <a:lvl4pPr>
              <a:defRPr sz="2135" b="0" i="0">
                <a:latin typeface="Lucida Grande" panose="020B0600040502020204"/>
                <a:cs typeface="Lucida Grande" panose="020B0600040502020204"/>
              </a:defRPr>
            </a:lvl4pPr>
            <a:lvl5pPr>
              <a:defRPr sz="2135" b="0" i="0">
                <a:latin typeface="Lucida Grande" panose="020B0600040502020204"/>
                <a:cs typeface="Lucida Grande" panose="020B0600040502020204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15484"/>
            <a:ext cx="10972800" cy="919629"/>
          </a:xfrm>
          <a:prstGeom prst="rect">
            <a:avLst/>
          </a:prstGeom>
        </p:spPr>
        <p:txBody>
          <a:bodyPr/>
          <a:lstStyle>
            <a:lvl1pPr>
              <a:defRPr sz="4265" b="0" i="0" cap="none">
                <a:solidFill>
                  <a:srgbClr val="011C3C"/>
                </a:solidFill>
                <a:latin typeface="Lucida Grande" panose="020B0600040502020204"/>
                <a:cs typeface="Lucida Grande" panose="020B0600040502020204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>
            <a:normAutofit/>
          </a:bodyPr>
          <a:lstStyle>
            <a:lvl1pPr marL="0" indent="0" algn="ctr">
              <a:buNone/>
              <a:defRPr sz="2665" b="0" i="0">
                <a:solidFill>
                  <a:srgbClr val="FDC227"/>
                </a:solidFill>
                <a:effectLst/>
                <a:latin typeface="Lucida Grande" panose="020B0600040502020204"/>
                <a:cs typeface="Lucida Grande" panose="020B0600040502020204"/>
              </a:defRPr>
            </a:lvl1pPr>
            <a:lvl2pPr marL="609600" indent="0">
              <a:buNone/>
              <a:defRPr sz="2665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35" b="1"/>
            </a:lvl4pPr>
            <a:lvl5pPr marL="2438400" indent="0">
              <a:buNone/>
              <a:defRPr sz="2135" b="1"/>
            </a:lvl5pPr>
            <a:lvl6pPr marL="3048000" indent="0">
              <a:buNone/>
              <a:defRPr sz="2135" b="1"/>
            </a:lvl6pPr>
            <a:lvl7pPr marL="3657600" indent="0">
              <a:buNone/>
              <a:defRPr sz="2135" b="1"/>
            </a:lvl7pPr>
            <a:lvl8pPr marL="4267200" indent="0">
              <a:buNone/>
              <a:defRPr sz="2135" b="1"/>
            </a:lvl8pPr>
            <a:lvl9pPr marL="4876800" indent="0">
              <a:buNone/>
              <a:defRPr sz="2135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24140"/>
            <a:ext cx="5386917" cy="3951288"/>
          </a:xfrm>
        </p:spPr>
        <p:txBody>
          <a:bodyPr/>
          <a:lstStyle>
            <a:lvl1pPr>
              <a:defRPr sz="2400">
                <a:latin typeface="Lucida Grande" panose="020B0600040502020204"/>
                <a:cs typeface="Lucida Grande" panose="020B0600040502020204"/>
              </a:defRPr>
            </a:lvl1pPr>
            <a:lvl2pPr>
              <a:defRPr sz="2135">
                <a:latin typeface="Lucida Grande" panose="020B0600040502020204"/>
                <a:cs typeface="Lucida Grande" panose="020B0600040502020204"/>
              </a:defRPr>
            </a:lvl2pPr>
            <a:lvl3pPr>
              <a:defRPr sz="2135">
                <a:latin typeface="Lucida Grande" panose="020B0600040502020204"/>
                <a:cs typeface="Lucida Grande" panose="020B0600040502020204"/>
              </a:defRPr>
            </a:lvl3pPr>
            <a:lvl4pPr>
              <a:defRPr sz="2135">
                <a:latin typeface="Lucida Grande" panose="020B0600040502020204"/>
                <a:cs typeface="Lucida Grande" panose="020B0600040502020204"/>
              </a:defRPr>
            </a:lvl4pPr>
            <a:lvl5pPr>
              <a:defRPr sz="2135">
                <a:latin typeface="Lucida Grande" panose="020B0600040502020204"/>
                <a:cs typeface="Lucida Grande" panose="020B0600040502020204"/>
              </a:defRPr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8" y="1535113"/>
            <a:ext cx="5389033" cy="639763"/>
          </a:xfrm>
        </p:spPr>
        <p:txBody>
          <a:bodyPr anchor="b">
            <a:normAutofit/>
          </a:bodyPr>
          <a:lstStyle>
            <a:lvl1pPr marL="0" indent="0" algn="ctr">
              <a:buNone/>
              <a:defRPr sz="2665" b="0">
                <a:solidFill>
                  <a:srgbClr val="FDC227"/>
                </a:solidFill>
                <a:effectLst/>
                <a:latin typeface="Lucida Grande" panose="020B0600040502020204"/>
                <a:cs typeface="Lucida Grande" panose="020B0600040502020204"/>
              </a:defRPr>
            </a:lvl1pPr>
            <a:lvl2pPr marL="609600" indent="0">
              <a:buNone/>
              <a:defRPr sz="2665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35" b="1"/>
            </a:lvl4pPr>
            <a:lvl5pPr marL="2438400" indent="0">
              <a:buNone/>
              <a:defRPr sz="2135" b="1"/>
            </a:lvl5pPr>
            <a:lvl6pPr marL="3048000" indent="0">
              <a:buNone/>
              <a:defRPr sz="2135" b="1"/>
            </a:lvl6pPr>
            <a:lvl7pPr marL="3657600" indent="0">
              <a:buNone/>
              <a:defRPr sz="2135" b="1"/>
            </a:lvl7pPr>
            <a:lvl8pPr marL="4267200" indent="0">
              <a:buNone/>
              <a:defRPr sz="2135" b="1"/>
            </a:lvl8pPr>
            <a:lvl9pPr marL="4876800" indent="0">
              <a:buNone/>
              <a:defRPr sz="2135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8" y="2424140"/>
            <a:ext cx="5389033" cy="3951288"/>
          </a:xfrm>
        </p:spPr>
        <p:txBody>
          <a:bodyPr/>
          <a:lstStyle>
            <a:lvl1pPr>
              <a:defRPr sz="2400">
                <a:latin typeface="Lucida Grande" panose="020B0600040502020204"/>
                <a:cs typeface="Lucida Grande" panose="020B0600040502020204"/>
              </a:defRPr>
            </a:lvl1pPr>
            <a:lvl2pPr>
              <a:defRPr sz="2135">
                <a:latin typeface="Lucida Grande" panose="020B0600040502020204"/>
                <a:cs typeface="Lucida Grande" panose="020B0600040502020204"/>
              </a:defRPr>
            </a:lvl2pPr>
            <a:lvl3pPr>
              <a:defRPr sz="2135">
                <a:latin typeface="Lucida Grande" panose="020B0600040502020204"/>
                <a:cs typeface="Lucida Grande" panose="020B0600040502020204"/>
              </a:defRPr>
            </a:lvl3pPr>
            <a:lvl4pPr>
              <a:defRPr sz="2135">
                <a:latin typeface="Lucida Grande" panose="020B0600040502020204"/>
                <a:cs typeface="Lucida Grande" panose="020B0600040502020204"/>
              </a:defRPr>
            </a:lvl4pPr>
            <a:lvl5pPr>
              <a:defRPr sz="2135">
                <a:latin typeface="Lucida Grande" panose="020B0600040502020204"/>
                <a:cs typeface="Lucida Grande" panose="020B0600040502020204"/>
              </a:defRPr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57824"/>
            <a:ext cx="10972800" cy="919629"/>
          </a:xfrm>
          <a:prstGeom prst="rect">
            <a:avLst/>
          </a:prstGeom>
        </p:spPr>
        <p:txBody>
          <a:bodyPr/>
          <a:lstStyle>
            <a:lvl1pPr>
              <a:defRPr sz="4000" b="0" i="0" cap="none">
                <a:solidFill>
                  <a:srgbClr val="011C3C"/>
                </a:solidFill>
                <a:latin typeface="Lucida Grande" panose="020B0600040502020204"/>
                <a:cs typeface="Lucida Grande" panose="020B0600040502020204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26" y="666793"/>
            <a:ext cx="4011084" cy="928791"/>
          </a:xfrm>
          <a:prstGeom prst="rect">
            <a:avLst/>
          </a:prstGeom>
        </p:spPr>
        <p:txBody>
          <a:bodyPr anchor="b"/>
          <a:lstStyle>
            <a:lvl1pPr algn="l">
              <a:defRPr sz="2665" b="0" i="0">
                <a:solidFill>
                  <a:srgbClr val="011C3C"/>
                </a:solidFill>
                <a:latin typeface="Lucida Grande" panose="020B0600040502020204"/>
                <a:cs typeface="Lucida Grande" panose="020B0600040502020204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666768"/>
            <a:ext cx="6815667" cy="5619855"/>
          </a:xfrm>
        </p:spPr>
        <p:txBody>
          <a:bodyPr/>
          <a:lstStyle>
            <a:lvl1pPr>
              <a:defRPr sz="3735" b="0" i="0">
                <a:solidFill>
                  <a:srgbClr val="FDC227"/>
                </a:solidFill>
                <a:latin typeface="Lucida Grande" panose="020B0600040502020204"/>
                <a:cs typeface="Lucida Grande" panose="020B0600040502020204"/>
              </a:defRPr>
            </a:lvl1pPr>
            <a:lvl2pPr>
              <a:defRPr sz="3735" b="0" i="0">
                <a:latin typeface="Lucida Grande" panose="020B0600040502020204"/>
                <a:cs typeface="Lucida Grande" panose="020B0600040502020204"/>
              </a:defRPr>
            </a:lvl2pPr>
            <a:lvl3pPr>
              <a:defRPr sz="3200" b="0" i="0">
                <a:latin typeface="Lucida Grande" panose="020B0600040502020204"/>
                <a:cs typeface="Lucida Grande" panose="020B0600040502020204"/>
              </a:defRPr>
            </a:lvl3pPr>
            <a:lvl4pPr>
              <a:defRPr sz="2665" b="0" i="0">
                <a:latin typeface="Lucida Grande" panose="020B0600040502020204"/>
                <a:cs typeface="Lucida Grande" panose="020B0600040502020204"/>
              </a:defRPr>
            </a:lvl4pPr>
            <a:lvl5pPr>
              <a:defRPr sz="2665" b="0" i="0">
                <a:latin typeface="Lucida Grande" panose="020B0600040502020204"/>
                <a:cs typeface="Lucida Grande" panose="020B0600040502020204"/>
              </a:defRPr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26" y="1595536"/>
            <a:ext cx="4011084" cy="4691063"/>
          </a:xfrm>
        </p:spPr>
        <p:txBody>
          <a:bodyPr/>
          <a:lstStyle>
            <a:lvl1pPr marL="0" indent="0">
              <a:buNone/>
              <a:defRPr sz="1865">
                <a:solidFill>
                  <a:schemeClr val="bg1">
                    <a:lumMod val="50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8000" indent="0">
              <a:buNone/>
              <a:defRPr sz="1200"/>
            </a:lvl6pPr>
            <a:lvl7pPr marL="3657600" indent="0">
              <a:buNone/>
              <a:defRPr sz="1200"/>
            </a:lvl7pPr>
            <a:lvl8pPr marL="426720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  <a:prstGeom prst="rect">
            <a:avLst/>
          </a:prstGeom>
        </p:spPr>
        <p:txBody>
          <a:bodyPr anchor="b"/>
          <a:lstStyle>
            <a:lvl1pPr algn="l">
              <a:defRPr sz="2665" b="0">
                <a:solidFill>
                  <a:srgbClr val="011C3C"/>
                </a:solidFill>
                <a:latin typeface="Lucida Grande" panose="020B0600040502020204"/>
                <a:cs typeface="Lucida Grande" panose="020B0600040502020204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5"/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403"/>
            <a:ext cx="7315200" cy="804863"/>
          </a:xfrm>
        </p:spPr>
        <p:txBody>
          <a:bodyPr/>
          <a:lstStyle>
            <a:lvl1pPr marL="0" indent="0">
              <a:buNone/>
              <a:defRPr sz="1865" b="0" i="0">
                <a:solidFill>
                  <a:srgbClr val="7F7F7F"/>
                </a:solidFill>
                <a:latin typeface="Lucida Grande" panose="020B0600040502020204"/>
                <a:cs typeface="Lucida Grande" panose="020B0600040502020204"/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8000" indent="0">
              <a:buNone/>
              <a:defRPr sz="1200"/>
            </a:lvl6pPr>
            <a:lvl7pPr marL="3657600" indent="0">
              <a:buNone/>
              <a:defRPr sz="1200"/>
            </a:lvl7pPr>
            <a:lvl8pPr marL="426720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0" Type="http://schemas.openxmlformats.org/officeDocument/2006/relationships/theme" Target="../theme/theme2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609600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609600" rtl="0" eaLnBrk="1" latinLnBrk="0" hangingPunct="1">
        <a:spcBef>
          <a:spcPct val="20000"/>
        </a:spcBef>
        <a:buFont typeface="Arial" panose="020B0604020202020204"/>
        <a:buChar char="•"/>
        <a:defRPr sz="3335" kern="1200">
          <a:solidFill>
            <a:srgbClr val="011C3C"/>
          </a:solidFill>
          <a:latin typeface="Lucida Grande" panose="020B0600040502020204"/>
          <a:ea typeface="+mn-ea"/>
          <a:cs typeface="Lucida Grande" panose="020B0600040502020204"/>
        </a:defRPr>
      </a:lvl1pPr>
      <a:lvl2pPr marL="990600" indent="-381000" algn="l" defTabSz="609600" rtl="0" eaLnBrk="1" latinLnBrk="0" hangingPunct="1">
        <a:spcBef>
          <a:spcPct val="20000"/>
        </a:spcBef>
        <a:buFont typeface="Arial" panose="020B0604020202020204"/>
        <a:buChar char="–"/>
        <a:defRPr sz="2665" kern="1200">
          <a:solidFill>
            <a:schemeClr val="bg2">
              <a:lumMod val="50000"/>
            </a:schemeClr>
          </a:solidFill>
          <a:latin typeface="Lucida Grande" panose="020B0600040502020204"/>
          <a:ea typeface="+mn-ea"/>
          <a:cs typeface="Lucida Grande" panose="020B0600040502020204"/>
        </a:defRPr>
      </a:lvl2pPr>
      <a:lvl3pPr marL="1524000" indent="-304800" algn="l" defTabSz="6096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bg2">
              <a:lumMod val="50000"/>
            </a:schemeClr>
          </a:solidFill>
          <a:latin typeface="Lucida Grande" panose="020B0600040502020204"/>
          <a:ea typeface="+mn-ea"/>
          <a:cs typeface="Lucida Grande" panose="020B0600040502020204"/>
        </a:defRPr>
      </a:lvl3pPr>
      <a:lvl4pPr marL="2133600" indent="-304800" algn="l" defTabSz="6096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bg2">
              <a:lumMod val="50000"/>
            </a:schemeClr>
          </a:solidFill>
          <a:latin typeface="Lucida Grande" panose="020B0600040502020204"/>
          <a:ea typeface="+mn-ea"/>
          <a:cs typeface="Lucida Grande" panose="020B0600040502020204"/>
        </a:defRPr>
      </a:lvl4pPr>
      <a:lvl5pPr marL="2743200" indent="-304800" algn="l" defTabSz="609600" rtl="0" eaLnBrk="1" latinLnBrk="0" hangingPunct="1">
        <a:spcBef>
          <a:spcPct val="20000"/>
        </a:spcBef>
        <a:buFont typeface="Arial" panose="020B0604020202020204"/>
        <a:buChar char="»"/>
        <a:defRPr sz="1600" kern="1200">
          <a:solidFill>
            <a:schemeClr val="bg2">
              <a:lumMod val="50000"/>
            </a:schemeClr>
          </a:solidFill>
          <a:latin typeface="Lucida Grande" panose="020B0600040502020204"/>
          <a:ea typeface="+mn-ea"/>
          <a:cs typeface="Lucida Grande" panose="020B0600040502020204"/>
        </a:defRPr>
      </a:lvl5pPr>
      <a:lvl6pPr marL="3352800" indent="-304800" algn="l" defTabSz="609600" rtl="0" eaLnBrk="1" latinLnBrk="0" hangingPunct="1">
        <a:spcBef>
          <a:spcPct val="20000"/>
        </a:spcBef>
        <a:buFont typeface="Arial" panose="020B0604020202020204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609600" rtl="0" eaLnBrk="1" latinLnBrk="0" hangingPunct="1">
        <a:spcBef>
          <a:spcPct val="20000"/>
        </a:spcBef>
        <a:buFont typeface="Arial" panose="020B0604020202020204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609600" rtl="0" eaLnBrk="1" latinLnBrk="0" hangingPunct="1">
        <a:spcBef>
          <a:spcPct val="20000"/>
        </a:spcBef>
        <a:buFont typeface="Arial" panose="020B0604020202020204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609600" rtl="0" eaLnBrk="1" latinLnBrk="0" hangingPunct="1">
        <a:spcBef>
          <a:spcPct val="20000"/>
        </a:spcBef>
        <a:buFont typeface="Arial" panose="020B0604020202020204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6096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6096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6096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6096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6096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6096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6096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6096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609600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609600" rtl="0" eaLnBrk="1" latinLnBrk="0" hangingPunct="1">
        <a:spcBef>
          <a:spcPct val="20000"/>
        </a:spcBef>
        <a:buFont typeface="Arial" panose="020B0604020202020204"/>
        <a:buChar char="•"/>
        <a:defRPr sz="3335" kern="1200">
          <a:solidFill>
            <a:srgbClr val="011C3C"/>
          </a:solidFill>
          <a:latin typeface="Lucida Grande" panose="020B0600040502020204"/>
          <a:ea typeface="+mn-ea"/>
          <a:cs typeface="Lucida Grande" panose="020B0600040502020204"/>
        </a:defRPr>
      </a:lvl1pPr>
      <a:lvl2pPr marL="990600" indent="-381000" algn="l" defTabSz="609600" rtl="0" eaLnBrk="1" latinLnBrk="0" hangingPunct="1">
        <a:spcBef>
          <a:spcPct val="20000"/>
        </a:spcBef>
        <a:buFont typeface="Arial" panose="020B0604020202020204"/>
        <a:buChar char="–"/>
        <a:defRPr sz="2665" kern="1200">
          <a:solidFill>
            <a:schemeClr val="bg2">
              <a:lumMod val="50000"/>
            </a:schemeClr>
          </a:solidFill>
          <a:latin typeface="Lucida Grande" panose="020B0600040502020204"/>
          <a:ea typeface="+mn-ea"/>
          <a:cs typeface="Lucida Grande" panose="020B0600040502020204"/>
        </a:defRPr>
      </a:lvl2pPr>
      <a:lvl3pPr marL="1524000" indent="-304800" algn="l" defTabSz="6096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bg2">
              <a:lumMod val="50000"/>
            </a:schemeClr>
          </a:solidFill>
          <a:latin typeface="Lucida Grande" panose="020B0600040502020204"/>
          <a:ea typeface="+mn-ea"/>
          <a:cs typeface="Lucida Grande" panose="020B0600040502020204"/>
        </a:defRPr>
      </a:lvl3pPr>
      <a:lvl4pPr marL="2133600" indent="-304800" algn="l" defTabSz="6096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bg2">
              <a:lumMod val="50000"/>
            </a:schemeClr>
          </a:solidFill>
          <a:latin typeface="Lucida Grande" panose="020B0600040502020204"/>
          <a:ea typeface="+mn-ea"/>
          <a:cs typeface="Lucida Grande" panose="020B0600040502020204"/>
        </a:defRPr>
      </a:lvl4pPr>
      <a:lvl5pPr marL="2743200" indent="-304800" algn="l" defTabSz="609600" rtl="0" eaLnBrk="1" latinLnBrk="0" hangingPunct="1">
        <a:spcBef>
          <a:spcPct val="20000"/>
        </a:spcBef>
        <a:buFont typeface="Arial" panose="020B0604020202020204"/>
        <a:buChar char="»"/>
        <a:defRPr sz="1600" kern="1200">
          <a:solidFill>
            <a:schemeClr val="bg2">
              <a:lumMod val="50000"/>
            </a:schemeClr>
          </a:solidFill>
          <a:latin typeface="Lucida Grande" panose="020B0600040502020204"/>
          <a:ea typeface="+mn-ea"/>
          <a:cs typeface="Lucida Grande" panose="020B0600040502020204"/>
        </a:defRPr>
      </a:lvl5pPr>
      <a:lvl6pPr marL="3352800" indent="-304800" algn="l" defTabSz="609600" rtl="0" eaLnBrk="1" latinLnBrk="0" hangingPunct="1">
        <a:spcBef>
          <a:spcPct val="20000"/>
        </a:spcBef>
        <a:buFont typeface="Arial" panose="020B0604020202020204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609600" rtl="0" eaLnBrk="1" latinLnBrk="0" hangingPunct="1">
        <a:spcBef>
          <a:spcPct val="20000"/>
        </a:spcBef>
        <a:buFont typeface="Arial" panose="020B0604020202020204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609600" rtl="0" eaLnBrk="1" latinLnBrk="0" hangingPunct="1">
        <a:spcBef>
          <a:spcPct val="20000"/>
        </a:spcBef>
        <a:buFont typeface="Arial" panose="020B0604020202020204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609600" rtl="0" eaLnBrk="1" latinLnBrk="0" hangingPunct="1">
        <a:spcBef>
          <a:spcPct val="20000"/>
        </a:spcBef>
        <a:buFont typeface="Arial" panose="020B0604020202020204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6096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6096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6096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6096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6096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6096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6096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6096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9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image" Target="../media/image2.png"/><Relationship Id="rId1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Compositionality</a:t>
            </a:r>
            <a:endParaRPr lang="en-US" dirty="0" smtClean="0"/>
          </a:p>
          <a:p>
            <a:r>
              <a:rPr lang="en-US" smtClean="0"/>
              <a:t>And Recursive </a:t>
            </a:r>
            <a:r>
              <a:rPr lang="en-US" dirty="0" smtClean="0"/>
              <a:t>Neural Networks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Deep Learning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Dealing with Negation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347200" y="6277512"/>
            <a:ext cx="26100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</a:t>
            </a:r>
            <a:r>
              <a:rPr lang="en-US" sz="2400" dirty="0" err="1"/>
              <a:t>Socher</a:t>
            </a:r>
            <a:r>
              <a:rPr lang="en-US" sz="2400" dirty="0"/>
              <a:t> et al. 2013]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55260" y="1312599"/>
            <a:ext cx="5991940" cy="51114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Dealing with Negation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347200" y="6277512"/>
            <a:ext cx="26100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</a:t>
            </a:r>
            <a:r>
              <a:rPr lang="en-US" sz="2400" dirty="0" err="1"/>
              <a:t>Socher</a:t>
            </a:r>
            <a:r>
              <a:rPr lang="en-US" sz="2400" dirty="0"/>
              <a:t> et al. 2013]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2128" y="1459085"/>
            <a:ext cx="9921656" cy="473446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91438" tIns="45719" rIns="91438" bIns="45719"/>
          <a:lstStyle/>
          <a:p>
            <a:r>
              <a:rPr lang="en-US" dirty="0" smtClean="0"/>
              <a:t>Non-compositionality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41930"/>
            <a:ext cx="10972800" cy="4993341"/>
          </a:xfrm>
        </p:spPr>
        <p:txBody>
          <a:bodyPr>
            <a:normAutofit/>
          </a:bodyPr>
          <a:lstStyle/>
          <a:p>
            <a:r>
              <a:rPr lang="en-US" dirty="0" smtClean="0"/>
              <a:t>BLACK CAT = BLACK + CAT</a:t>
            </a:r>
            <a:endParaRPr lang="en-US" dirty="0" smtClean="0"/>
          </a:p>
          <a:p>
            <a:r>
              <a:rPr lang="en-US" dirty="0" smtClean="0"/>
              <a:t>BLACK MARKET </a:t>
            </a:r>
            <a:r>
              <a:rPr lang="en-US" dirty="0" smtClean="0">
                <a:sym typeface="Symbol"/>
              </a:rPr>
              <a:t></a:t>
            </a:r>
            <a:r>
              <a:rPr lang="en-US" dirty="0" smtClean="0"/>
              <a:t> BLACK + MARKET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9906" y="1550797"/>
            <a:ext cx="11380983" cy="4403495"/>
          </a:xfrm>
        </p:spPr>
        <p:txBody>
          <a:bodyPr/>
          <a:lstStyle/>
          <a:p>
            <a:r>
              <a:rPr lang="en-US" sz="24000" dirty="0">
                <a:latin typeface="Rockwell Extra Bold" panose="02060903040505020403" pitchFamily="18" charset="0"/>
              </a:rPr>
              <a:t>NLP</a:t>
            </a:r>
            <a:endParaRPr lang="en-US" sz="24000" dirty="0">
              <a:latin typeface="Rockwell Extra Bold" panose="020609030405050204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Compositional Semantics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91148"/>
            <a:ext cx="10972800" cy="471948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Given:</a:t>
            </a:r>
            <a:endParaRPr lang="en-US" dirty="0" smtClean="0"/>
          </a:p>
          <a:p>
            <a:pPr lvl="1"/>
            <a:r>
              <a:rPr lang="en-US" dirty="0" smtClean="0"/>
              <a:t>Vector representations of individual words</a:t>
            </a:r>
            <a:endParaRPr lang="en-US" dirty="0" smtClean="0"/>
          </a:p>
          <a:p>
            <a:r>
              <a:rPr lang="en-US" dirty="0" smtClean="0"/>
              <a:t>Needed:</a:t>
            </a:r>
            <a:endParaRPr lang="en-US" dirty="0" smtClean="0"/>
          </a:p>
          <a:p>
            <a:pPr lvl="1"/>
            <a:r>
              <a:rPr lang="en-US" dirty="0" smtClean="0"/>
              <a:t>Representations of units such as phrases, sentences</a:t>
            </a:r>
            <a:endParaRPr lang="en-US" dirty="0" smtClean="0"/>
          </a:p>
          <a:p>
            <a:r>
              <a:rPr lang="en-US" dirty="0" smtClean="0"/>
              <a:t>Early work:</a:t>
            </a:r>
            <a:endParaRPr lang="en-US" dirty="0" smtClean="0"/>
          </a:p>
          <a:p>
            <a:pPr lvl="1"/>
            <a:r>
              <a:rPr lang="en-US" dirty="0" smtClean="0"/>
              <a:t>Pointwise sum, multiplication</a:t>
            </a:r>
            <a:endParaRPr lang="en-US" dirty="0" smtClean="0"/>
          </a:p>
          <a:p>
            <a:pPr lvl="1"/>
            <a:r>
              <a:rPr lang="en-US" dirty="0" smtClean="0"/>
              <a:t>Mitchell and </a:t>
            </a:r>
            <a:r>
              <a:rPr lang="en-US" dirty="0" err="1" smtClean="0"/>
              <a:t>Lapata</a:t>
            </a:r>
            <a:r>
              <a:rPr lang="en-US" dirty="0" smtClean="0"/>
              <a:t> 2010, </a:t>
            </a:r>
            <a:r>
              <a:rPr lang="en-US" dirty="0" err="1" smtClean="0"/>
              <a:t>Blacoe</a:t>
            </a:r>
            <a:r>
              <a:rPr lang="en-US" dirty="0" smtClean="0"/>
              <a:t> and </a:t>
            </a:r>
            <a:r>
              <a:rPr lang="en-US" dirty="0" err="1" smtClean="0"/>
              <a:t>Lapata</a:t>
            </a:r>
            <a:r>
              <a:rPr lang="en-US" dirty="0" smtClean="0"/>
              <a:t> 2012</a:t>
            </a:r>
            <a:endParaRPr lang="en-US" dirty="0" smtClean="0"/>
          </a:p>
          <a:p>
            <a:r>
              <a:rPr lang="en-US" dirty="0" smtClean="0"/>
              <a:t>Neural methods:</a:t>
            </a:r>
            <a:endParaRPr lang="en-US" dirty="0" smtClean="0"/>
          </a:p>
          <a:p>
            <a:pPr lvl="1"/>
            <a:r>
              <a:rPr lang="en-US" dirty="0" smtClean="0"/>
              <a:t>Tree RNN, etc.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667" y="259685"/>
            <a:ext cx="11243733" cy="935791"/>
          </a:xfrm>
        </p:spPr>
        <p:txBody>
          <a:bodyPr/>
          <a:lstStyle/>
          <a:p>
            <a:r>
              <a:rPr lang="en-US" dirty="0"/>
              <a:t>Recursive Neural </a:t>
            </a:r>
            <a:r>
              <a:rPr lang="en-US" dirty="0" smtClean="0"/>
              <a:t>Tensor Networks (RNTN) </a:t>
            </a:r>
            <a:r>
              <a:rPr lang="en-US" dirty="0"/>
              <a:t>for Sentiment Analysis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8483" y="1654812"/>
            <a:ext cx="5713265" cy="485353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221517" y="6277511"/>
            <a:ext cx="33794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</a:t>
            </a:r>
            <a:r>
              <a:rPr lang="en-US" sz="2400" dirty="0" err="1"/>
              <a:t>Socher</a:t>
            </a:r>
            <a:r>
              <a:rPr lang="en-US" sz="2400" dirty="0"/>
              <a:t> et al. </a:t>
            </a:r>
            <a:r>
              <a:rPr lang="en-US" sz="2400" dirty="0" smtClean="0"/>
              <a:t>2013, 2014]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8641" y="3137127"/>
            <a:ext cx="4238625" cy="16287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667" y="327352"/>
            <a:ext cx="11243733" cy="935791"/>
          </a:xfrm>
        </p:spPr>
        <p:txBody>
          <a:bodyPr lIns="91438" tIns="45719" rIns="91438" bIns="45719"/>
          <a:lstStyle/>
          <a:p>
            <a:r>
              <a:rPr lang="en-US" dirty="0" smtClean="0"/>
              <a:t>Recursive Neural Tensor Networks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38667" y="2149312"/>
            <a:ext cx="3073836" cy="1200327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en-US" dirty="0" err="1" smtClean="0"/>
              <a:t>Socher</a:t>
            </a:r>
            <a:r>
              <a:rPr lang="en-US" dirty="0" smtClean="0"/>
              <a:t> et al. (2013)</a:t>
            </a:r>
            <a:endParaRPr lang="en-US" dirty="0" smtClean="0"/>
          </a:p>
          <a:p>
            <a:r>
              <a:rPr lang="en-US" dirty="0"/>
              <a:t>Recursive Deep Models for Semantic Compositionality Over a Sentiment Treebank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8767" y="1993446"/>
            <a:ext cx="6783840" cy="4537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Stanford Sentiment Treebank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1959" y="1576986"/>
            <a:ext cx="9657148" cy="516190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667" y="226734"/>
            <a:ext cx="11243733" cy="935791"/>
          </a:xfrm>
        </p:spPr>
        <p:txBody>
          <a:bodyPr/>
          <a:lstStyle/>
          <a:p>
            <a:r>
              <a:rPr lang="en-US" dirty="0" smtClean="0"/>
              <a:t>Stanford Sentiment Treebank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29902" y="1075952"/>
            <a:ext cx="7262183" cy="507450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760994" y="6260297"/>
            <a:ext cx="61564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https://nlp.stanford.edu/sentiment/treebank.html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666" y="248701"/>
            <a:ext cx="11243733" cy="935791"/>
          </a:xfrm>
        </p:spPr>
        <p:txBody>
          <a:bodyPr/>
          <a:lstStyle/>
          <a:p>
            <a:r>
              <a:rPr lang="en-US" dirty="0" smtClean="0"/>
              <a:t>Stanford Sentiment Treebank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26646" y="1293890"/>
            <a:ext cx="8067775" cy="53945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91438" tIns="45719" rIns="91438" bIns="45719"/>
          <a:lstStyle/>
          <a:p>
            <a:r>
              <a:rPr lang="en-US" dirty="0"/>
              <a:t>Recursive Neural Networks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67138" y="1852613"/>
            <a:ext cx="7101551" cy="480698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38667" y="2149312"/>
            <a:ext cx="3073836" cy="1200327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en-US" dirty="0" err="1" smtClean="0"/>
              <a:t>Socher</a:t>
            </a:r>
            <a:r>
              <a:rPr lang="en-US" dirty="0" smtClean="0"/>
              <a:t> et al. (2013)</a:t>
            </a:r>
            <a:endParaRPr lang="en-US" dirty="0" smtClean="0"/>
          </a:p>
          <a:p>
            <a:r>
              <a:rPr lang="en-US" dirty="0"/>
              <a:t>Recursive Deep Models for Semantic Compositionality Over a Sentiment Treebank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Dealing with Negation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089" y="1726455"/>
            <a:ext cx="11947348" cy="400302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347200" y="6277512"/>
            <a:ext cx="26100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</a:t>
            </a:r>
            <a:r>
              <a:rPr lang="en-US" sz="2400" dirty="0" err="1"/>
              <a:t>Socher</a:t>
            </a:r>
            <a:r>
              <a:rPr lang="en-US" sz="2400" dirty="0"/>
              <a:t> et al. 2013]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UM-coursera-052814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UM-coursera-052814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970</Words>
  <Application>WPS Presentation</Application>
  <PresentationFormat>Widescreen</PresentationFormat>
  <Paragraphs>58</Paragraphs>
  <Slides>13</Slides>
  <Notes>0</Notes>
  <HiddenSlides>1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33" baseType="lpstr">
      <vt:lpstr>Arial</vt:lpstr>
      <vt:lpstr>宋体</vt:lpstr>
      <vt:lpstr>Wingdings</vt:lpstr>
      <vt:lpstr>Arial</vt:lpstr>
      <vt:lpstr>Lucida Grande</vt:lpstr>
      <vt:lpstr>Georgia</vt:lpstr>
      <vt:lpstr>Rockwell Extra Bold</vt:lpstr>
      <vt:lpstr>苹方-简</vt:lpstr>
      <vt:lpstr>Symbol</vt:lpstr>
      <vt:lpstr>Kingsoft Sign</vt:lpstr>
      <vt:lpstr>微软雅黑</vt:lpstr>
      <vt:lpstr>汉仪旗黑</vt:lpstr>
      <vt:lpstr>Calibri</vt:lpstr>
      <vt:lpstr>Helvetica Neue</vt:lpstr>
      <vt:lpstr>Times New Roman</vt:lpstr>
      <vt:lpstr>汉仪书宋二KW</vt:lpstr>
      <vt:lpstr>宋体</vt:lpstr>
      <vt:lpstr>Arial Unicode MS</vt:lpstr>
      <vt:lpstr>UM-coursera-052814</vt:lpstr>
      <vt:lpstr>2_UM-coursera-052814</vt:lpstr>
      <vt:lpstr>Deep Learning</vt:lpstr>
      <vt:lpstr>Compositional Semantics</vt:lpstr>
      <vt:lpstr>Recursive Neural Tensor Networks (RNTN) for Sentiment Analysis</vt:lpstr>
      <vt:lpstr>Recursive Neural Tensor Networks</vt:lpstr>
      <vt:lpstr>Stanford Sentiment Treebank</vt:lpstr>
      <vt:lpstr>Stanford Sentiment Treebank</vt:lpstr>
      <vt:lpstr>Stanford Sentiment Treebank</vt:lpstr>
      <vt:lpstr>Recursive Neural Networks</vt:lpstr>
      <vt:lpstr>Dealing with Negation</vt:lpstr>
      <vt:lpstr>Dealing with Negation</vt:lpstr>
      <vt:lpstr>Dealing with Negation</vt:lpstr>
      <vt:lpstr>Non-compositionality</vt:lpstr>
      <vt:lpstr>NLP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Finegan-Dollak, Catherine</dc:creator>
  <cp:lastModifiedBy>wenxinxu</cp:lastModifiedBy>
  <cp:revision>249</cp:revision>
  <dcterms:created xsi:type="dcterms:W3CDTF">2023-04-24T03:10:26Z</dcterms:created>
  <dcterms:modified xsi:type="dcterms:W3CDTF">2023-04-24T03:10:26Z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B693DA5F84E0529A22F34564EBEF35FE</vt:lpwstr>
  </property>
  <property fmtid="{D5CDD505-2E9C-101B-9397-08002B2CF9AE}" pid="3" name="KSOProductBuildVer">
    <vt:lpwstr>1033-4.6.1.7467</vt:lpwstr>
  </property>
</Properties>
</file>