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8"/>
  </p:notesMasterIdLst>
  <p:sldIdLst>
    <p:sldId id="256" r:id="rId2"/>
    <p:sldId id="258" r:id="rId3"/>
    <p:sldId id="259" r:id="rId4"/>
    <p:sldId id="318" r:id="rId5"/>
    <p:sldId id="260" r:id="rId6"/>
    <p:sldId id="264" r:id="rId7"/>
    <p:sldId id="323" r:id="rId8"/>
    <p:sldId id="278" r:id="rId9"/>
    <p:sldId id="276" r:id="rId10"/>
    <p:sldId id="324" r:id="rId11"/>
    <p:sldId id="334" r:id="rId12"/>
    <p:sldId id="327" r:id="rId13"/>
    <p:sldId id="328" r:id="rId14"/>
    <p:sldId id="287" r:id="rId15"/>
    <p:sldId id="329" r:id="rId16"/>
    <p:sldId id="333" r:id="rId17"/>
    <p:sldId id="289" r:id="rId18"/>
    <p:sldId id="335" r:id="rId19"/>
    <p:sldId id="336" r:id="rId20"/>
    <p:sldId id="337" r:id="rId21"/>
    <p:sldId id="270" r:id="rId22"/>
    <p:sldId id="339" r:id="rId23"/>
    <p:sldId id="279" r:id="rId24"/>
    <p:sldId id="317" r:id="rId25"/>
    <p:sldId id="261" r:id="rId26"/>
    <p:sldId id="319" r:id="rId27"/>
  </p:sldIdLst>
  <p:sldSz cx="9144000" cy="5143500" type="screen16x9"/>
  <p:notesSz cx="6858000" cy="9144000"/>
  <p:embeddedFontLst>
    <p:embeddedFont>
      <p:font typeface="Microsoft YaHei" panose="020B0503020204020204" pitchFamily="34" charset="-122"/>
      <p:regular r:id="rId29"/>
      <p:bold r:id="rId30"/>
    </p:embeddedFont>
    <p:embeddedFont>
      <p:font typeface="Microsoft YaHei U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Slab" pitchFamily="2" charset="0"/>
      <p:regular r:id="rId47"/>
      <p:bold r:id="rId48"/>
    </p:embeddedFont>
    <p:embeddedFont>
      <p:font typeface="Ubuntu" panose="020B0504030602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8EC84C-681A-4ACF-BF21-CED793EED8C1}">
  <a:tblStyle styleId="{5F8EC84C-681A-4ACF-BF21-CED793EED8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10" autoAdjust="0"/>
  </p:normalViewPr>
  <p:slideViewPr>
    <p:cSldViewPr snapToGrid="0">
      <p:cViewPr>
        <p:scale>
          <a:sx n="100" d="100"/>
          <a:sy n="100" d="100"/>
        </p:scale>
        <p:origin x="3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ad97bcf635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ad97bcf63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90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ad97bcf635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ad97bcf63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9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1"/>
        <p:cNvGrpSpPr/>
        <p:nvPr/>
      </p:nvGrpSpPr>
      <p:grpSpPr>
        <a:xfrm>
          <a:off x="0" y="0"/>
          <a:ext cx="0" cy="0"/>
          <a:chOff x="0" y="0"/>
          <a:chExt cx="0" cy="0"/>
        </a:xfrm>
      </p:grpSpPr>
      <p:sp>
        <p:nvSpPr>
          <p:cNvPr id="3162" name="Google Shape;3162;gace7fa64f5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3" name="Google Shape;3163;gace7fa64f5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ace7fa64f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ace7fa64f5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81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ad97bcf635_0_1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ad97bcf635_0_1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adda9e0e1a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adda9e0e1a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050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adda9e0e1a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adda9e0e1a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3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4"/>
        <p:cNvGrpSpPr/>
        <p:nvPr/>
      </p:nvGrpSpPr>
      <p:grpSpPr>
        <a:xfrm>
          <a:off x="0" y="0"/>
          <a:ext cx="0" cy="0"/>
          <a:chOff x="0" y="0"/>
          <a:chExt cx="0" cy="0"/>
        </a:xfrm>
      </p:grpSpPr>
      <p:sp>
        <p:nvSpPr>
          <p:cNvPr id="2535" name="Google Shape;2535;gace7fa64f5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6" name="Google Shape;2536;gace7fa64f5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ce7fa64f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ce7fa64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01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00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26e00b28b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26e00b28b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100" b="0" i="0" dirty="0">
                <a:solidFill>
                  <a:srgbClr val="111111"/>
                </a:solidFill>
                <a:effectLst/>
                <a:latin typeface="+mj-lt"/>
              </a:rPr>
              <a:t>Aside from factors such as interest rates and</a:t>
            </a:r>
            <a:r>
              <a:rPr lang="en-GB" sz="1100" dirty="0">
                <a:solidFill>
                  <a:srgbClr val="111111"/>
                </a:solidFill>
                <a:latin typeface="+mj-lt"/>
              </a:rPr>
              <a:t> inflation, the currency </a:t>
            </a:r>
            <a:r>
              <a:rPr lang="en-GB" sz="1100" b="0" i="0" dirty="0">
                <a:solidFill>
                  <a:srgbClr val="111111"/>
                </a:solidFill>
                <a:effectLst/>
                <a:latin typeface="+mj-lt"/>
              </a:rPr>
              <a:t>exchange rate is one of the most important determinants </a:t>
            </a:r>
            <a:r>
              <a:rPr lang="en-GB" sz="1100" b="0" i="0" dirty="0">
                <a:solidFill>
                  <a:srgbClr val="FF0000"/>
                </a:solidFill>
                <a:effectLst/>
                <a:latin typeface="+mj-lt"/>
              </a:rPr>
              <a:t>of </a:t>
            </a:r>
            <a:r>
              <a:rPr lang="en-GB" sz="1100" b="1" i="0" dirty="0">
                <a:solidFill>
                  <a:srgbClr val="FF0000"/>
                </a:solidFill>
                <a:effectLst/>
                <a:latin typeface="+mj-lt"/>
              </a:rPr>
              <a:t>a country's relative level of economic health</a:t>
            </a:r>
            <a:r>
              <a:rPr lang="en-GB" sz="1100" b="1" i="0" dirty="0">
                <a:solidFill>
                  <a:srgbClr val="111111"/>
                </a:solidFill>
                <a:effectLst/>
                <a:latin typeface="+mj-lt"/>
              </a:rPr>
              <a:t>. </a:t>
            </a:r>
          </a:p>
          <a:p>
            <a:pPr marL="285750" indent="-285750">
              <a:buFont typeface="Arial" panose="020B0604020202020204" pitchFamily="34" charset="0"/>
              <a:buChar char="•"/>
            </a:pPr>
            <a:endParaRPr lang="en-GB" sz="1100" dirty="0">
              <a:solidFill>
                <a:srgbClr val="111111"/>
              </a:solidFill>
              <a:latin typeface="+mj-lt"/>
            </a:endParaRPr>
          </a:p>
          <a:p>
            <a:pPr marL="285750" indent="-285750">
              <a:buFont typeface="Arial" panose="020B0604020202020204" pitchFamily="34" charset="0"/>
              <a:buChar char="•"/>
            </a:pPr>
            <a:r>
              <a:rPr lang="en-GB" sz="1100" b="0" i="0" dirty="0">
                <a:solidFill>
                  <a:srgbClr val="111111"/>
                </a:solidFill>
                <a:effectLst/>
                <a:latin typeface="+mj-lt"/>
              </a:rPr>
              <a:t>Exchange rates play a vital role in a country's level of trade, which is critical to most every free market economy in the world. For this reason, exchange rates are among the most watched, </a:t>
            </a:r>
            <a:r>
              <a:rPr lang="en-GB" sz="1100" b="0" i="0" dirty="0" err="1">
                <a:solidFill>
                  <a:srgbClr val="111111"/>
                </a:solidFill>
                <a:effectLst/>
                <a:latin typeface="+mj-lt"/>
              </a:rPr>
              <a:t>analyzed</a:t>
            </a:r>
            <a:r>
              <a:rPr lang="en-GB" sz="1100" b="0" i="0" dirty="0">
                <a:solidFill>
                  <a:srgbClr val="111111"/>
                </a:solidFill>
                <a:effectLst/>
                <a:latin typeface="+mj-lt"/>
              </a:rPr>
              <a:t> and governmentally manipulated economic measures. </a:t>
            </a:r>
          </a:p>
          <a:p>
            <a:pPr marL="285750" indent="-285750">
              <a:buFont typeface="Arial" panose="020B0604020202020204" pitchFamily="34" charset="0"/>
              <a:buChar char="•"/>
            </a:pPr>
            <a:endParaRPr lang="en-GB" sz="1100" dirty="0">
              <a:solidFill>
                <a:srgbClr val="111111"/>
              </a:solidFill>
              <a:latin typeface="+mj-lt"/>
            </a:endParaRPr>
          </a:p>
          <a:p>
            <a:pPr marL="285750" indent="-285750">
              <a:buFont typeface="Arial" panose="020B0604020202020204" pitchFamily="34" charset="0"/>
              <a:buChar char="•"/>
            </a:pPr>
            <a:r>
              <a:rPr lang="en-GB" sz="1100" b="0" i="0" dirty="0">
                <a:solidFill>
                  <a:srgbClr val="111111"/>
                </a:solidFill>
                <a:effectLst/>
                <a:latin typeface="+mj-lt"/>
              </a:rPr>
              <a:t>But exchange rates matter on a smaller scale as well: they</a:t>
            </a:r>
            <a:r>
              <a:rPr lang="en-GB" sz="1100" b="1" i="0" dirty="0">
                <a:solidFill>
                  <a:srgbClr val="111111"/>
                </a:solidFill>
                <a:effectLst/>
                <a:latin typeface="+mj-lt"/>
              </a:rPr>
              <a:t> </a:t>
            </a:r>
            <a:r>
              <a:rPr lang="en-GB" sz="1100" b="1" i="0" dirty="0">
                <a:solidFill>
                  <a:srgbClr val="FF0000"/>
                </a:solidFill>
                <a:effectLst/>
                <a:latin typeface="+mj-lt"/>
              </a:rPr>
              <a:t>impact the real return of an investor's portfolio</a:t>
            </a:r>
            <a:r>
              <a:rPr lang="en-GB" sz="1100" b="0" i="0" dirty="0">
                <a:solidFill>
                  <a:srgbClr val="111111"/>
                </a:solidFill>
                <a:effectLst/>
                <a:latin typeface="+mj-lt"/>
              </a:rPr>
              <a:t>. Here, we look at some of the major forces behind exchange rate movements.</a:t>
            </a:r>
            <a:endParaRPr lang="en-GB" sz="1100" b="1" dirty="0">
              <a:latin typeface="+mj-lt"/>
            </a:endParaRPr>
          </a:p>
          <a:p>
            <a:pPr marL="0" lvl="0" indent="0" algn="l" rtl="0">
              <a:spcBef>
                <a:spcPts val="0"/>
              </a:spcBef>
              <a:spcAft>
                <a:spcPts val="0"/>
              </a:spcAft>
              <a:buNone/>
            </a:pPr>
            <a:endParaRPr lang="en-AU" dirty="0"/>
          </a:p>
        </p:txBody>
      </p:sp>
    </p:spTree>
    <p:extLst>
      <p:ext uri="{BB962C8B-B14F-4D97-AF65-F5344CB8AC3E}">
        <p14:creationId xmlns:p14="http://schemas.microsoft.com/office/powerpoint/2010/main" val="222073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sz="1100" b="0" i="0" dirty="0">
                <a:solidFill>
                  <a:srgbClr val="111111"/>
                </a:solidFill>
                <a:effectLst/>
                <a:latin typeface="+mj-lt"/>
              </a:rPr>
              <a:t>Aside from factors such as interest rates and</a:t>
            </a:r>
            <a:r>
              <a:rPr lang="en-GB" sz="1100" dirty="0">
                <a:solidFill>
                  <a:srgbClr val="111111"/>
                </a:solidFill>
                <a:latin typeface="+mj-lt"/>
              </a:rPr>
              <a:t> inflation, the currency </a:t>
            </a:r>
            <a:r>
              <a:rPr lang="en-GB" sz="1100" b="0" i="0" dirty="0">
                <a:solidFill>
                  <a:srgbClr val="111111"/>
                </a:solidFill>
                <a:effectLst/>
                <a:latin typeface="+mj-lt"/>
              </a:rPr>
              <a:t>exchange rate is one of the most important determinants </a:t>
            </a:r>
            <a:r>
              <a:rPr lang="en-GB" sz="1100" b="0" i="0" dirty="0">
                <a:solidFill>
                  <a:srgbClr val="FF0000"/>
                </a:solidFill>
                <a:effectLst/>
                <a:latin typeface="+mj-lt"/>
              </a:rPr>
              <a:t>of </a:t>
            </a:r>
            <a:r>
              <a:rPr lang="en-GB" sz="1100" b="1" i="0" dirty="0">
                <a:solidFill>
                  <a:srgbClr val="FF0000"/>
                </a:solidFill>
                <a:effectLst/>
                <a:latin typeface="+mj-lt"/>
              </a:rPr>
              <a:t>a country's relative level of economic health</a:t>
            </a:r>
            <a:r>
              <a:rPr lang="en-GB" sz="1100" b="1" i="0" dirty="0">
                <a:solidFill>
                  <a:srgbClr val="111111"/>
                </a:solidFill>
                <a:effectLst/>
                <a:latin typeface="+mj-lt"/>
              </a:rPr>
              <a:t>. </a:t>
            </a:r>
          </a:p>
          <a:p>
            <a:pPr marL="285750" indent="-285750">
              <a:buFont typeface="Arial" panose="020B0604020202020204" pitchFamily="34" charset="0"/>
              <a:buChar char="•"/>
            </a:pPr>
            <a:endParaRPr lang="en-GB" sz="1100" dirty="0">
              <a:solidFill>
                <a:srgbClr val="111111"/>
              </a:solidFill>
              <a:latin typeface="+mj-lt"/>
            </a:endParaRPr>
          </a:p>
          <a:p>
            <a:pPr marL="285750" indent="-285750">
              <a:buFont typeface="Arial" panose="020B0604020202020204" pitchFamily="34" charset="0"/>
              <a:buChar char="•"/>
            </a:pPr>
            <a:r>
              <a:rPr lang="en-GB" sz="1100" b="0" i="0" dirty="0">
                <a:solidFill>
                  <a:srgbClr val="111111"/>
                </a:solidFill>
                <a:effectLst/>
                <a:latin typeface="+mj-lt"/>
              </a:rPr>
              <a:t>Exchange rates play a vital role in a country's level of trade, which is critical to most every free market economy in the world. For this reason, exchange rates are among the most watched, </a:t>
            </a:r>
            <a:r>
              <a:rPr lang="en-GB" sz="1100" b="0" i="0" dirty="0" err="1">
                <a:solidFill>
                  <a:srgbClr val="111111"/>
                </a:solidFill>
                <a:effectLst/>
                <a:latin typeface="+mj-lt"/>
              </a:rPr>
              <a:t>analyzed</a:t>
            </a:r>
            <a:r>
              <a:rPr lang="en-GB" sz="1100" b="0" i="0" dirty="0">
                <a:solidFill>
                  <a:srgbClr val="111111"/>
                </a:solidFill>
                <a:effectLst/>
                <a:latin typeface="+mj-lt"/>
              </a:rPr>
              <a:t> and governmentally manipulated economic measures. </a:t>
            </a:r>
          </a:p>
          <a:p>
            <a:pPr marL="285750" indent="-285750">
              <a:buFont typeface="Arial" panose="020B0604020202020204" pitchFamily="34" charset="0"/>
              <a:buChar char="•"/>
            </a:pPr>
            <a:endParaRPr lang="en-GB" sz="1100" dirty="0">
              <a:solidFill>
                <a:srgbClr val="111111"/>
              </a:solidFill>
              <a:latin typeface="+mj-lt"/>
            </a:endParaRPr>
          </a:p>
          <a:p>
            <a:pPr marL="285750" indent="-285750">
              <a:buFont typeface="Arial" panose="020B0604020202020204" pitchFamily="34" charset="0"/>
              <a:buChar char="•"/>
            </a:pPr>
            <a:r>
              <a:rPr lang="en-GB" sz="1100" b="0" i="0" dirty="0">
                <a:solidFill>
                  <a:srgbClr val="111111"/>
                </a:solidFill>
                <a:effectLst/>
                <a:latin typeface="+mj-lt"/>
              </a:rPr>
              <a:t>But exchange rates matter on a smaller scale as well: they</a:t>
            </a:r>
            <a:r>
              <a:rPr lang="en-GB" sz="1100" b="1" i="0" dirty="0">
                <a:solidFill>
                  <a:srgbClr val="111111"/>
                </a:solidFill>
                <a:effectLst/>
                <a:latin typeface="+mj-lt"/>
              </a:rPr>
              <a:t> </a:t>
            </a:r>
            <a:r>
              <a:rPr lang="en-GB" sz="1100" b="1" i="0" dirty="0">
                <a:solidFill>
                  <a:srgbClr val="FF0000"/>
                </a:solidFill>
                <a:effectLst/>
                <a:latin typeface="+mj-lt"/>
              </a:rPr>
              <a:t>impact the real return of an investor's portfolio</a:t>
            </a:r>
            <a:r>
              <a:rPr lang="en-GB" sz="1100" b="0" i="0" dirty="0">
                <a:solidFill>
                  <a:srgbClr val="111111"/>
                </a:solidFill>
                <a:effectLst/>
                <a:latin typeface="+mj-lt"/>
              </a:rPr>
              <a:t>. Here, we look at some of the major forces behind exchange rate movements.</a:t>
            </a:r>
            <a:endParaRPr lang="en-GB" sz="1100" b="1" dirty="0">
              <a:latin typeface="+mj-lt"/>
            </a:endParaRPr>
          </a:p>
          <a:p>
            <a:pPr marL="0" lvl="0" indent="0" algn="l" rtl="0">
              <a:spcBef>
                <a:spcPts val="0"/>
              </a:spcBef>
              <a:spcAft>
                <a:spcPts val="0"/>
              </a:spcAft>
              <a:buNone/>
            </a:pPr>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ace7fa64f5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ace7fa64f5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58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gace7fa64f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4" name="Google Shape;2434;gace7fa64f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9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Google Shape;2046;gace7fa64f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ace7fa64f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4815309" y="1579008"/>
            <a:ext cx="3871500" cy="1400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2" name="Google Shape;182;p30"/>
          <p:cNvSpPr txBox="1">
            <a:spLocks noGrp="1"/>
          </p:cNvSpPr>
          <p:nvPr>
            <p:ph type="subTitle" idx="1"/>
          </p:nvPr>
        </p:nvSpPr>
        <p:spPr>
          <a:xfrm>
            <a:off x="4815300" y="2777674"/>
            <a:ext cx="3871500" cy="6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83" name="Google Shape;183;p30"/>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4810050" y="1975979"/>
            <a:ext cx="3871500" cy="67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6" name="Google Shape;186;p31"/>
          <p:cNvSpPr txBox="1">
            <a:spLocks noGrp="1"/>
          </p:cNvSpPr>
          <p:nvPr>
            <p:ph type="subTitle" idx="1"/>
          </p:nvPr>
        </p:nvSpPr>
        <p:spPr>
          <a:xfrm>
            <a:off x="4810050" y="2534964"/>
            <a:ext cx="3871500" cy="67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87" name="Google Shape;187;p31"/>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00" name="Google Shape;200;p34"/>
          <p:cNvSpPr txBox="1">
            <a:spLocks noGrp="1"/>
          </p:cNvSpPr>
          <p:nvPr>
            <p:ph type="title" idx="2" hasCustomPrompt="1"/>
          </p:nvPr>
        </p:nvSpPr>
        <p:spPr>
          <a:xfrm>
            <a:off x="554211" y="291182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a:spLocks noGrp="1"/>
          </p:cNvSpPr>
          <p:nvPr>
            <p:ph type="title" idx="3"/>
          </p:nvPr>
        </p:nvSpPr>
        <p:spPr>
          <a:xfrm>
            <a:off x="463075" y="2579950"/>
            <a:ext cx="20115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34"/>
          <p:cNvSpPr txBox="1">
            <a:spLocks noGrp="1"/>
          </p:cNvSpPr>
          <p:nvPr>
            <p:ph type="subTitle" idx="1"/>
          </p:nvPr>
        </p:nvSpPr>
        <p:spPr>
          <a:xfrm>
            <a:off x="554211"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34"/>
          <p:cNvSpPr txBox="1">
            <a:spLocks noGrp="1"/>
          </p:cNvSpPr>
          <p:nvPr>
            <p:ph type="title" idx="4" hasCustomPrompt="1"/>
          </p:nvPr>
        </p:nvSpPr>
        <p:spPr>
          <a:xfrm>
            <a:off x="2625014" y="292197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a:spLocks noGrp="1"/>
          </p:cNvSpPr>
          <p:nvPr>
            <p:ph type="title" idx="5"/>
          </p:nvPr>
        </p:nvSpPr>
        <p:spPr>
          <a:xfrm>
            <a:off x="2625025" y="2579950"/>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34"/>
          <p:cNvSpPr txBox="1">
            <a:spLocks noGrp="1"/>
          </p:cNvSpPr>
          <p:nvPr>
            <p:ph type="subTitle" idx="6"/>
          </p:nvPr>
        </p:nvSpPr>
        <p:spPr>
          <a:xfrm>
            <a:off x="2625014" y="3365103"/>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34"/>
          <p:cNvSpPr txBox="1">
            <a:spLocks noGrp="1"/>
          </p:cNvSpPr>
          <p:nvPr>
            <p:ph type="title" idx="7" hasCustomPrompt="1"/>
          </p:nvPr>
        </p:nvSpPr>
        <p:spPr>
          <a:xfrm>
            <a:off x="4659595" y="2921962"/>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a:spLocks noGrp="1"/>
          </p:cNvSpPr>
          <p:nvPr>
            <p:ph type="title" idx="8"/>
          </p:nvPr>
        </p:nvSpPr>
        <p:spPr>
          <a:xfrm>
            <a:off x="4474475" y="2579950"/>
            <a:ext cx="21444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34"/>
          <p:cNvSpPr txBox="1">
            <a:spLocks noGrp="1"/>
          </p:cNvSpPr>
          <p:nvPr>
            <p:ph type="subTitle" idx="9"/>
          </p:nvPr>
        </p:nvSpPr>
        <p:spPr>
          <a:xfrm>
            <a:off x="4659595"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34"/>
          <p:cNvSpPr txBox="1">
            <a:spLocks noGrp="1"/>
          </p:cNvSpPr>
          <p:nvPr>
            <p:ph type="title" idx="13" hasCustomPrompt="1"/>
          </p:nvPr>
        </p:nvSpPr>
        <p:spPr>
          <a:xfrm>
            <a:off x="6775670" y="2919438"/>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a:spLocks noGrp="1"/>
          </p:cNvSpPr>
          <p:nvPr>
            <p:ph type="title" idx="14"/>
          </p:nvPr>
        </p:nvSpPr>
        <p:spPr>
          <a:xfrm>
            <a:off x="6775670" y="2567281"/>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1" name="Google Shape;211;p34"/>
          <p:cNvSpPr txBox="1">
            <a:spLocks noGrp="1"/>
          </p:cNvSpPr>
          <p:nvPr>
            <p:ph type="subTitle" idx="15"/>
          </p:nvPr>
        </p:nvSpPr>
        <p:spPr>
          <a:xfrm>
            <a:off x="6775670" y="3362566"/>
            <a:ext cx="18291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34"/>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50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620150" y="1739138"/>
            <a:ext cx="5903700" cy="1129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a:endParaRPr/>
          </a:p>
        </p:txBody>
      </p:sp>
      <p:sp>
        <p:nvSpPr>
          <p:cNvPr id="91" name="Google Shape;91;p15"/>
          <p:cNvSpPr txBox="1">
            <a:spLocks noGrp="1"/>
          </p:cNvSpPr>
          <p:nvPr>
            <p:ph type="subTitle" idx="1"/>
          </p:nvPr>
        </p:nvSpPr>
        <p:spPr>
          <a:xfrm>
            <a:off x="1620150" y="2960638"/>
            <a:ext cx="5903700" cy="4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76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1135750" y="2095577"/>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9"/>
          <p:cNvSpPr txBox="1">
            <a:spLocks noGrp="1"/>
          </p:cNvSpPr>
          <p:nvPr>
            <p:ph type="subTitle" idx="1"/>
          </p:nvPr>
        </p:nvSpPr>
        <p:spPr>
          <a:xfrm>
            <a:off x="1135750" y="2467122"/>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9"/>
          <p:cNvSpPr txBox="1">
            <a:spLocks noGrp="1"/>
          </p:cNvSpPr>
          <p:nvPr>
            <p:ph type="title" idx="2"/>
          </p:nvPr>
        </p:nvSpPr>
        <p:spPr>
          <a:xfrm>
            <a:off x="1135750"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19"/>
          <p:cNvSpPr txBox="1">
            <a:spLocks noGrp="1"/>
          </p:cNvSpPr>
          <p:nvPr>
            <p:ph type="subTitle" idx="3"/>
          </p:nvPr>
        </p:nvSpPr>
        <p:spPr>
          <a:xfrm>
            <a:off x="1135750"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9"/>
          <p:cNvSpPr txBox="1">
            <a:spLocks noGrp="1"/>
          </p:cNvSpPr>
          <p:nvPr>
            <p:ph type="title" idx="4"/>
          </p:nvPr>
        </p:nvSpPr>
        <p:spPr>
          <a:xfrm>
            <a:off x="3441529" y="2085352"/>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19"/>
          <p:cNvSpPr txBox="1">
            <a:spLocks noGrp="1"/>
          </p:cNvSpPr>
          <p:nvPr>
            <p:ph type="subTitle" idx="5"/>
          </p:nvPr>
        </p:nvSpPr>
        <p:spPr>
          <a:xfrm>
            <a:off x="3441527" y="2467122"/>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title" idx="6"/>
          </p:nvPr>
        </p:nvSpPr>
        <p:spPr>
          <a:xfrm>
            <a:off x="3441527"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9"/>
          <p:cNvSpPr txBox="1">
            <a:spLocks noGrp="1"/>
          </p:cNvSpPr>
          <p:nvPr>
            <p:ph type="subTitle" idx="7"/>
          </p:nvPr>
        </p:nvSpPr>
        <p:spPr>
          <a:xfrm>
            <a:off x="3441527"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txBox="1">
            <a:spLocks noGrp="1"/>
          </p:cNvSpPr>
          <p:nvPr>
            <p:ph type="title" idx="8"/>
          </p:nvPr>
        </p:nvSpPr>
        <p:spPr>
          <a:xfrm>
            <a:off x="5768154" y="209411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9"/>
          <p:cNvSpPr txBox="1">
            <a:spLocks noGrp="1"/>
          </p:cNvSpPr>
          <p:nvPr>
            <p:ph type="subTitle" idx="9"/>
          </p:nvPr>
        </p:nvSpPr>
        <p:spPr>
          <a:xfrm>
            <a:off x="5768152" y="2465424"/>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9"/>
          <p:cNvSpPr txBox="1">
            <a:spLocks noGrp="1"/>
          </p:cNvSpPr>
          <p:nvPr>
            <p:ph type="title" idx="13"/>
          </p:nvPr>
        </p:nvSpPr>
        <p:spPr>
          <a:xfrm>
            <a:off x="5768152" y="364186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9"/>
          <p:cNvSpPr txBox="1">
            <a:spLocks noGrp="1"/>
          </p:cNvSpPr>
          <p:nvPr>
            <p:ph type="subTitle" idx="14"/>
          </p:nvPr>
        </p:nvSpPr>
        <p:spPr>
          <a:xfrm>
            <a:off x="5768152" y="4004123"/>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23" name="Google Shape;123;p19"/>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47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27" name="Google Shape;127;p20"/>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84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61" name="Google Shape;161;p27"/>
          <p:cNvSpPr txBox="1">
            <a:spLocks noGrp="1"/>
          </p:cNvSpPr>
          <p:nvPr>
            <p:ph type="title" idx="2"/>
          </p:nvPr>
        </p:nvSpPr>
        <p:spPr>
          <a:xfrm>
            <a:off x="3397188" y="2891208"/>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2" name="Google Shape;162;p27"/>
          <p:cNvSpPr txBox="1">
            <a:spLocks noGrp="1"/>
          </p:cNvSpPr>
          <p:nvPr>
            <p:ph type="subTitle" idx="1"/>
          </p:nvPr>
        </p:nvSpPr>
        <p:spPr>
          <a:xfrm>
            <a:off x="3397188" y="3250467"/>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7"/>
          <p:cNvSpPr txBox="1">
            <a:spLocks noGrp="1"/>
          </p:cNvSpPr>
          <p:nvPr>
            <p:ph type="title" idx="3"/>
          </p:nvPr>
        </p:nvSpPr>
        <p:spPr>
          <a:xfrm>
            <a:off x="778718" y="2891210"/>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4" name="Google Shape;164;p27"/>
          <p:cNvSpPr txBox="1">
            <a:spLocks noGrp="1"/>
          </p:cNvSpPr>
          <p:nvPr>
            <p:ph type="subTitle" idx="4"/>
          </p:nvPr>
        </p:nvSpPr>
        <p:spPr>
          <a:xfrm>
            <a:off x="778718" y="3250468"/>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7"/>
          <p:cNvSpPr txBox="1">
            <a:spLocks noGrp="1"/>
          </p:cNvSpPr>
          <p:nvPr>
            <p:ph type="title" idx="5"/>
          </p:nvPr>
        </p:nvSpPr>
        <p:spPr>
          <a:xfrm>
            <a:off x="6124185" y="2891207"/>
            <a:ext cx="23496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27"/>
          <p:cNvSpPr txBox="1">
            <a:spLocks noGrp="1"/>
          </p:cNvSpPr>
          <p:nvPr>
            <p:ph type="subTitle" idx="6"/>
          </p:nvPr>
        </p:nvSpPr>
        <p:spPr>
          <a:xfrm>
            <a:off x="6124185" y="3250466"/>
            <a:ext cx="23496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5686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a:endParaRPr/>
          </a:p>
        </p:txBody>
      </p:sp>
      <p:sp>
        <p:nvSpPr>
          <p:cNvPr id="61" name="Google Shape;61;p13"/>
          <p:cNvSpPr txBox="1">
            <a:spLocks noGrp="1"/>
          </p:cNvSpPr>
          <p:nvPr>
            <p:ph type="title" idx="2"/>
          </p:nvPr>
        </p:nvSpPr>
        <p:spPr>
          <a:xfrm>
            <a:off x="1120050" y="182765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2" name="Google Shape;62;p13"/>
          <p:cNvSpPr txBox="1">
            <a:spLocks noGrp="1"/>
          </p:cNvSpPr>
          <p:nvPr>
            <p:ph type="subTitle" idx="1"/>
          </p:nvPr>
        </p:nvSpPr>
        <p:spPr>
          <a:xfrm>
            <a:off x="1136550" y="2208253"/>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3" hasCustomPrompt="1"/>
          </p:nvPr>
        </p:nvSpPr>
        <p:spPr>
          <a:xfrm>
            <a:off x="1136550" y="1261027"/>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4" name="Google Shape;64;p13"/>
          <p:cNvSpPr txBox="1">
            <a:spLocks noGrp="1"/>
          </p:cNvSpPr>
          <p:nvPr>
            <p:ph type="title" idx="4"/>
          </p:nvPr>
        </p:nvSpPr>
        <p:spPr>
          <a:xfrm>
            <a:off x="1051675" y="3604000"/>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 name="Google Shape;65;p13"/>
          <p:cNvSpPr txBox="1">
            <a:spLocks noGrp="1"/>
          </p:cNvSpPr>
          <p:nvPr>
            <p:ph type="subTitle" idx="5"/>
          </p:nvPr>
        </p:nvSpPr>
        <p:spPr>
          <a:xfrm>
            <a:off x="1136550"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6" hasCustomPrompt="1"/>
          </p:nvPr>
        </p:nvSpPr>
        <p:spPr>
          <a:xfrm>
            <a:off x="1136550" y="3036281"/>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67" name="Google Shape;67;p13"/>
          <p:cNvSpPr txBox="1">
            <a:spLocks noGrp="1"/>
          </p:cNvSpPr>
          <p:nvPr>
            <p:ph type="title" idx="7"/>
          </p:nvPr>
        </p:nvSpPr>
        <p:spPr>
          <a:xfrm>
            <a:off x="3528725" y="1817425"/>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 name="Google Shape;68;p13"/>
          <p:cNvSpPr txBox="1">
            <a:spLocks noGrp="1"/>
          </p:cNvSpPr>
          <p:nvPr>
            <p:ph type="subTitle" idx="8"/>
          </p:nvPr>
        </p:nvSpPr>
        <p:spPr>
          <a:xfrm>
            <a:off x="3442327" y="2208253"/>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9" hasCustomPrompt="1"/>
          </p:nvPr>
        </p:nvSpPr>
        <p:spPr>
          <a:xfrm>
            <a:off x="3442327" y="1235450"/>
            <a:ext cx="2240100" cy="6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0" name="Google Shape;70;p13"/>
          <p:cNvSpPr txBox="1">
            <a:spLocks noGrp="1"/>
          </p:cNvSpPr>
          <p:nvPr>
            <p:ph type="title" idx="13"/>
          </p:nvPr>
        </p:nvSpPr>
        <p:spPr>
          <a:xfrm>
            <a:off x="3442327" y="360400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 name="Google Shape;71;p13"/>
          <p:cNvSpPr txBox="1">
            <a:spLocks noGrp="1"/>
          </p:cNvSpPr>
          <p:nvPr>
            <p:ph type="subTitle" idx="14"/>
          </p:nvPr>
        </p:nvSpPr>
        <p:spPr>
          <a:xfrm>
            <a:off x="3442327" y="3945148"/>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5" hasCustomPrompt="1"/>
          </p:nvPr>
        </p:nvSpPr>
        <p:spPr>
          <a:xfrm>
            <a:off x="3442327" y="3012050"/>
            <a:ext cx="2240100" cy="6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3" name="Google Shape;73;p13"/>
          <p:cNvSpPr txBox="1">
            <a:spLocks noGrp="1"/>
          </p:cNvSpPr>
          <p:nvPr>
            <p:ph type="title" idx="16"/>
          </p:nvPr>
        </p:nvSpPr>
        <p:spPr>
          <a:xfrm>
            <a:off x="5682425" y="1826175"/>
            <a:ext cx="24099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 name="Google Shape;74;p13"/>
          <p:cNvSpPr txBox="1">
            <a:spLocks noGrp="1"/>
          </p:cNvSpPr>
          <p:nvPr>
            <p:ph type="subTitle" idx="17"/>
          </p:nvPr>
        </p:nvSpPr>
        <p:spPr>
          <a:xfrm>
            <a:off x="5768952" y="2161277"/>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8" hasCustomPrompt="1"/>
          </p:nvPr>
        </p:nvSpPr>
        <p:spPr>
          <a:xfrm>
            <a:off x="5768951" y="1264506"/>
            <a:ext cx="2240100" cy="6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6" name="Google Shape;76;p13"/>
          <p:cNvSpPr txBox="1">
            <a:spLocks noGrp="1"/>
          </p:cNvSpPr>
          <p:nvPr>
            <p:ph type="title" idx="19"/>
          </p:nvPr>
        </p:nvSpPr>
        <p:spPr>
          <a:xfrm>
            <a:off x="5768952" y="3602543"/>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20"/>
          </p:nvPr>
        </p:nvSpPr>
        <p:spPr>
          <a:xfrm>
            <a:off x="5768952" y="3937632"/>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21" hasCustomPrompt="1"/>
          </p:nvPr>
        </p:nvSpPr>
        <p:spPr>
          <a:xfrm>
            <a:off x="5768951" y="3039614"/>
            <a:ext cx="2240100" cy="6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9" name="Google Shape;139;p23"/>
          <p:cNvSpPr txBox="1">
            <a:spLocks noGrp="1"/>
          </p:cNvSpPr>
          <p:nvPr>
            <p:ph type="subTitle" idx="1"/>
          </p:nvPr>
        </p:nvSpPr>
        <p:spPr>
          <a:xfrm>
            <a:off x="4815300" y="3159224"/>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0" name="Google Shape;140;p23"/>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815309" y="1871700"/>
            <a:ext cx="3871500" cy="1400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7" name="Google Shape;157;p26"/>
          <p:cNvSpPr txBox="1">
            <a:spLocks noGrp="1"/>
          </p:cNvSpPr>
          <p:nvPr>
            <p:ph type="subTitle" idx="1"/>
          </p:nvPr>
        </p:nvSpPr>
        <p:spPr>
          <a:xfrm>
            <a:off x="4815300" y="3065475"/>
            <a:ext cx="3871500" cy="6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8" name="Google Shape;158;p26"/>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2" r:id="rId6"/>
    <p:sldLayoutId id="2147483669" r:id="rId7"/>
    <p:sldLayoutId id="2147483671" r:id="rId8"/>
    <p:sldLayoutId id="2147483672" r:id="rId9"/>
    <p:sldLayoutId id="2147483676" r:id="rId10"/>
    <p:sldLayoutId id="2147483677" r:id="rId11"/>
    <p:sldLayoutId id="2147483679" r:id="rId12"/>
    <p:sldLayoutId id="2147483680" r:id="rId13"/>
    <p:sldLayoutId id="2147483687" r:id="rId14"/>
    <p:sldLayoutId id="2147483689" r:id="rId15"/>
    <p:sldLayoutId id="2147483694" r:id="rId16"/>
    <p:sldLayoutId id="2147483696" r:id="rId17"/>
    <p:sldLayoutId id="214748370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436875" y="719386"/>
            <a:ext cx="4114800" cy="233466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zh-CN" sz="4400" dirty="0">
                <a:latin typeface="Times New Roman" panose="02020603050405020304" pitchFamily="18" charset="0"/>
                <a:ea typeface="Microsoft YaHei" panose="020B0503020204020204" pitchFamily="34" charset="-122"/>
                <a:cs typeface="Times New Roman" panose="02020603050405020304" pitchFamily="18" charset="0"/>
              </a:rPr>
              <a:t>FX Master </a:t>
            </a:r>
            <a:br>
              <a:rPr lang="en-US" altLang="zh-CN" sz="4000" dirty="0"/>
            </a:br>
            <a:r>
              <a:rPr lang="en-US" altLang="zh-CN" sz="2800" b="0" dirty="0">
                <a:solidFill>
                  <a:schemeClr val="accent1">
                    <a:lumMod val="90000"/>
                    <a:lumOff val="10000"/>
                  </a:schemeClr>
                </a:solidFill>
                <a:latin typeface="Microsoft YaHei UI" panose="020B0503020204020204" pitchFamily="34" charset="-122"/>
                <a:ea typeface="Microsoft YaHei UI" panose="020B0503020204020204" pitchFamily="34" charset="-122"/>
              </a:rPr>
              <a:t>–</a:t>
            </a:r>
            <a:r>
              <a:rPr lang="en-US" altLang="zh-CN" sz="2800" dirty="0">
                <a:solidFill>
                  <a:schemeClr val="accent1">
                    <a:lumMod val="90000"/>
                    <a:lumOff val="10000"/>
                  </a:schemeClr>
                </a:solidFill>
                <a:latin typeface="Microsoft YaHei UI" panose="020B0503020204020204" pitchFamily="34" charset="-122"/>
                <a:ea typeface="Microsoft YaHei UI" panose="020B0503020204020204" pitchFamily="34" charset="-122"/>
              </a:rPr>
              <a:t> </a:t>
            </a:r>
            <a:r>
              <a:rPr lang="en-US" altLang="zh-CN" sz="2000" b="0" dirty="0">
                <a:solidFill>
                  <a:schemeClr val="accent1">
                    <a:lumMod val="90000"/>
                    <a:lumOff val="10000"/>
                  </a:schemeClr>
                </a:solidFill>
                <a:latin typeface="Microsoft YaHei UI" panose="020B0503020204020204" pitchFamily="34" charset="-122"/>
                <a:ea typeface="Microsoft YaHei UI" panose="020B0503020204020204" pitchFamily="34" charset="-122"/>
              </a:rPr>
              <a:t>Machine Learning Practice</a:t>
            </a:r>
            <a:endParaRPr sz="3200" b="0" dirty="0">
              <a:solidFill>
                <a:schemeClr val="accent1">
                  <a:lumMod val="90000"/>
                  <a:lumOff val="10000"/>
                </a:schemeClr>
              </a:solidFill>
              <a:latin typeface="Microsoft YaHei UI" panose="020B0503020204020204" pitchFamily="34" charset="-122"/>
              <a:ea typeface="Microsoft YaHei UI" panose="020B0503020204020204" pitchFamily="34" charset="-122"/>
            </a:endParaRPr>
          </a:p>
        </p:txBody>
      </p:sp>
      <p:sp>
        <p:nvSpPr>
          <p:cNvPr id="236" name="Google Shape;236;p40"/>
          <p:cNvSpPr txBox="1">
            <a:spLocks noGrp="1"/>
          </p:cNvSpPr>
          <p:nvPr>
            <p:ph type="subTitle" idx="1"/>
          </p:nvPr>
        </p:nvSpPr>
        <p:spPr>
          <a:xfrm>
            <a:off x="449175" y="3542250"/>
            <a:ext cx="326366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accent1">
                    <a:lumMod val="90000"/>
                    <a:lumOff val="10000"/>
                  </a:schemeClr>
                </a:solidFill>
                <a:latin typeface="Microsoft YaHei" panose="020B0503020204020204" pitchFamily="34" charset="-122"/>
                <a:ea typeface="Microsoft YaHei" panose="020B0503020204020204" pitchFamily="34" charset="-122"/>
                <a:cs typeface="Times New Roman" panose="02020603050405020304" pitchFamily="18" charset="0"/>
              </a:rPr>
              <a:t>Team 3: Pauline, Flora, MD</a:t>
            </a:r>
          </a:p>
          <a:p>
            <a:pPr marL="0" lvl="0" indent="0" algn="l" rtl="0">
              <a:spcBef>
                <a:spcPts val="0"/>
              </a:spcBef>
              <a:spcAft>
                <a:spcPts val="0"/>
              </a:spcAft>
              <a:buNone/>
            </a:pPr>
            <a:r>
              <a:rPr lang="en-AU" dirty="0">
                <a:solidFill>
                  <a:schemeClr val="accent1">
                    <a:lumMod val="90000"/>
                    <a:lumOff val="10000"/>
                  </a:schemeClr>
                </a:solidFill>
                <a:latin typeface="Microsoft YaHei" panose="020B0503020204020204" pitchFamily="34" charset="-122"/>
                <a:ea typeface="Microsoft YaHei" panose="020B0503020204020204" pitchFamily="34" charset="-122"/>
                <a:cs typeface="Times New Roman" panose="02020603050405020304" pitchFamily="18" charset="0"/>
              </a:rPr>
              <a:t>Dec-2022</a:t>
            </a:r>
            <a:endParaRPr dirty="0">
              <a:solidFill>
                <a:schemeClr val="accent1">
                  <a:lumMod val="90000"/>
                  <a:lumOff val="10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40"/>
          <p:cNvGrpSpPr/>
          <p:nvPr/>
        </p:nvGrpSpPr>
        <p:grpSpPr>
          <a:xfrm>
            <a:off x="4384025" y="753975"/>
            <a:ext cx="4561734" cy="3321225"/>
            <a:chOff x="4384025" y="753975"/>
            <a:chExt cx="4561734" cy="3321225"/>
          </a:xfrm>
        </p:grpSpPr>
        <p:sp>
          <p:nvSpPr>
            <p:cNvPr id="239" name="Google Shape;239;p40"/>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0"/>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0"/>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0"/>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0"/>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0"/>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0"/>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0"/>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0"/>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0"/>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0"/>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0"/>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0"/>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0"/>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0"/>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0"/>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0"/>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0"/>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0"/>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0"/>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0"/>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0"/>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0"/>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0"/>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0"/>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0"/>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6150"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672" name="Google Shape;672;p40"/>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7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FACTORS THAT MATTERS</a:t>
            </a:r>
            <a:endParaRPr dirty="0"/>
          </a:p>
        </p:txBody>
      </p:sp>
      <p:sp>
        <p:nvSpPr>
          <p:cNvPr id="3352" name="Google Shape;3352;p74"/>
          <p:cNvSpPr txBox="1">
            <a:spLocks noGrp="1"/>
          </p:cNvSpPr>
          <p:nvPr>
            <p:ph type="title" idx="3"/>
          </p:nvPr>
        </p:nvSpPr>
        <p:spPr>
          <a:xfrm>
            <a:off x="457199" y="2188653"/>
            <a:ext cx="2214563"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UNEMPLOYMENT RATE</a:t>
            </a:r>
            <a:endParaRPr dirty="0"/>
          </a:p>
        </p:txBody>
      </p:sp>
      <p:sp>
        <p:nvSpPr>
          <p:cNvPr id="3353" name="Google Shape;3353;p74"/>
          <p:cNvSpPr txBox="1">
            <a:spLocks noGrp="1"/>
          </p:cNvSpPr>
          <p:nvPr>
            <p:ph type="subTitle" idx="1"/>
          </p:nvPr>
        </p:nvSpPr>
        <p:spPr>
          <a:xfrm>
            <a:off x="479746" y="2806489"/>
            <a:ext cx="1940334" cy="201514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dirty="0">
                <a:latin typeface="+mj-lt"/>
              </a:rPr>
              <a:t>Determine how policy will react to the labour market conditions. Monetary policy changes—or even a lack thereof—can always lead to the value of a currency heading either up or down. </a:t>
            </a:r>
            <a:endParaRPr sz="1200" dirty="0">
              <a:latin typeface="+mj-lt"/>
            </a:endParaRPr>
          </a:p>
        </p:txBody>
      </p:sp>
      <p:grpSp>
        <p:nvGrpSpPr>
          <p:cNvPr id="3354" name="Google Shape;3354;p74"/>
          <p:cNvGrpSpPr/>
          <p:nvPr/>
        </p:nvGrpSpPr>
        <p:grpSpPr>
          <a:xfrm>
            <a:off x="1049558" y="1477571"/>
            <a:ext cx="826666" cy="600237"/>
            <a:chOff x="5302988" y="3389839"/>
            <a:chExt cx="394609" cy="286523"/>
          </a:xfrm>
        </p:grpSpPr>
        <p:sp>
          <p:nvSpPr>
            <p:cNvPr id="3355" name="Google Shape;3355;p74"/>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4"/>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4"/>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4"/>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4"/>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4"/>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4"/>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4"/>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4"/>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4"/>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4"/>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4"/>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4"/>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4"/>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4"/>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4"/>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4"/>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4"/>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4"/>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4"/>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4"/>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4"/>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4"/>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4"/>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4"/>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4"/>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4"/>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4"/>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4"/>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4"/>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4"/>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4"/>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4"/>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9" name="Google Shape;3389;p74"/>
          <p:cNvSpPr txBox="1">
            <a:spLocks noGrp="1"/>
          </p:cNvSpPr>
          <p:nvPr>
            <p:ph type="title" idx="5"/>
          </p:nvPr>
        </p:nvSpPr>
        <p:spPr>
          <a:xfrm>
            <a:off x="2619150" y="2188653"/>
            <a:ext cx="1829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INTEREST RATE</a:t>
            </a:r>
            <a:endParaRPr dirty="0"/>
          </a:p>
        </p:txBody>
      </p:sp>
      <p:sp>
        <p:nvSpPr>
          <p:cNvPr id="3392" name="Google Shape;3392;p74"/>
          <p:cNvSpPr txBox="1">
            <a:spLocks noGrp="1"/>
          </p:cNvSpPr>
          <p:nvPr>
            <p:ph type="title" idx="8"/>
          </p:nvPr>
        </p:nvSpPr>
        <p:spPr>
          <a:xfrm>
            <a:off x="4468600" y="2188653"/>
            <a:ext cx="214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INFLATION RATE</a:t>
            </a:r>
            <a:endParaRPr dirty="0"/>
          </a:p>
        </p:txBody>
      </p:sp>
      <p:sp>
        <p:nvSpPr>
          <p:cNvPr id="3395" name="Google Shape;3395;p74"/>
          <p:cNvSpPr txBox="1">
            <a:spLocks noGrp="1"/>
          </p:cNvSpPr>
          <p:nvPr>
            <p:ph type="title" idx="14"/>
          </p:nvPr>
        </p:nvSpPr>
        <p:spPr>
          <a:xfrm>
            <a:off x="6769795" y="2175984"/>
            <a:ext cx="1829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INDEXES</a:t>
            </a:r>
            <a:endParaRPr dirty="0"/>
          </a:p>
        </p:txBody>
      </p:sp>
      <p:grpSp>
        <p:nvGrpSpPr>
          <p:cNvPr id="3397" name="Google Shape;3397;p74"/>
          <p:cNvGrpSpPr/>
          <p:nvPr/>
        </p:nvGrpSpPr>
        <p:grpSpPr>
          <a:xfrm>
            <a:off x="3372157" y="1501729"/>
            <a:ext cx="439738" cy="592475"/>
            <a:chOff x="4896940" y="1502999"/>
            <a:chExt cx="263316" cy="354754"/>
          </a:xfrm>
        </p:grpSpPr>
        <p:sp>
          <p:nvSpPr>
            <p:cNvPr id="3398" name="Google Shape;3398;p74"/>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4"/>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4"/>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4"/>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4"/>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4"/>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4"/>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4"/>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4"/>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4"/>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4"/>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4"/>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4"/>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4"/>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4"/>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4"/>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4"/>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5" name="Google Shape;3415;p74"/>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4"/>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4"/>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4"/>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4"/>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4"/>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4"/>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4"/>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423" name="Google Shape;3423;p74"/>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4"/>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4"/>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4"/>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7" name="Google Shape;3427;p74"/>
          <p:cNvGrpSpPr/>
          <p:nvPr/>
        </p:nvGrpSpPr>
        <p:grpSpPr>
          <a:xfrm>
            <a:off x="7433742" y="1477967"/>
            <a:ext cx="493885" cy="607796"/>
            <a:chOff x="3599318" y="4299590"/>
            <a:chExt cx="251098" cy="309028"/>
          </a:xfrm>
        </p:grpSpPr>
        <p:sp>
          <p:nvSpPr>
            <p:cNvPr id="3428" name="Google Shape;3428;p74"/>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4"/>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4"/>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4"/>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4"/>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4"/>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4" name="Google Shape;3434;p74"/>
          <p:cNvSpPr txBox="1">
            <a:spLocks noGrp="1"/>
          </p:cNvSpPr>
          <p:nvPr>
            <p:ph type="subTitle" idx="4294967295"/>
          </p:nvPr>
        </p:nvSpPr>
        <p:spPr>
          <a:xfrm>
            <a:off x="9639200" y="-354704"/>
            <a:ext cx="1611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a:p>
          <a:p>
            <a:pPr marL="0" lvl="0" indent="0" algn="ctr" rtl="0">
              <a:spcBef>
                <a:spcPts val="1600"/>
              </a:spcBef>
              <a:spcAft>
                <a:spcPts val="0"/>
              </a:spcAft>
              <a:buNone/>
            </a:pPr>
            <a:endParaRPr sz="1400"/>
          </a:p>
          <a:p>
            <a:pPr marL="0" lvl="0" indent="0" algn="ctr" rtl="0">
              <a:spcBef>
                <a:spcPts val="1600"/>
              </a:spcBef>
              <a:spcAft>
                <a:spcPts val="1600"/>
              </a:spcAft>
              <a:buNone/>
            </a:pPr>
            <a:endParaRPr sz="1400"/>
          </a:p>
        </p:txBody>
      </p:sp>
      <p:sp>
        <p:nvSpPr>
          <p:cNvPr id="16" name="Google Shape;3353;p74">
            <a:extLst>
              <a:ext uri="{FF2B5EF4-FFF2-40B4-BE49-F238E27FC236}">
                <a16:creationId xmlns:a16="http://schemas.microsoft.com/office/drawing/2014/main" id="{C627AB97-12A5-A5F9-AC84-A21EBA623F56}"/>
              </a:ext>
            </a:extLst>
          </p:cNvPr>
          <p:cNvSpPr txBox="1">
            <a:spLocks/>
          </p:cNvSpPr>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lnSpc>
                <a:spcPct val="115000"/>
              </a:lnSpc>
            </a:pPr>
            <a:r>
              <a:rPr lang="en-GB" sz="1200" dirty="0">
                <a:latin typeface="+mj-lt"/>
              </a:rPr>
              <a:t>Higher interest rates attract foreign capital and cause the exchange rate to rise. Lower interest rates tend to decrease exchange rates.</a:t>
            </a:r>
          </a:p>
        </p:txBody>
      </p:sp>
      <p:sp>
        <p:nvSpPr>
          <p:cNvPr id="17" name="Google Shape;3353;p74">
            <a:extLst>
              <a:ext uri="{FF2B5EF4-FFF2-40B4-BE49-F238E27FC236}">
                <a16:creationId xmlns:a16="http://schemas.microsoft.com/office/drawing/2014/main" id="{4DAE56B7-6DA5-05B2-ADC4-BB099DAB05AA}"/>
              </a:ext>
            </a:extLst>
          </p:cNvPr>
          <p:cNvSpPr txBox="1">
            <a:spLocks/>
          </p:cNvSpPr>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lnSpc>
                <a:spcPct val="115000"/>
              </a:lnSpc>
            </a:pPr>
            <a:r>
              <a:rPr lang="en-GB" sz="1200" dirty="0">
                <a:latin typeface="+mj-lt"/>
              </a:rPr>
              <a:t>Typically, a country with a consistently lower inflation rate exhibits a rising currency value, as its purchasing power increases relative to other currencies.</a:t>
            </a:r>
          </a:p>
        </p:txBody>
      </p:sp>
      <p:sp>
        <p:nvSpPr>
          <p:cNvPr id="18" name="Google Shape;3353;p74">
            <a:extLst>
              <a:ext uri="{FF2B5EF4-FFF2-40B4-BE49-F238E27FC236}">
                <a16:creationId xmlns:a16="http://schemas.microsoft.com/office/drawing/2014/main" id="{9566D692-120C-C420-0DF1-AD752D7331F3}"/>
              </a:ext>
            </a:extLst>
          </p:cNvPr>
          <p:cNvSpPr txBox="1">
            <a:spLocks/>
          </p:cNvSpPr>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171450" indent="-171450" algn="l">
              <a:lnSpc>
                <a:spcPct val="115000"/>
              </a:lnSpc>
              <a:buFontTx/>
              <a:buChar char="-"/>
            </a:pPr>
            <a:r>
              <a:rPr lang="en-GB" sz="1200" b="1" dirty="0">
                <a:latin typeface="+mj-lt"/>
              </a:rPr>
              <a:t>USD index: </a:t>
            </a:r>
            <a:r>
              <a:rPr lang="en-GB" sz="1200" dirty="0">
                <a:latin typeface="+mj-lt"/>
              </a:rPr>
              <a:t>AUD and USD have a negative correlation. </a:t>
            </a:r>
          </a:p>
          <a:p>
            <a:pPr marL="171450" indent="-171450" algn="l">
              <a:lnSpc>
                <a:spcPct val="115000"/>
              </a:lnSpc>
              <a:buFontTx/>
              <a:buChar char="-"/>
            </a:pPr>
            <a:endParaRPr lang="en-GB" sz="1100" dirty="0">
              <a:latin typeface="+mj-lt"/>
            </a:endParaRPr>
          </a:p>
          <a:p>
            <a:pPr marL="171450" indent="-171450" algn="l">
              <a:lnSpc>
                <a:spcPct val="115000"/>
              </a:lnSpc>
              <a:buFontTx/>
              <a:buChar char="-"/>
            </a:pPr>
            <a:r>
              <a:rPr lang="en-GB" sz="1200" b="1" dirty="0">
                <a:latin typeface="+mj-lt"/>
              </a:rPr>
              <a:t>Australian commodity price index: </a:t>
            </a:r>
            <a:r>
              <a:rPr lang="en-GB" sz="1200" dirty="0">
                <a:latin typeface="+mj-lt"/>
              </a:rPr>
              <a:t>Higher commodity export prices mean an increase in demand for AUD. Indeed, the AUD is often referred to as a ‘commodity currency’.</a:t>
            </a:r>
          </a:p>
        </p:txBody>
      </p:sp>
    </p:spTree>
    <p:extLst>
      <p:ext uri="{BB962C8B-B14F-4D97-AF65-F5344CB8AC3E}">
        <p14:creationId xmlns:p14="http://schemas.microsoft.com/office/powerpoint/2010/main" val="202561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7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SUMMARY</a:t>
            </a:r>
            <a:endParaRPr dirty="0"/>
          </a:p>
        </p:txBody>
      </p:sp>
      <p:sp>
        <p:nvSpPr>
          <p:cNvPr id="3353" name="Google Shape;3353;p74"/>
          <p:cNvSpPr txBox="1">
            <a:spLocks noGrp="1"/>
          </p:cNvSpPr>
          <p:nvPr>
            <p:ph type="subTitle" idx="1"/>
          </p:nvPr>
        </p:nvSpPr>
        <p:spPr>
          <a:xfrm>
            <a:off x="526232" y="2296902"/>
            <a:ext cx="2288405" cy="2015143"/>
          </a:xfrm>
          <a:prstGeom prst="rect">
            <a:avLst/>
          </a:prstGeom>
        </p:spPr>
        <p:txBody>
          <a:bodyPr spcFirstLastPara="1" wrap="square" lIns="91425" tIns="91425" rIns="91425" bIns="91425" anchor="t" anchorCtr="0">
            <a:noAutofit/>
          </a:bodyPr>
          <a:lstStyle/>
          <a:p>
            <a:pPr marL="0" indent="0" algn="l">
              <a:lnSpc>
                <a:spcPct val="115000"/>
              </a:lnSpc>
            </a:pPr>
            <a:r>
              <a:rPr lang="en-GB" sz="1200" dirty="0">
                <a:latin typeface="Arial"/>
                <a:ea typeface="Arial"/>
                <a:cs typeface="Arial"/>
                <a:sym typeface="Arial"/>
              </a:rPr>
              <a:t>AdaBoost algorithm, short for Adaptive Boosting, is </a:t>
            </a:r>
            <a:r>
              <a:rPr lang="en-GB" sz="1200" b="1" dirty="0">
                <a:latin typeface="Arial"/>
                <a:ea typeface="Arial"/>
                <a:cs typeface="Arial"/>
                <a:sym typeface="Arial"/>
              </a:rPr>
              <a:t>a Boosting technique used as an Ensemble Method in Machine Learning</a:t>
            </a:r>
            <a:r>
              <a:rPr lang="en-GB" sz="1200" dirty="0">
                <a:latin typeface="Arial"/>
                <a:ea typeface="Arial"/>
                <a:cs typeface="Arial"/>
                <a:sym typeface="Arial"/>
              </a:rPr>
              <a:t>. It is called Adaptive Boosting as the weights are re-assigned to each instance, with higher weights assigned to incorrectly classified instances.</a:t>
            </a:r>
          </a:p>
          <a:p>
            <a:pPr marL="0" lvl="0" indent="0" algn="l" rtl="0">
              <a:lnSpc>
                <a:spcPct val="115000"/>
              </a:lnSpc>
              <a:spcBef>
                <a:spcPts val="0"/>
              </a:spcBef>
              <a:spcAft>
                <a:spcPts val="0"/>
              </a:spcAft>
              <a:buNone/>
            </a:pPr>
            <a:endParaRPr sz="1200" dirty="0">
              <a:latin typeface="+mj-lt"/>
            </a:endParaRPr>
          </a:p>
        </p:txBody>
      </p:sp>
      <p:sp>
        <p:nvSpPr>
          <p:cNvPr id="3389" name="Google Shape;3389;p74"/>
          <p:cNvSpPr txBox="1">
            <a:spLocks noGrp="1"/>
          </p:cNvSpPr>
          <p:nvPr>
            <p:ph type="title" idx="5"/>
          </p:nvPr>
        </p:nvSpPr>
        <p:spPr>
          <a:xfrm>
            <a:off x="3313262" y="1466396"/>
            <a:ext cx="1829100" cy="442800"/>
          </a:xfrm>
          <a:prstGeom prst="rect">
            <a:avLst/>
          </a:prstGeom>
        </p:spPr>
        <p:txBody>
          <a:bodyPr spcFirstLastPara="1" wrap="square" lIns="91425" tIns="91425" rIns="91425" bIns="91425" anchor="t" anchorCtr="0">
            <a:noAutofit/>
          </a:bodyPr>
          <a:lstStyle/>
          <a:p>
            <a:r>
              <a:rPr lang="en-GB" sz="1600" dirty="0"/>
              <a:t>LOGISTIC REGRESSION</a:t>
            </a:r>
            <a:br>
              <a:rPr lang="en-GB" dirty="0"/>
            </a:br>
            <a:endParaRPr dirty="0"/>
          </a:p>
        </p:txBody>
      </p:sp>
      <p:sp>
        <p:nvSpPr>
          <p:cNvPr id="3392" name="Google Shape;3392;p74"/>
          <p:cNvSpPr txBox="1">
            <a:spLocks noGrp="1"/>
          </p:cNvSpPr>
          <p:nvPr>
            <p:ph type="title" idx="8"/>
          </p:nvPr>
        </p:nvSpPr>
        <p:spPr>
          <a:xfrm>
            <a:off x="6032739" y="1466396"/>
            <a:ext cx="214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1600" dirty="0"/>
              <a:t>NEURAL NETWORK</a:t>
            </a:r>
          </a:p>
        </p:txBody>
      </p:sp>
      <p:sp>
        <p:nvSpPr>
          <p:cNvPr id="3434" name="Google Shape;3434;p74"/>
          <p:cNvSpPr txBox="1">
            <a:spLocks noGrp="1"/>
          </p:cNvSpPr>
          <p:nvPr>
            <p:ph type="subTitle" idx="4294967295"/>
          </p:nvPr>
        </p:nvSpPr>
        <p:spPr>
          <a:xfrm>
            <a:off x="9639200" y="-354704"/>
            <a:ext cx="1611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a:p>
          <a:p>
            <a:pPr marL="0" lvl="0" indent="0" algn="ctr" rtl="0">
              <a:spcBef>
                <a:spcPts val="1600"/>
              </a:spcBef>
              <a:spcAft>
                <a:spcPts val="0"/>
              </a:spcAft>
              <a:buNone/>
            </a:pPr>
            <a:endParaRPr sz="1400"/>
          </a:p>
          <a:p>
            <a:pPr marL="0" lvl="0" indent="0" algn="ctr" rtl="0">
              <a:spcBef>
                <a:spcPts val="1600"/>
              </a:spcBef>
              <a:spcAft>
                <a:spcPts val="1600"/>
              </a:spcAft>
              <a:buNone/>
            </a:pPr>
            <a:endParaRPr sz="1400"/>
          </a:p>
        </p:txBody>
      </p:sp>
      <p:sp>
        <p:nvSpPr>
          <p:cNvPr id="16" name="Google Shape;3353;p74">
            <a:extLst>
              <a:ext uri="{FF2B5EF4-FFF2-40B4-BE49-F238E27FC236}">
                <a16:creationId xmlns:a16="http://schemas.microsoft.com/office/drawing/2014/main" id="{C627AB97-12A5-A5F9-AC84-A21EBA623F56}"/>
              </a:ext>
            </a:extLst>
          </p:cNvPr>
          <p:cNvSpPr txBox="1">
            <a:spLocks/>
          </p:cNvSpPr>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marR="0" lvl="0" indent="0" algn="just" rtl="0">
              <a:lnSpc>
                <a:spcPct val="115000"/>
              </a:lnSpc>
              <a:spcBef>
                <a:spcPts val="0"/>
              </a:spcBef>
              <a:spcAft>
                <a:spcPts val="0"/>
              </a:spcAft>
              <a:buClr>
                <a:schemeClr val="dk1"/>
              </a:buClr>
              <a:buSzPts val="1400"/>
              <a:buFont typeface="Open Sans"/>
              <a:buNone/>
            </a:pPr>
            <a:r>
              <a:rPr lang="en-US" sz="1200" b="0" i="0" u="none" strike="noStrike" cap="none" dirty="0">
                <a:solidFill>
                  <a:schemeClr val="dk1"/>
                </a:solidFill>
                <a:latin typeface="Arial"/>
                <a:ea typeface="Arial"/>
                <a:cs typeface="Arial"/>
                <a:sym typeface="Arial"/>
              </a:rPr>
              <a:t>Logistic regression is an example of supervised learning. It is </a:t>
            </a:r>
            <a:r>
              <a:rPr lang="en-US" sz="1200" b="1" i="0" u="none" strike="noStrike" cap="none" dirty="0">
                <a:solidFill>
                  <a:schemeClr val="dk1"/>
                </a:solidFill>
                <a:latin typeface="Arial"/>
                <a:ea typeface="Arial"/>
                <a:cs typeface="Arial"/>
                <a:sym typeface="Arial"/>
              </a:rPr>
              <a:t>used to calculate or predict the probability of a binary (yes/no) event occurring</a:t>
            </a:r>
            <a:r>
              <a:rPr lang="en-US" sz="1200" b="0" i="0" u="none" strike="noStrike" cap="none" dirty="0">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lang="en-GB" sz="1200" dirty="0"/>
          </a:p>
        </p:txBody>
      </p:sp>
      <p:sp>
        <p:nvSpPr>
          <p:cNvPr id="17" name="Google Shape;3353;p74">
            <a:extLst>
              <a:ext uri="{FF2B5EF4-FFF2-40B4-BE49-F238E27FC236}">
                <a16:creationId xmlns:a16="http://schemas.microsoft.com/office/drawing/2014/main" id="{4DAE56B7-6DA5-05B2-ADC4-BB099DAB05AA}"/>
              </a:ext>
            </a:extLst>
          </p:cNvPr>
          <p:cNvSpPr txBox="1">
            <a:spLocks/>
          </p:cNvSpPr>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lnSpc>
                <a:spcPct val="115000"/>
              </a:lnSpc>
            </a:pPr>
            <a:r>
              <a:rPr lang="en-GB" sz="1200" b="0" i="0" u="none" strike="noStrike" cap="none" dirty="0">
                <a:solidFill>
                  <a:schemeClr val="dk1"/>
                </a:solidFill>
                <a:latin typeface="Arial"/>
                <a:ea typeface="Arial"/>
                <a:cs typeface="Arial"/>
                <a:sym typeface="Arial"/>
              </a:rPr>
              <a:t>A neural network is </a:t>
            </a:r>
            <a:r>
              <a:rPr lang="en-GB" sz="1200" b="1" i="0" u="none" strike="noStrike" cap="none" dirty="0">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dirty="0">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lang="en-GB" sz="1200" dirty="0"/>
          </a:p>
          <a:p>
            <a:pPr marL="0" lvl="0" indent="0" algn="l" rtl="0">
              <a:lnSpc>
                <a:spcPct val="115000"/>
              </a:lnSpc>
              <a:spcBef>
                <a:spcPts val="0"/>
              </a:spcBef>
              <a:spcAft>
                <a:spcPts val="0"/>
              </a:spcAft>
              <a:buNone/>
            </a:pPr>
            <a:endParaRPr lang="en-GB" sz="1200" dirty="0">
              <a:latin typeface="+mj-lt"/>
            </a:endParaRPr>
          </a:p>
        </p:txBody>
      </p:sp>
      <p:sp>
        <p:nvSpPr>
          <p:cNvPr id="2" name="Google Shape;1764;p56">
            <a:extLst>
              <a:ext uri="{FF2B5EF4-FFF2-40B4-BE49-F238E27FC236}">
                <a16:creationId xmlns:a16="http://schemas.microsoft.com/office/drawing/2014/main" id="{A2FD8AFA-60FD-D552-E596-CFFA18D18861}"/>
              </a:ext>
            </a:extLst>
          </p:cNvPr>
          <p:cNvSpPr txBox="1">
            <a:spLocks/>
          </p:cNvSpPr>
          <p:nvPr/>
        </p:nvSpPr>
        <p:spPr>
          <a:xfrm>
            <a:off x="334975" y="1466396"/>
            <a:ext cx="2240100" cy="4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r>
              <a:rPr lang="en-GB" sz="1600" b="1" dirty="0">
                <a:solidFill>
                  <a:schemeClr val="accent1"/>
                </a:solidFill>
                <a:latin typeface="Montserrat"/>
                <a:ea typeface="Montserrat"/>
                <a:cs typeface="Montserrat"/>
                <a:sym typeface="Montserrat"/>
              </a:rPr>
              <a:t>ADABOOST</a:t>
            </a:r>
            <a:endParaRPr lang="en-AU" sz="1600" dirty="0"/>
          </a:p>
        </p:txBody>
      </p:sp>
    </p:spTree>
    <p:extLst>
      <p:ext uri="{BB962C8B-B14F-4D97-AF65-F5344CB8AC3E}">
        <p14:creationId xmlns:p14="http://schemas.microsoft.com/office/powerpoint/2010/main" val="346986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C2AE-D52A-45E8-B5D4-E0DC1519F6B9}"/>
              </a:ext>
            </a:extLst>
          </p:cNvPr>
          <p:cNvSpPr>
            <a:spLocks noGrp="1"/>
          </p:cNvSpPr>
          <p:nvPr>
            <p:ph type="title"/>
          </p:nvPr>
        </p:nvSpPr>
        <p:spPr/>
        <p:txBody>
          <a:bodyPr/>
          <a:lstStyle/>
          <a:p>
            <a:r>
              <a:rPr lang="en-AU" dirty="0"/>
              <a:t>ISSUE AROSE</a:t>
            </a:r>
          </a:p>
        </p:txBody>
      </p:sp>
      <p:sp>
        <p:nvSpPr>
          <p:cNvPr id="4" name="TextBox 3">
            <a:extLst>
              <a:ext uri="{FF2B5EF4-FFF2-40B4-BE49-F238E27FC236}">
                <a16:creationId xmlns:a16="http://schemas.microsoft.com/office/drawing/2014/main" id="{54F5AF4C-AF23-79EC-E7CF-A8CC147DBACD}"/>
              </a:ext>
            </a:extLst>
          </p:cNvPr>
          <p:cNvSpPr txBox="1"/>
          <p:nvPr/>
        </p:nvSpPr>
        <p:spPr>
          <a:xfrm>
            <a:off x="1776808" y="1331495"/>
            <a:ext cx="5590384" cy="3539430"/>
          </a:xfrm>
          <a:prstGeom prst="rect">
            <a:avLst/>
          </a:prstGeom>
          <a:noFill/>
        </p:spPr>
        <p:txBody>
          <a:bodyPr wrap="square">
            <a:spAutoFit/>
          </a:bodyPr>
          <a:lstStyle/>
          <a:p>
            <a:pPr marL="742950" indent="-285750" fontAlgn="base">
              <a:lnSpc>
                <a:spcPct val="150000"/>
              </a:lnSpc>
              <a:spcBef>
                <a:spcPts val="1200"/>
              </a:spcBef>
              <a:buFont typeface="Wingdings" panose="05000000000000000000" pitchFamily="2" charset="2"/>
              <a:buChar char="§"/>
            </a:pPr>
            <a:r>
              <a:rPr lang="en-AU" dirty="0"/>
              <a:t>Data Granularity : </a:t>
            </a:r>
            <a:r>
              <a:rPr lang="en-GB" dirty="0">
                <a:latin typeface="Arial" panose="020B0604020202020204" pitchFamily="34" charset="0"/>
              </a:rPr>
              <a:t>R</a:t>
            </a:r>
            <a:r>
              <a:rPr lang="en-GB" sz="1400" i="0" u="none" strike="noStrike" dirty="0">
                <a:solidFill>
                  <a:srgbClr val="000000"/>
                </a:solidFill>
                <a:effectLst/>
                <a:latin typeface="Arial" panose="020B0604020202020204" pitchFamily="34" charset="0"/>
              </a:rPr>
              <a:t>esample monthly and quarterly data to daily data</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Historical data (inflation) not available on monthly data before 2017</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No data on non-trading days</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Data in 2D matrix: Stack</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Data need to be concatenated with date rather than numbers</a:t>
            </a:r>
          </a:p>
          <a:p>
            <a:pPr marL="742950" indent="-285750" rtl="0" fontAlgn="base">
              <a:spcBef>
                <a:spcPts val="0"/>
              </a:spcBef>
              <a:spcAft>
                <a:spcPts val="0"/>
              </a:spcAft>
              <a:buFont typeface="Wingdings" panose="05000000000000000000" pitchFamily="2" charset="2"/>
              <a:buChar char="§"/>
            </a:pPr>
            <a:endParaRPr lang="en-GB" dirty="0">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endParaRPr lang="en-GB" sz="1400" b="0" i="0" u="none" strike="noStrike" dirty="0">
              <a:solidFill>
                <a:srgbClr val="000000"/>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endParaRPr lang="en-GB" dirty="0">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endParaRPr lang="en-GB" sz="1400" b="0" i="0" u="none" strike="noStrike" dirty="0">
              <a:solidFill>
                <a:srgbClr val="000000"/>
              </a:solidFill>
              <a:effectLst/>
              <a:latin typeface="Arial" panose="020B0604020202020204" pitchFamily="34" charset="0"/>
            </a:endParaRPr>
          </a:p>
        </p:txBody>
      </p:sp>
      <p:grpSp>
        <p:nvGrpSpPr>
          <p:cNvPr id="7" name="Google Shape;1791;p57">
            <a:extLst>
              <a:ext uri="{FF2B5EF4-FFF2-40B4-BE49-F238E27FC236}">
                <a16:creationId xmlns:a16="http://schemas.microsoft.com/office/drawing/2014/main" id="{87DEF32F-93B9-2FF0-B4A4-F88468A55C43}"/>
              </a:ext>
            </a:extLst>
          </p:cNvPr>
          <p:cNvGrpSpPr/>
          <p:nvPr/>
        </p:nvGrpSpPr>
        <p:grpSpPr>
          <a:xfrm>
            <a:off x="7423702" y="2374447"/>
            <a:ext cx="1177373" cy="2497592"/>
            <a:chOff x="3570840" y="1166608"/>
            <a:chExt cx="1733013" cy="3316169"/>
          </a:xfrm>
        </p:grpSpPr>
        <p:sp>
          <p:nvSpPr>
            <p:cNvPr id="8" name="Google Shape;1792;p57">
              <a:extLst>
                <a:ext uri="{FF2B5EF4-FFF2-40B4-BE49-F238E27FC236}">
                  <a16:creationId xmlns:a16="http://schemas.microsoft.com/office/drawing/2014/main" id="{3FE53257-63A5-FCE2-F682-2989DF23B629}"/>
                </a:ext>
              </a:extLst>
            </p:cNvPr>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93;p57">
              <a:extLst>
                <a:ext uri="{FF2B5EF4-FFF2-40B4-BE49-F238E27FC236}">
                  <a16:creationId xmlns:a16="http://schemas.microsoft.com/office/drawing/2014/main" id="{88F6BF54-69BE-06C5-E25C-028EDAAF8252}"/>
                </a:ext>
              </a:extLst>
            </p:cNvPr>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4;p57">
              <a:extLst>
                <a:ext uri="{FF2B5EF4-FFF2-40B4-BE49-F238E27FC236}">
                  <a16:creationId xmlns:a16="http://schemas.microsoft.com/office/drawing/2014/main" id="{036B9E2B-D964-5EDB-ECD0-0F18C63F70AC}"/>
                </a:ext>
              </a:extLst>
            </p:cNvPr>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95;p57">
              <a:extLst>
                <a:ext uri="{FF2B5EF4-FFF2-40B4-BE49-F238E27FC236}">
                  <a16:creationId xmlns:a16="http://schemas.microsoft.com/office/drawing/2014/main" id="{307C1443-9936-6087-BE92-A90F95209D1E}"/>
                </a:ext>
              </a:extLst>
            </p:cNvPr>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96;p57">
              <a:extLst>
                <a:ext uri="{FF2B5EF4-FFF2-40B4-BE49-F238E27FC236}">
                  <a16:creationId xmlns:a16="http://schemas.microsoft.com/office/drawing/2014/main" id="{EA520825-119D-67CB-6E3E-FA5D865E9816}"/>
                </a:ext>
              </a:extLst>
            </p:cNvPr>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97;p57">
              <a:extLst>
                <a:ext uri="{FF2B5EF4-FFF2-40B4-BE49-F238E27FC236}">
                  <a16:creationId xmlns:a16="http://schemas.microsoft.com/office/drawing/2014/main" id="{22641618-998A-661F-0A67-E453795F7142}"/>
                </a:ext>
              </a:extLst>
            </p:cNvPr>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8;p57">
              <a:extLst>
                <a:ext uri="{FF2B5EF4-FFF2-40B4-BE49-F238E27FC236}">
                  <a16:creationId xmlns:a16="http://schemas.microsoft.com/office/drawing/2014/main" id="{3D4C11D4-EA73-B4F4-1D98-9034B63492E7}"/>
                </a:ext>
              </a:extLst>
            </p:cNvPr>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99;p57">
              <a:extLst>
                <a:ext uri="{FF2B5EF4-FFF2-40B4-BE49-F238E27FC236}">
                  <a16:creationId xmlns:a16="http://schemas.microsoft.com/office/drawing/2014/main" id="{2E358DC6-F411-EC95-B2CE-7380C9460EAC}"/>
                </a:ext>
              </a:extLst>
            </p:cNvPr>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800;p57">
              <a:extLst>
                <a:ext uri="{FF2B5EF4-FFF2-40B4-BE49-F238E27FC236}">
                  <a16:creationId xmlns:a16="http://schemas.microsoft.com/office/drawing/2014/main" id="{2A9D92A0-D5FF-DB9C-6510-4716EF8C7071}"/>
                </a:ext>
              </a:extLst>
            </p:cNvPr>
            <p:cNvGrpSpPr/>
            <p:nvPr/>
          </p:nvGrpSpPr>
          <p:grpSpPr>
            <a:xfrm>
              <a:off x="3570840" y="1166608"/>
              <a:ext cx="1727695" cy="1968456"/>
              <a:chOff x="3552575" y="1381425"/>
              <a:chExt cx="1636850" cy="1864952"/>
            </a:xfrm>
          </p:grpSpPr>
          <p:sp>
            <p:nvSpPr>
              <p:cNvPr id="17" name="Google Shape;1801;p57">
                <a:extLst>
                  <a:ext uri="{FF2B5EF4-FFF2-40B4-BE49-F238E27FC236}">
                    <a16:creationId xmlns:a16="http://schemas.microsoft.com/office/drawing/2014/main" id="{C1890FA5-1EA8-6E72-A9DE-31E7A244F510}"/>
                  </a:ext>
                </a:extLst>
              </p:cNvPr>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2;p57">
                <a:extLst>
                  <a:ext uri="{FF2B5EF4-FFF2-40B4-BE49-F238E27FC236}">
                    <a16:creationId xmlns:a16="http://schemas.microsoft.com/office/drawing/2014/main" id="{387E3015-450E-F384-A755-F28BFEFD8278}"/>
                  </a:ext>
                </a:extLst>
              </p:cNvPr>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3;p57">
                <a:extLst>
                  <a:ext uri="{FF2B5EF4-FFF2-40B4-BE49-F238E27FC236}">
                    <a16:creationId xmlns:a16="http://schemas.microsoft.com/office/drawing/2014/main" id="{A1750AB2-D79B-ED07-1EBC-11BE6147DB4B}"/>
                  </a:ext>
                </a:extLst>
              </p:cNvPr>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4;p57">
                <a:extLst>
                  <a:ext uri="{FF2B5EF4-FFF2-40B4-BE49-F238E27FC236}">
                    <a16:creationId xmlns:a16="http://schemas.microsoft.com/office/drawing/2014/main" id="{0FB76784-35EC-CDAC-1F88-C07E1211178A}"/>
                  </a:ext>
                </a:extLst>
              </p:cNvPr>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5;p57">
                <a:extLst>
                  <a:ext uri="{FF2B5EF4-FFF2-40B4-BE49-F238E27FC236}">
                    <a16:creationId xmlns:a16="http://schemas.microsoft.com/office/drawing/2014/main" id="{02D831EB-BA08-828D-DBCE-8550034C861C}"/>
                  </a:ext>
                </a:extLst>
              </p:cNvPr>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6;p57">
                <a:extLst>
                  <a:ext uri="{FF2B5EF4-FFF2-40B4-BE49-F238E27FC236}">
                    <a16:creationId xmlns:a16="http://schemas.microsoft.com/office/drawing/2014/main" id="{54A76AEB-178D-D3B8-1814-DCA9E2E722A9}"/>
                  </a:ext>
                </a:extLst>
              </p:cNvPr>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7;p57">
                <a:extLst>
                  <a:ext uri="{FF2B5EF4-FFF2-40B4-BE49-F238E27FC236}">
                    <a16:creationId xmlns:a16="http://schemas.microsoft.com/office/drawing/2014/main" id="{98852069-F977-64B9-54FD-B75BE5071948}"/>
                  </a:ext>
                </a:extLst>
              </p:cNvPr>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8;p57">
                <a:extLst>
                  <a:ext uri="{FF2B5EF4-FFF2-40B4-BE49-F238E27FC236}">
                    <a16:creationId xmlns:a16="http://schemas.microsoft.com/office/drawing/2014/main" id="{5010B0C6-244A-81E7-B7F5-1CF6BAB3D888}"/>
                  </a:ext>
                </a:extLst>
              </p:cNvPr>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09;p57">
                <a:extLst>
                  <a:ext uri="{FF2B5EF4-FFF2-40B4-BE49-F238E27FC236}">
                    <a16:creationId xmlns:a16="http://schemas.microsoft.com/office/drawing/2014/main" id="{707FBA17-DA52-576A-6B71-7B78D93CC7B2}"/>
                  </a:ext>
                </a:extLst>
              </p:cNvPr>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10;p57">
                <a:extLst>
                  <a:ext uri="{FF2B5EF4-FFF2-40B4-BE49-F238E27FC236}">
                    <a16:creationId xmlns:a16="http://schemas.microsoft.com/office/drawing/2014/main" id="{E6D0B985-0397-28E0-A689-2D2996DBC928}"/>
                  </a:ext>
                </a:extLst>
              </p:cNvPr>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11;p57">
                <a:extLst>
                  <a:ext uri="{FF2B5EF4-FFF2-40B4-BE49-F238E27FC236}">
                    <a16:creationId xmlns:a16="http://schemas.microsoft.com/office/drawing/2014/main" id="{D8C31F50-0573-9F40-140A-C5A0BD29F557}"/>
                  </a:ext>
                </a:extLst>
              </p:cNvPr>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27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12;p57">
                <a:extLst>
                  <a:ext uri="{FF2B5EF4-FFF2-40B4-BE49-F238E27FC236}">
                    <a16:creationId xmlns:a16="http://schemas.microsoft.com/office/drawing/2014/main" id="{0446C88C-6378-1EDC-8FEA-620A31D5A2B8}"/>
                  </a:ext>
                </a:extLst>
              </p:cNvPr>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13;p57">
                <a:extLst>
                  <a:ext uri="{FF2B5EF4-FFF2-40B4-BE49-F238E27FC236}">
                    <a16:creationId xmlns:a16="http://schemas.microsoft.com/office/drawing/2014/main" id="{3EFCA021-E4A1-2399-0143-F1377BAD0683}"/>
                  </a:ext>
                </a:extLst>
              </p:cNvPr>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14;p57">
                <a:extLst>
                  <a:ext uri="{FF2B5EF4-FFF2-40B4-BE49-F238E27FC236}">
                    <a16:creationId xmlns:a16="http://schemas.microsoft.com/office/drawing/2014/main" id="{6DC65193-9F24-03C7-EB58-144044A6279E}"/>
                  </a:ext>
                </a:extLst>
              </p:cNvPr>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15;p57">
                <a:extLst>
                  <a:ext uri="{FF2B5EF4-FFF2-40B4-BE49-F238E27FC236}">
                    <a16:creationId xmlns:a16="http://schemas.microsoft.com/office/drawing/2014/main" id="{46AD9C96-BCD3-6810-7936-05E978BD32ED}"/>
                  </a:ext>
                </a:extLst>
              </p:cNvPr>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16;p57">
                <a:extLst>
                  <a:ext uri="{FF2B5EF4-FFF2-40B4-BE49-F238E27FC236}">
                    <a16:creationId xmlns:a16="http://schemas.microsoft.com/office/drawing/2014/main" id="{50FA6A64-537C-32F4-B23B-AB00F285FEE8}"/>
                  </a:ext>
                </a:extLst>
              </p:cNvPr>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17;p57">
                <a:extLst>
                  <a:ext uri="{FF2B5EF4-FFF2-40B4-BE49-F238E27FC236}">
                    <a16:creationId xmlns:a16="http://schemas.microsoft.com/office/drawing/2014/main" id="{67012130-ABB6-A999-A410-BDF5B78CDB47}"/>
                  </a:ext>
                </a:extLst>
              </p:cNvPr>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18;p57">
                <a:extLst>
                  <a:ext uri="{FF2B5EF4-FFF2-40B4-BE49-F238E27FC236}">
                    <a16:creationId xmlns:a16="http://schemas.microsoft.com/office/drawing/2014/main" id="{13ACADDE-37EC-62A3-0E27-2B2E95AD097E}"/>
                  </a:ext>
                </a:extLst>
              </p:cNvPr>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19;p57">
                <a:extLst>
                  <a:ext uri="{FF2B5EF4-FFF2-40B4-BE49-F238E27FC236}">
                    <a16:creationId xmlns:a16="http://schemas.microsoft.com/office/drawing/2014/main" id="{B1045395-A6B9-22FF-E84D-3744A5DC876D}"/>
                  </a:ext>
                </a:extLst>
              </p:cNvPr>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1331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BD39-5D93-2037-70E2-3ED53730642D}"/>
              </a:ext>
            </a:extLst>
          </p:cNvPr>
          <p:cNvSpPr>
            <a:spLocks noGrp="1"/>
          </p:cNvSpPr>
          <p:nvPr>
            <p:ph type="title"/>
          </p:nvPr>
        </p:nvSpPr>
        <p:spPr/>
        <p:txBody>
          <a:bodyPr/>
          <a:lstStyle/>
          <a:p>
            <a:r>
              <a:rPr lang="en-AU" sz="3200" b="1" i="0" u="none" strike="noStrike" dirty="0">
                <a:solidFill>
                  <a:srgbClr val="07105C"/>
                </a:solidFill>
                <a:effectLst/>
                <a:latin typeface="Montserrat" panose="00000500000000000000" pitchFamily="2" charset="0"/>
              </a:rPr>
              <a:t>TRAINING PROCESS (with Code)</a:t>
            </a:r>
            <a:endParaRPr lang="en-AU" sz="4400" dirty="0"/>
          </a:p>
        </p:txBody>
      </p:sp>
      <p:sp>
        <p:nvSpPr>
          <p:cNvPr id="4" name="TextBox 3">
            <a:extLst>
              <a:ext uri="{FF2B5EF4-FFF2-40B4-BE49-F238E27FC236}">
                <a16:creationId xmlns:a16="http://schemas.microsoft.com/office/drawing/2014/main" id="{9549CCDB-E2F8-3A92-70A6-81A737CBC11D}"/>
              </a:ext>
            </a:extLst>
          </p:cNvPr>
          <p:cNvSpPr txBox="1"/>
          <p:nvPr/>
        </p:nvSpPr>
        <p:spPr>
          <a:xfrm>
            <a:off x="1014412" y="1245393"/>
            <a:ext cx="6886575" cy="3607206"/>
          </a:xfrm>
          <a:prstGeom prst="rect">
            <a:avLst/>
          </a:prstGeom>
          <a:noFill/>
        </p:spPr>
        <p:txBody>
          <a:bodyPr wrap="square">
            <a:spAutoFit/>
          </a:bodyPr>
          <a:lstStyle/>
          <a:p>
            <a:pPr marL="742950" indent="-285750" rtl="0" fontAlgn="base">
              <a:lnSpc>
                <a:spcPct val="150000"/>
              </a:lnSpc>
              <a:spcBef>
                <a:spcPts val="120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First read in all the data</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Drop </a:t>
            </a:r>
            <a:r>
              <a:rPr lang="en-GB" sz="1400" b="0" i="0" u="none" strike="noStrike" dirty="0" err="1">
                <a:solidFill>
                  <a:srgbClr val="000000"/>
                </a:solidFill>
                <a:effectLst/>
                <a:latin typeface="Arial" panose="020B0604020202020204" pitchFamily="34" charset="0"/>
              </a:rPr>
              <a:t>unnececary</a:t>
            </a:r>
            <a:r>
              <a:rPr lang="en-GB" sz="1400" b="0" i="0" u="none" strike="noStrike" dirty="0">
                <a:solidFill>
                  <a:srgbClr val="000000"/>
                </a:solidFill>
                <a:effectLst/>
                <a:latin typeface="Arial" panose="020B0604020202020204" pitchFamily="34" charset="0"/>
              </a:rPr>
              <a:t> features</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Pass data in </a:t>
            </a:r>
            <a:r>
              <a:rPr lang="en-GB" sz="1400" b="0" i="0" u="none" strike="noStrike" dirty="0" err="1">
                <a:solidFill>
                  <a:srgbClr val="000000"/>
                </a:solidFill>
                <a:effectLst/>
                <a:latin typeface="Arial" panose="020B0604020202020204" pitchFamily="34" charset="0"/>
              </a:rPr>
              <a:t>date_time</a:t>
            </a:r>
            <a:r>
              <a:rPr lang="en-GB" sz="1400" b="0" i="0" u="none" strike="noStrike" dirty="0">
                <a:solidFill>
                  <a:srgbClr val="000000"/>
                </a:solidFill>
                <a:effectLst/>
                <a:latin typeface="Arial" panose="020B0604020202020204" pitchFamily="34" charset="0"/>
              </a:rPr>
              <a:t> format</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err="1">
                <a:solidFill>
                  <a:srgbClr val="000000"/>
                </a:solidFill>
                <a:effectLst/>
                <a:latin typeface="Arial" panose="020B0604020202020204" pitchFamily="34" charset="0"/>
              </a:rPr>
              <a:t>Resmaple</a:t>
            </a:r>
            <a:r>
              <a:rPr lang="en-GB" sz="1400" b="0" i="0" u="none" strike="noStrike" dirty="0">
                <a:solidFill>
                  <a:srgbClr val="000000"/>
                </a:solidFill>
                <a:effectLst/>
                <a:latin typeface="Arial" panose="020B0604020202020204" pitchFamily="34" charset="0"/>
              </a:rPr>
              <a:t> the data to daily format</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err="1">
                <a:solidFill>
                  <a:srgbClr val="000000"/>
                </a:solidFill>
                <a:effectLst/>
                <a:latin typeface="Arial" panose="020B0604020202020204" pitchFamily="34" charset="0"/>
              </a:rPr>
              <a:t>Unannualised</a:t>
            </a:r>
            <a:r>
              <a:rPr lang="en-GB" sz="1400" b="0" i="0" u="none" strike="noStrike" dirty="0">
                <a:solidFill>
                  <a:srgbClr val="000000"/>
                </a:solidFill>
                <a:effectLst/>
                <a:latin typeface="Arial" panose="020B0604020202020204" pitchFamily="34" charset="0"/>
              </a:rPr>
              <a:t> the data</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Split training and testing data by time: time series</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err="1">
                <a:solidFill>
                  <a:srgbClr val="000000"/>
                </a:solidFill>
                <a:effectLst/>
                <a:latin typeface="Arial" panose="020B0604020202020204" pitchFamily="34" charset="0"/>
              </a:rPr>
              <a:t>StandardScaler</a:t>
            </a:r>
            <a:endParaRPr lang="en-GB" sz="1400" b="0" i="0" u="none" strike="noStrike" dirty="0">
              <a:solidFill>
                <a:srgbClr val="000000"/>
              </a:solidFill>
              <a:effectLst/>
              <a:latin typeface="Arial" panose="020B0604020202020204" pitchFamily="34" charset="0"/>
            </a:endParaRP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Set up each model</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Fit </a:t>
            </a:r>
            <a:r>
              <a:rPr lang="en-GB" sz="1400" b="0" i="0" u="none" strike="noStrike" dirty="0" err="1">
                <a:solidFill>
                  <a:srgbClr val="000000"/>
                </a:solidFill>
                <a:effectLst/>
                <a:latin typeface="Arial" panose="020B0604020202020204" pitchFamily="34" charset="0"/>
              </a:rPr>
              <a:t>X_train_scaled</a:t>
            </a:r>
            <a:r>
              <a:rPr lang="en-GB" sz="1400" b="0" i="0" u="none" strike="noStrike" dirty="0">
                <a:solidFill>
                  <a:srgbClr val="000000"/>
                </a:solidFill>
                <a:effectLst/>
                <a:latin typeface="Arial" panose="020B0604020202020204" pitchFamily="34" charset="0"/>
              </a:rPr>
              <a:t> to model</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Predict with model</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Evaluate models</a:t>
            </a:r>
          </a:p>
        </p:txBody>
      </p:sp>
      <p:grpSp>
        <p:nvGrpSpPr>
          <p:cNvPr id="65" name="Google Shape;3814;p80">
            <a:extLst>
              <a:ext uri="{FF2B5EF4-FFF2-40B4-BE49-F238E27FC236}">
                <a16:creationId xmlns:a16="http://schemas.microsoft.com/office/drawing/2014/main" id="{51DA9D9A-7A80-6AB5-9C76-35D94679BFF4}"/>
              </a:ext>
            </a:extLst>
          </p:cNvPr>
          <p:cNvGrpSpPr/>
          <p:nvPr/>
        </p:nvGrpSpPr>
        <p:grpSpPr>
          <a:xfrm>
            <a:off x="6363788" y="3396875"/>
            <a:ext cx="2114150" cy="1301600"/>
            <a:chOff x="2609025" y="3812550"/>
            <a:chExt cx="2114150" cy="1301600"/>
          </a:xfrm>
        </p:grpSpPr>
        <p:sp>
          <p:nvSpPr>
            <p:cNvPr id="66" name="Google Shape;3815;p80">
              <a:extLst>
                <a:ext uri="{FF2B5EF4-FFF2-40B4-BE49-F238E27FC236}">
                  <a16:creationId xmlns:a16="http://schemas.microsoft.com/office/drawing/2014/main" id="{1D92970F-8F23-77F0-D66F-ED8FD51AEAA7}"/>
                </a:ext>
              </a:extLst>
            </p:cNvPr>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816;p80">
              <a:extLst>
                <a:ext uri="{FF2B5EF4-FFF2-40B4-BE49-F238E27FC236}">
                  <a16:creationId xmlns:a16="http://schemas.microsoft.com/office/drawing/2014/main" id="{D0E072A8-A454-0FC2-50E9-FD57C617B80A}"/>
                </a:ext>
              </a:extLst>
            </p:cNvPr>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817;p80">
              <a:extLst>
                <a:ext uri="{FF2B5EF4-FFF2-40B4-BE49-F238E27FC236}">
                  <a16:creationId xmlns:a16="http://schemas.microsoft.com/office/drawing/2014/main" id="{21D2AE5F-45B9-6D10-4803-DD425D8ECA6E}"/>
                </a:ext>
              </a:extLst>
            </p:cNvPr>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818;p80">
              <a:extLst>
                <a:ext uri="{FF2B5EF4-FFF2-40B4-BE49-F238E27FC236}">
                  <a16:creationId xmlns:a16="http://schemas.microsoft.com/office/drawing/2014/main" id="{4339D095-2AE8-EF48-182C-473951E02094}"/>
                </a:ext>
              </a:extLst>
            </p:cNvPr>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3850"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819;p80">
              <a:extLst>
                <a:ext uri="{FF2B5EF4-FFF2-40B4-BE49-F238E27FC236}">
                  <a16:creationId xmlns:a16="http://schemas.microsoft.com/office/drawing/2014/main" id="{B2CE5C61-C827-82FF-8EB5-B55B2B9C3BBD}"/>
                </a:ext>
              </a:extLst>
            </p:cNvPr>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20;p80">
              <a:extLst>
                <a:ext uri="{FF2B5EF4-FFF2-40B4-BE49-F238E27FC236}">
                  <a16:creationId xmlns:a16="http://schemas.microsoft.com/office/drawing/2014/main" id="{F0FC36B2-A3AB-FA4D-F894-F7FAE2480E29}"/>
                </a:ext>
              </a:extLst>
            </p:cNvPr>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21;p80">
              <a:extLst>
                <a:ext uri="{FF2B5EF4-FFF2-40B4-BE49-F238E27FC236}">
                  <a16:creationId xmlns:a16="http://schemas.microsoft.com/office/drawing/2014/main" id="{98109E97-D0A2-6608-F250-DCF703962617}"/>
                </a:ext>
              </a:extLst>
            </p:cNvPr>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2300"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22;p80">
              <a:extLst>
                <a:ext uri="{FF2B5EF4-FFF2-40B4-BE49-F238E27FC236}">
                  <a16:creationId xmlns:a16="http://schemas.microsoft.com/office/drawing/2014/main" id="{B612F33A-2326-656A-F801-17FF77BDFC01}"/>
                </a:ext>
              </a:extLst>
            </p:cNvPr>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23;p80">
              <a:extLst>
                <a:ext uri="{FF2B5EF4-FFF2-40B4-BE49-F238E27FC236}">
                  <a16:creationId xmlns:a16="http://schemas.microsoft.com/office/drawing/2014/main" id="{FBD95113-AD4E-BA4A-A2C0-1563141E8879}"/>
                </a:ext>
              </a:extLst>
            </p:cNvPr>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24;p80">
              <a:extLst>
                <a:ext uri="{FF2B5EF4-FFF2-40B4-BE49-F238E27FC236}">
                  <a16:creationId xmlns:a16="http://schemas.microsoft.com/office/drawing/2014/main" id="{64A3E3A5-F12B-DC5E-BDDE-345B798E15EE}"/>
                </a:ext>
              </a:extLst>
            </p:cNvPr>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25;p80">
              <a:extLst>
                <a:ext uri="{FF2B5EF4-FFF2-40B4-BE49-F238E27FC236}">
                  <a16:creationId xmlns:a16="http://schemas.microsoft.com/office/drawing/2014/main" id="{F026CB6C-639D-1855-766F-DDED771F8E1C}"/>
                </a:ext>
              </a:extLst>
            </p:cNvPr>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26;p80">
              <a:extLst>
                <a:ext uri="{FF2B5EF4-FFF2-40B4-BE49-F238E27FC236}">
                  <a16:creationId xmlns:a16="http://schemas.microsoft.com/office/drawing/2014/main" id="{C193453E-CA73-B1BE-19B7-D5B1D47CFCDD}"/>
                </a:ext>
              </a:extLst>
            </p:cNvPr>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27;p80">
              <a:extLst>
                <a:ext uri="{FF2B5EF4-FFF2-40B4-BE49-F238E27FC236}">
                  <a16:creationId xmlns:a16="http://schemas.microsoft.com/office/drawing/2014/main" id="{457E035E-C58E-BF9B-4096-6918B53F1136}"/>
                </a:ext>
              </a:extLst>
            </p:cNvPr>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828;p80">
              <a:extLst>
                <a:ext uri="{FF2B5EF4-FFF2-40B4-BE49-F238E27FC236}">
                  <a16:creationId xmlns:a16="http://schemas.microsoft.com/office/drawing/2014/main" id="{2CACE87A-1CFF-4CDD-94F9-484DBA0F6010}"/>
                </a:ext>
              </a:extLst>
            </p:cNvPr>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829;p80">
              <a:extLst>
                <a:ext uri="{FF2B5EF4-FFF2-40B4-BE49-F238E27FC236}">
                  <a16:creationId xmlns:a16="http://schemas.microsoft.com/office/drawing/2014/main" id="{A72F8ACE-D134-02BF-D627-D3EC9A3AB8C4}"/>
                </a:ext>
              </a:extLst>
            </p:cNvPr>
            <p:cNvSpPr/>
            <p:nvPr/>
          </p:nvSpPr>
          <p:spPr>
            <a:xfrm>
              <a:off x="3028825" y="4172100"/>
              <a:ext cx="1361425" cy="25"/>
            </a:xfrm>
            <a:custGeom>
              <a:avLst/>
              <a:gdLst/>
              <a:ahLst/>
              <a:cxnLst/>
              <a:rect l="l" t="t" r="r" b="b"/>
              <a:pathLst>
                <a:path w="54457" h="1" fill="none" extrusionOk="0">
                  <a:moveTo>
                    <a:pt x="0" y="1"/>
                  </a:moveTo>
                  <a:lnTo>
                    <a:pt x="54456" y="1"/>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830;p80">
              <a:extLst>
                <a:ext uri="{FF2B5EF4-FFF2-40B4-BE49-F238E27FC236}">
                  <a16:creationId xmlns:a16="http://schemas.microsoft.com/office/drawing/2014/main" id="{58205AAB-DA2B-4207-2AD6-EDE2BB9427AA}"/>
                </a:ext>
              </a:extLst>
            </p:cNvPr>
            <p:cNvSpPr/>
            <p:nvPr/>
          </p:nvSpPr>
          <p:spPr>
            <a:xfrm>
              <a:off x="3028825" y="4236950"/>
              <a:ext cx="1361425" cy="25"/>
            </a:xfrm>
            <a:custGeom>
              <a:avLst/>
              <a:gdLst/>
              <a:ahLst/>
              <a:cxnLst/>
              <a:rect l="l" t="t" r="r" b="b"/>
              <a:pathLst>
                <a:path w="54457" h="1" fill="none" extrusionOk="0">
                  <a:moveTo>
                    <a:pt x="0" y="0"/>
                  </a:moveTo>
                  <a:lnTo>
                    <a:pt x="54456" y="0"/>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831;p80">
              <a:extLst>
                <a:ext uri="{FF2B5EF4-FFF2-40B4-BE49-F238E27FC236}">
                  <a16:creationId xmlns:a16="http://schemas.microsoft.com/office/drawing/2014/main" id="{9124AE30-CFF6-3189-64FD-AB3DA0127239}"/>
                </a:ext>
              </a:extLst>
            </p:cNvPr>
            <p:cNvSpPr/>
            <p:nvPr/>
          </p:nvSpPr>
          <p:spPr>
            <a:xfrm>
              <a:off x="3028825" y="4302300"/>
              <a:ext cx="1361425" cy="25"/>
            </a:xfrm>
            <a:custGeom>
              <a:avLst/>
              <a:gdLst/>
              <a:ahLst/>
              <a:cxnLst/>
              <a:rect l="l" t="t" r="r" b="b"/>
              <a:pathLst>
                <a:path w="54457" h="1" fill="none" extrusionOk="0">
                  <a:moveTo>
                    <a:pt x="0" y="1"/>
                  </a:moveTo>
                  <a:lnTo>
                    <a:pt x="54456" y="1"/>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32;p80">
              <a:extLst>
                <a:ext uri="{FF2B5EF4-FFF2-40B4-BE49-F238E27FC236}">
                  <a16:creationId xmlns:a16="http://schemas.microsoft.com/office/drawing/2014/main" id="{402E6789-527A-F5D5-1F64-D60C791BFAA8}"/>
                </a:ext>
              </a:extLst>
            </p:cNvPr>
            <p:cNvSpPr/>
            <p:nvPr/>
          </p:nvSpPr>
          <p:spPr>
            <a:xfrm>
              <a:off x="3028825" y="4367400"/>
              <a:ext cx="1361425" cy="25"/>
            </a:xfrm>
            <a:custGeom>
              <a:avLst/>
              <a:gdLst/>
              <a:ahLst/>
              <a:cxnLst/>
              <a:rect l="l" t="t" r="r" b="b"/>
              <a:pathLst>
                <a:path w="54457" h="1" fill="none" extrusionOk="0">
                  <a:moveTo>
                    <a:pt x="0" y="0"/>
                  </a:moveTo>
                  <a:lnTo>
                    <a:pt x="54456" y="0"/>
                  </a:lnTo>
                </a:path>
              </a:pathLst>
            </a:custGeom>
            <a:noFill/>
            <a:ln w="2050"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33;p80">
              <a:extLst>
                <a:ext uri="{FF2B5EF4-FFF2-40B4-BE49-F238E27FC236}">
                  <a16:creationId xmlns:a16="http://schemas.microsoft.com/office/drawing/2014/main" id="{00AD2583-F875-0BF5-8BBB-1FF2255E2C4F}"/>
                </a:ext>
              </a:extLst>
            </p:cNvPr>
            <p:cNvSpPr/>
            <p:nvPr/>
          </p:nvSpPr>
          <p:spPr>
            <a:xfrm>
              <a:off x="3028825" y="4432500"/>
              <a:ext cx="1361425" cy="25"/>
            </a:xfrm>
            <a:custGeom>
              <a:avLst/>
              <a:gdLst/>
              <a:ahLst/>
              <a:cxnLst/>
              <a:rect l="l" t="t" r="r" b="b"/>
              <a:pathLst>
                <a:path w="54457" h="1" fill="none" extrusionOk="0">
                  <a:moveTo>
                    <a:pt x="0" y="0"/>
                  </a:moveTo>
                  <a:lnTo>
                    <a:pt x="54456" y="0"/>
                  </a:lnTo>
                </a:path>
              </a:pathLst>
            </a:custGeom>
            <a:noFill/>
            <a:ln w="2050"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834;p80">
              <a:extLst>
                <a:ext uri="{FF2B5EF4-FFF2-40B4-BE49-F238E27FC236}">
                  <a16:creationId xmlns:a16="http://schemas.microsoft.com/office/drawing/2014/main" id="{9307064F-1D68-9596-1E22-EECFFDF23F31}"/>
                </a:ext>
              </a:extLst>
            </p:cNvPr>
            <p:cNvSpPr/>
            <p:nvPr/>
          </p:nvSpPr>
          <p:spPr>
            <a:xfrm>
              <a:off x="3028825" y="4497600"/>
              <a:ext cx="1361425" cy="25"/>
            </a:xfrm>
            <a:custGeom>
              <a:avLst/>
              <a:gdLst/>
              <a:ahLst/>
              <a:cxnLst/>
              <a:rect l="l" t="t" r="r" b="b"/>
              <a:pathLst>
                <a:path w="54457" h="1" fill="none" extrusionOk="0">
                  <a:moveTo>
                    <a:pt x="0" y="0"/>
                  </a:moveTo>
                  <a:lnTo>
                    <a:pt x="54456" y="0"/>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835;p80">
              <a:extLst>
                <a:ext uri="{FF2B5EF4-FFF2-40B4-BE49-F238E27FC236}">
                  <a16:creationId xmlns:a16="http://schemas.microsoft.com/office/drawing/2014/main" id="{FA6EE10C-0E71-574C-B4A2-1CC6AE00C1F2}"/>
                </a:ext>
              </a:extLst>
            </p:cNvPr>
            <p:cNvSpPr/>
            <p:nvPr/>
          </p:nvSpPr>
          <p:spPr>
            <a:xfrm>
              <a:off x="3028825" y="4562700"/>
              <a:ext cx="1361425" cy="25"/>
            </a:xfrm>
            <a:custGeom>
              <a:avLst/>
              <a:gdLst/>
              <a:ahLst/>
              <a:cxnLst/>
              <a:rect l="l" t="t" r="r" b="b"/>
              <a:pathLst>
                <a:path w="54457" h="1" fill="none" extrusionOk="0">
                  <a:moveTo>
                    <a:pt x="0" y="0"/>
                  </a:moveTo>
                  <a:lnTo>
                    <a:pt x="54456" y="0"/>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36;p80">
              <a:extLst>
                <a:ext uri="{FF2B5EF4-FFF2-40B4-BE49-F238E27FC236}">
                  <a16:creationId xmlns:a16="http://schemas.microsoft.com/office/drawing/2014/main" id="{84824088-28F7-BBC6-4D42-14D6360B282E}"/>
                </a:ext>
              </a:extLst>
            </p:cNvPr>
            <p:cNvSpPr/>
            <p:nvPr/>
          </p:nvSpPr>
          <p:spPr>
            <a:xfrm>
              <a:off x="3028825" y="4627775"/>
              <a:ext cx="1361425" cy="25"/>
            </a:xfrm>
            <a:custGeom>
              <a:avLst/>
              <a:gdLst/>
              <a:ahLst/>
              <a:cxnLst/>
              <a:rect l="l" t="t" r="r" b="b"/>
              <a:pathLst>
                <a:path w="54457" h="1" fill="none" extrusionOk="0">
                  <a:moveTo>
                    <a:pt x="0" y="1"/>
                  </a:moveTo>
                  <a:lnTo>
                    <a:pt x="54456" y="1"/>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37;p80">
              <a:extLst>
                <a:ext uri="{FF2B5EF4-FFF2-40B4-BE49-F238E27FC236}">
                  <a16:creationId xmlns:a16="http://schemas.microsoft.com/office/drawing/2014/main" id="{2D1BF799-D03F-4025-C0E1-650C11C017AF}"/>
                </a:ext>
              </a:extLst>
            </p:cNvPr>
            <p:cNvSpPr/>
            <p:nvPr/>
          </p:nvSpPr>
          <p:spPr>
            <a:xfrm>
              <a:off x="3028825" y="4692875"/>
              <a:ext cx="1361425" cy="25"/>
            </a:xfrm>
            <a:custGeom>
              <a:avLst/>
              <a:gdLst/>
              <a:ahLst/>
              <a:cxnLst/>
              <a:rect l="l" t="t" r="r" b="b"/>
              <a:pathLst>
                <a:path w="54457" h="1" fill="none" extrusionOk="0">
                  <a:moveTo>
                    <a:pt x="0" y="1"/>
                  </a:moveTo>
                  <a:lnTo>
                    <a:pt x="54456" y="1"/>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38;p80">
              <a:extLst>
                <a:ext uri="{FF2B5EF4-FFF2-40B4-BE49-F238E27FC236}">
                  <a16:creationId xmlns:a16="http://schemas.microsoft.com/office/drawing/2014/main" id="{6CE79C19-F704-C347-92BE-880C76157E0E}"/>
                </a:ext>
              </a:extLst>
            </p:cNvPr>
            <p:cNvSpPr/>
            <p:nvPr/>
          </p:nvSpPr>
          <p:spPr>
            <a:xfrm>
              <a:off x="3028825" y="4757975"/>
              <a:ext cx="1361425" cy="25"/>
            </a:xfrm>
            <a:custGeom>
              <a:avLst/>
              <a:gdLst/>
              <a:ahLst/>
              <a:cxnLst/>
              <a:rect l="l" t="t" r="r" b="b"/>
              <a:pathLst>
                <a:path w="54457" h="1" fill="none" extrusionOk="0">
                  <a:moveTo>
                    <a:pt x="0" y="1"/>
                  </a:moveTo>
                  <a:lnTo>
                    <a:pt x="54456" y="1"/>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839;p80">
              <a:extLst>
                <a:ext uri="{FF2B5EF4-FFF2-40B4-BE49-F238E27FC236}">
                  <a16:creationId xmlns:a16="http://schemas.microsoft.com/office/drawing/2014/main" id="{B0FD7324-CDFE-203C-F06B-1F62FEFBD888}"/>
                </a:ext>
              </a:extLst>
            </p:cNvPr>
            <p:cNvSpPr/>
            <p:nvPr/>
          </p:nvSpPr>
          <p:spPr>
            <a:xfrm>
              <a:off x="3028825" y="4823075"/>
              <a:ext cx="1361425" cy="25"/>
            </a:xfrm>
            <a:custGeom>
              <a:avLst/>
              <a:gdLst/>
              <a:ahLst/>
              <a:cxnLst/>
              <a:rect l="l" t="t" r="r" b="b"/>
              <a:pathLst>
                <a:path w="54457" h="1" fill="none" extrusionOk="0">
                  <a:moveTo>
                    <a:pt x="0" y="0"/>
                  </a:moveTo>
                  <a:lnTo>
                    <a:pt x="54456" y="0"/>
                  </a:lnTo>
                </a:path>
              </a:pathLst>
            </a:custGeom>
            <a:noFill/>
            <a:ln w="2050"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840;p80">
              <a:extLst>
                <a:ext uri="{FF2B5EF4-FFF2-40B4-BE49-F238E27FC236}">
                  <a16:creationId xmlns:a16="http://schemas.microsoft.com/office/drawing/2014/main" id="{484C39BB-0F0A-467B-F51A-3606E93699E4}"/>
                </a:ext>
              </a:extLst>
            </p:cNvPr>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841;p80">
              <a:extLst>
                <a:ext uri="{FF2B5EF4-FFF2-40B4-BE49-F238E27FC236}">
                  <a16:creationId xmlns:a16="http://schemas.microsoft.com/office/drawing/2014/main" id="{818AA98D-B109-5427-67E4-1F9FFD45C691}"/>
                </a:ext>
              </a:extLst>
            </p:cNvPr>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842;p80">
              <a:extLst>
                <a:ext uri="{FF2B5EF4-FFF2-40B4-BE49-F238E27FC236}">
                  <a16:creationId xmlns:a16="http://schemas.microsoft.com/office/drawing/2014/main" id="{E92ED8E8-32A9-6186-899E-27F071B3C19D}"/>
                </a:ext>
              </a:extLst>
            </p:cNvPr>
            <p:cNvSpPr/>
            <p:nvPr/>
          </p:nvSpPr>
          <p:spPr>
            <a:xfrm>
              <a:off x="3102625" y="4379700"/>
              <a:ext cx="25" cy="17975"/>
            </a:xfrm>
            <a:custGeom>
              <a:avLst/>
              <a:gdLst/>
              <a:ahLst/>
              <a:cxnLst/>
              <a:rect l="l" t="t" r="r" b="b"/>
              <a:pathLst>
                <a:path w="1" h="719" fill="none" extrusionOk="0">
                  <a:moveTo>
                    <a:pt x="1" y="71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843;p80">
              <a:extLst>
                <a:ext uri="{FF2B5EF4-FFF2-40B4-BE49-F238E27FC236}">
                  <a16:creationId xmlns:a16="http://schemas.microsoft.com/office/drawing/2014/main" id="{E8B5578C-813A-426C-67CA-7904A3B19187}"/>
                </a:ext>
              </a:extLst>
            </p:cNvPr>
            <p:cNvSpPr/>
            <p:nvPr/>
          </p:nvSpPr>
          <p:spPr>
            <a:xfrm>
              <a:off x="3102625" y="4443525"/>
              <a:ext cx="25" cy="81775"/>
            </a:xfrm>
            <a:custGeom>
              <a:avLst/>
              <a:gdLst/>
              <a:ahLst/>
              <a:cxnLst/>
              <a:rect l="l" t="t" r="r" b="b"/>
              <a:pathLst>
                <a:path w="1" h="3271" fill="none" extrusionOk="0">
                  <a:moveTo>
                    <a:pt x="1" y="0"/>
                  </a:moveTo>
                  <a:lnTo>
                    <a:pt x="1" y="327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844;p80">
              <a:extLst>
                <a:ext uri="{FF2B5EF4-FFF2-40B4-BE49-F238E27FC236}">
                  <a16:creationId xmlns:a16="http://schemas.microsoft.com/office/drawing/2014/main" id="{1D6EC4FC-EB1D-F8D4-ABD5-9695BE13C398}"/>
                </a:ext>
              </a:extLst>
            </p:cNvPr>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845;p80">
              <a:extLst>
                <a:ext uri="{FF2B5EF4-FFF2-40B4-BE49-F238E27FC236}">
                  <a16:creationId xmlns:a16="http://schemas.microsoft.com/office/drawing/2014/main" id="{28163FA8-A90E-847E-CE2C-153A8BC3D0E4}"/>
                </a:ext>
              </a:extLst>
            </p:cNvPr>
            <p:cNvSpPr/>
            <p:nvPr/>
          </p:nvSpPr>
          <p:spPr>
            <a:xfrm>
              <a:off x="3169525" y="4452475"/>
              <a:ext cx="25" cy="17975"/>
            </a:xfrm>
            <a:custGeom>
              <a:avLst/>
              <a:gdLst/>
              <a:ahLst/>
              <a:cxnLst/>
              <a:rect l="l" t="t" r="r" b="b"/>
              <a:pathLst>
                <a:path w="1" h="719" fill="none" extrusionOk="0">
                  <a:moveTo>
                    <a:pt x="1" y="718"/>
                  </a:moveTo>
                  <a:lnTo>
                    <a:pt x="1"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846;p80">
              <a:extLst>
                <a:ext uri="{FF2B5EF4-FFF2-40B4-BE49-F238E27FC236}">
                  <a16:creationId xmlns:a16="http://schemas.microsoft.com/office/drawing/2014/main" id="{6C8A5B1F-A07E-1AB0-5231-1DBE29455487}"/>
                </a:ext>
              </a:extLst>
            </p:cNvPr>
            <p:cNvSpPr/>
            <p:nvPr/>
          </p:nvSpPr>
          <p:spPr>
            <a:xfrm>
              <a:off x="3169525" y="4558850"/>
              <a:ext cx="25" cy="48725"/>
            </a:xfrm>
            <a:custGeom>
              <a:avLst/>
              <a:gdLst/>
              <a:ahLst/>
              <a:cxnLst/>
              <a:rect l="l" t="t" r="r" b="b"/>
              <a:pathLst>
                <a:path w="1" h="1949" fill="none" extrusionOk="0">
                  <a:moveTo>
                    <a:pt x="1" y="0"/>
                  </a:moveTo>
                  <a:lnTo>
                    <a:pt x="1" y="194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847;p80">
              <a:extLst>
                <a:ext uri="{FF2B5EF4-FFF2-40B4-BE49-F238E27FC236}">
                  <a16:creationId xmlns:a16="http://schemas.microsoft.com/office/drawing/2014/main" id="{B341542F-E2E4-83C6-108A-233DFAAED563}"/>
                </a:ext>
              </a:extLst>
            </p:cNvPr>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848;p80">
              <a:extLst>
                <a:ext uri="{FF2B5EF4-FFF2-40B4-BE49-F238E27FC236}">
                  <a16:creationId xmlns:a16="http://schemas.microsoft.com/office/drawing/2014/main" id="{E7EDCC87-C506-34AE-FA8B-D3D6A081CF60}"/>
                </a:ext>
              </a:extLst>
            </p:cNvPr>
            <p:cNvSpPr/>
            <p:nvPr/>
          </p:nvSpPr>
          <p:spPr>
            <a:xfrm>
              <a:off x="3236150" y="4552950"/>
              <a:ext cx="25" cy="33600"/>
            </a:xfrm>
            <a:custGeom>
              <a:avLst/>
              <a:gdLst/>
              <a:ahLst/>
              <a:cxnLst/>
              <a:rect l="l" t="t" r="r" b="b"/>
              <a:pathLst>
                <a:path w="1" h="1344" fill="none" extrusionOk="0">
                  <a:moveTo>
                    <a:pt x="1" y="0"/>
                  </a:moveTo>
                  <a:lnTo>
                    <a:pt x="1" y="1343"/>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849;p80">
              <a:extLst>
                <a:ext uri="{FF2B5EF4-FFF2-40B4-BE49-F238E27FC236}">
                  <a16:creationId xmlns:a16="http://schemas.microsoft.com/office/drawing/2014/main" id="{5E9A6CBD-A108-8BCB-FA5F-62C1C40B2819}"/>
                </a:ext>
              </a:extLst>
            </p:cNvPr>
            <p:cNvSpPr/>
            <p:nvPr/>
          </p:nvSpPr>
          <p:spPr>
            <a:xfrm>
              <a:off x="3236150" y="4662375"/>
              <a:ext cx="25" cy="17975"/>
            </a:xfrm>
            <a:custGeom>
              <a:avLst/>
              <a:gdLst/>
              <a:ahLst/>
              <a:cxnLst/>
              <a:rect l="l" t="t" r="r" b="b"/>
              <a:pathLst>
                <a:path w="1" h="719" fill="none" extrusionOk="0">
                  <a:moveTo>
                    <a:pt x="1" y="1"/>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850;p80">
              <a:extLst>
                <a:ext uri="{FF2B5EF4-FFF2-40B4-BE49-F238E27FC236}">
                  <a16:creationId xmlns:a16="http://schemas.microsoft.com/office/drawing/2014/main" id="{9FD56930-2A3D-CA3A-385A-DD82873EC214}"/>
                </a:ext>
              </a:extLst>
            </p:cNvPr>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851;p80">
              <a:extLst>
                <a:ext uri="{FF2B5EF4-FFF2-40B4-BE49-F238E27FC236}">
                  <a16:creationId xmlns:a16="http://schemas.microsoft.com/office/drawing/2014/main" id="{2C6F93B9-CBA1-D42D-11D4-2AE13A587145}"/>
                </a:ext>
              </a:extLst>
            </p:cNvPr>
            <p:cNvSpPr/>
            <p:nvPr/>
          </p:nvSpPr>
          <p:spPr>
            <a:xfrm>
              <a:off x="3269475" y="4498875"/>
              <a:ext cx="25" cy="17950"/>
            </a:xfrm>
            <a:custGeom>
              <a:avLst/>
              <a:gdLst/>
              <a:ahLst/>
              <a:cxnLst/>
              <a:rect l="l" t="t" r="r" b="b"/>
              <a:pathLst>
                <a:path w="1" h="718" fill="none" extrusionOk="0">
                  <a:moveTo>
                    <a:pt x="1" y="71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52;p80">
              <a:extLst>
                <a:ext uri="{FF2B5EF4-FFF2-40B4-BE49-F238E27FC236}">
                  <a16:creationId xmlns:a16="http://schemas.microsoft.com/office/drawing/2014/main" id="{C03D2AC6-DDD0-1CCF-1C76-1724F42E5971}"/>
                </a:ext>
              </a:extLst>
            </p:cNvPr>
            <p:cNvSpPr/>
            <p:nvPr/>
          </p:nvSpPr>
          <p:spPr>
            <a:xfrm>
              <a:off x="3269475" y="4626250"/>
              <a:ext cx="25" cy="18225"/>
            </a:xfrm>
            <a:custGeom>
              <a:avLst/>
              <a:gdLst/>
              <a:ahLst/>
              <a:cxnLst/>
              <a:rect l="l" t="t" r="r" b="b"/>
              <a:pathLst>
                <a:path w="1" h="729" fill="none" extrusionOk="0">
                  <a:moveTo>
                    <a:pt x="1" y="0"/>
                  </a:moveTo>
                  <a:lnTo>
                    <a:pt x="1"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853;p80">
              <a:extLst>
                <a:ext uri="{FF2B5EF4-FFF2-40B4-BE49-F238E27FC236}">
                  <a16:creationId xmlns:a16="http://schemas.microsoft.com/office/drawing/2014/main" id="{E78A1B0A-4179-A557-7D94-6B0953F2C2E6}"/>
                </a:ext>
              </a:extLst>
            </p:cNvPr>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854;p80">
              <a:extLst>
                <a:ext uri="{FF2B5EF4-FFF2-40B4-BE49-F238E27FC236}">
                  <a16:creationId xmlns:a16="http://schemas.microsoft.com/office/drawing/2014/main" id="{82B39A4B-7A39-AD26-E23E-A12FE4CD9751}"/>
                </a:ext>
              </a:extLst>
            </p:cNvPr>
            <p:cNvSpPr/>
            <p:nvPr/>
          </p:nvSpPr>
          <p:spPr>
            <a:xfrm>
              <a:off x="3302800" y="4549875"/>
              <a:ext cx="25" cy="17975"/>
            </a:xfrm>
            <a:custGeom>
              <a:avLst/>
              <a:gdLst/>
              <a:ahLst/>
              <a:cxnLst/>
              <a:rect l="l" t="t" r="r" b="b"/>
              <a:pathLst>
                <a:path w="1" h="719" fill="none" extrusionOk="0">
                  <a:moveTo>
                    <a:pt x="0" y="718"/>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855;p80">
              <a:extLst>
                <a:ext uri="{FF2B5EF4-FFF2-40B4-BE49-F238E27FC236}">
                  <a16:creationId xmlns:a16="http://schemas.microsoft.com/office/drawing/2014/main" id="{FDC3C9B5-38AA-DE4B-090A-D449F7AB3438}"/>
                </a:ext>
              </a:extLst>
            </p:cNvPr>
            <p:cNvSpPr/>
            <p:nvPr/>
          </p:nvSpPr>
          <p:spPr>
            <a:xfrm>
              <a:off x="3302800" y="4677250"/>
              <a:ext cx="25" cy="18225"/>
            </a:xfrm>
            <a:custGeom>
              <a:avLst/>
              <a:gdLst/>
              <a:ahLst/>
              <a:cxnLst/>
              <a:rect l="l" t="t" r="r" b="b"/>
              <a:pathLst>
                <a:path w="1" h="729" fill="none" extrusionOk="0">
                  <a:moveTo>
                    <a:pt x="0" y="0"/>
                  </a:moveTo>
                  <a:lnTo>
                    <a:pt x="0"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856;p80">
              <a:extLst>
                <a:ext uri="{FF2B5EF4-FFF2-40B4-BE49-F238E27FC236}">
                  <a16:creationId xmlns:a16="http://schemas.microsoft.com/office/drawing/2014/main" id="{0A025E7B-F3E3-9913-B725-8A8C0D6552DA}"/>
                </a:ext>
              </a:extLst>
            </p:cNvPr>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857;p80">
              <a:extLst>
                <a:ext uri="{FF2B5EF4-FFF2-40B4-BE49-F238E27FC236}">
                  <a16:creationId xmlns:a16="http://schemas.microsoft.com/office/drawing/2014/main" id="{9ABB1963-55D3-6772-651E-BD2B5430B6DA}"/>
                </a:ext>
              </a:extLst>
            </p:cNvPr>
            <p:cNvSpPr/>
            <p:nvPr/>
          </p:nvSpPr>
          <p:spPr>
            <a:xfrm>
              <a:off x="3403000" y="4486050"/>
              <a:ext cx="25" cy="17975"/>
            </a:xfrm>
            <a:custGeom>
              <a:avLst/>
              <a:gdLst/>
              <a:ahLst/>
              <a:cxnLst/>
              <a:rect l="l" t="t" r="r" b="b"/>
              <a:pathLst>
                <a:path w="1" h="719" fill="none" extrusionOk="0">
                  <a:moveTo>
                    <a:pt x="1" y="718"/>
                  </a:moveTo>
                  <a:lnTo>
                    <a:pt x="1"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858;p80">
              <a:extLst>
                <a:ext uri="{FF2B5EF4-FFF2-40B4-BE49-F238E27FC236}">
                  <a16:creationId xmlns:a16="http://schemas.microsoft.com/office/drawing/2014/main" id="{53E2CC2C-714B-65CA-C06E-005E2816F846}"/>
                </a:ext>
              </a:extLst>
            </p:cNvPr>
            <p:cNvSpPr/>
            <p:nvPr/>
          </p:nvSpPr>
          <p:spPr>
            <a:xfrm>
              <a:off x="3403000" y="4613425"/>
              <a:ext cx="25" cy="18225"/>
            </a:xfrm>
            <a:custGeom>
              <a:avLst/>
              <a:gdLst/>
              <a:ahLst/>
              <a:cxnLst/>
              <a:rect l="l" t="t" r="r" b="b"/>
              <a:pathLst>
                <a:path w="1" h="729" fill="none" extrusionOk="0">
                  <a:moveTo>
                    <a:pt x="1" y="1"/>
                  </a:moveTo>
                  <a:lnTo>
                    <a:pt x="1" y="729"/>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859;p80">
              <a:extLst>
                <a:ext uri="{FF2B5EF4-FFF2-40B4-BE49-F238E27FC236}">
                  <a16:creationId xmlns:a16="http://schemas.microsoft.com/office/drawing/2014/main" id="{1FF4FBE2-87B0-18FF-9F7A-04BAFFE0DAF4}"/>
                </a:ext>
              </a:extLst>
            </p:cNvPr>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860;p80">
              <a:extLst>
                <a:ext uri="{FF2B5EF4-FFF2-40B4-BE49-F238E27FC236}">
                  <a16:creationId xmlns:a16="http://schemas.microsoft.com/office/drawing/2014/main" id="{3509FE72-854D-4980-E665-1C573CC16716}"/>
                </a:ext>
              </a:extLst>
            </p:cNvPr>
            <p:cNvSpPr/>
            <p:nvPr/>
          </p:nvSpPr>
          <p:spPr>
            <a:xfrm>
              <a:off x="3436325" y="4448125"/>
              <a:ext cx="25" cy="53850"/>
            </a:xfrm>
            <a:custGeom>
              <a:avLst/>
              <a:gdLst/>
              <a:ahLst/>
              <a:cxnLst/>
              <a:rect l="l" t="t" r="r" b="b"/>
              <a:pathLst>
                <a:path w="1" h="2154" fill="none" extrusionOk="0">
                  <a:moveTo>
                    <a:pt x="0" y="2153"/>
                  </a:moveTo>
                  <a:lnTo>
                    <a:pt x="0"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61;p80">
              <a:extLst>
                <a:ext uri="{FF2B5EF4-FFF2-40B4-BE49-F238E27FC236}">
                  <a16:creationId xmlns:a16="http://schemas.microsoft.com/office/drawing/2014/main" id="{7B65A5EE-1752-F233-8003-D9749019854D}"/>
                </a:ext>
              </a:extLst>
            </p:cNvPr>
            <p:cNvSpPr/>
            <p:nvPr/>
          </p:nvSpPr>
          <p:spPr>
            <a:xfrm>
              <a:off x="3436325" y="4575750"/>
              <a:ext cx="25" cy="17975"/>
            </a:xfrm>
            <a:custGeom>
              <a:avLst/>
              <a:gdLst/>
              <a:ahLst/>
              <a:cxnLst/>
              <a:rect l="l" t="t" r="r" b="b"/>
              <a:pathLst>
                <a:path w="1" h="719" fill="none" extrusionOk="0">
                  <a:moveTo>
                    <a:pt x="0" y="1"/>
                  </a:moveTo>
                  <a:lnTo>
                    <a:pt x="0"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62;p80">
              <a:extLst>
                <a:ext uri="{FF2B5EF4-FFF2-40B4-BE49-F238E27FC236}">
                  <a16:creationId xmlns:a16="http://schemas.microsoft.com/office/drawing/2014/main" id="{399CD91C-1BC4-8289-6DF3-A237CB346A96}"/>
                </a:ext>
              </a:extLst>
            </p:cNvPr>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63;p80">
              <a:extLst>
                <a:ext uri="{FF2B5EF4-FFF2-40B4-BE49-F238E27FC236}">
                  <a16:creationId xmlns:a16="http://schemas.microsoft.com/office/drawing/2014/main" id="{25A5BF26-74D5-0CC8-CCAA-CF36B35A9704}"/>
                </a:ext>
              </a:extLst>
            </p:cNvPr>
            <p:cNvSpPr/>
            <p:nvPr/>
          </p:nvSpPr>
          <p:spPr>
            <a:xfrm>
              <a:off x="3502950" y="4447350"/>
              <a:ext cx="25" cy="41800"/>
            </a:xfrm>
            <a:custGeom>
              <a:avLst/>
              <a:gdLst/>
              <a:ahLst/>
              <a:cxnLst/>
              <a:rect l="l" t="t" r="r" b="b"/>
              <a:pathLst>
                <a:path w="1" h="1672" fill="none" extrusionOk="0">
                  <a:moveTo>
                    <a:pt x="1" y="1672"/>
                  </a:moveTo>
                  <a:lnTo>
                    <a:pt x="1"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64;p80">
              <a:extLst>
                <a:ext uri="{FF2B5EF4-FFF2-40B4-BE49-F238E27FC236}">
                  <a16:creationId xmlns:a16="http://schemas.microsoft.com/office/drawing/2014/main" id="{ED1706A6-5738-15AC-4496-E3F7ACE513D6}"/>
                </a:ext>
              </a:extLst>
            </p:cNvPr>
            <p:cNvSpPr/>
            <p:nvPr/>
          </p:nvSpPr>
          <p:spPr>
            <a:xfrm>
              <a:off x="3502950" y="4582175"/>
              <a:ext cx="25" cy="17950"/>
            </a:xfrm>
            <a:custGeom>
              <a:avLst/>
              <a:gdLst/>
              <a:ahLst/>
              <a:cxnLst/>
              <a:rect l="l" t="t" r="r" b="b"/>
              <a:pathLst>
                <a:path w="1" h="718" fill="none" extrusionOk="0">
                  <a:moveTo>
                    <a:pt x="1" y="0"/>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65;p80">
              <a:extLst>
                <a:ext uri="{FF2B5EF4-FFF2-40B4-BE49-F238E27FC236}">
                  <a16:creationId xmlns:a16="http://schemas.microsoft.com/office/drawing/2014/main" id="{18E53842-DD44-3A3A-07DB-A0F3203FA9A2}"/>
                </a:ext>
              </a:extLst>
            </p:cNvPr>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66;p80">
              <a:extLst>
                <a:ext uri="{FF2B5EF4-FFF2-40B4-BE49-F238E27FC236}">
                  <a16:creationId xmlns:a16="http://schemas.microsoft.com/office/drawing/2014/main" id="{3090DCA4-B952-D104-6F10-154DA2EFE161}"/>
                </a:ext>
              </a:extLst>
            </p:cNvPr>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77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67;p80">
              <a:extLst>
                <a:ext uri="{FF2B5EF4-FFF2-40B4-BE49-F238E27FC236}">
                  <a16:creationId xmlns:a16="http://schemas.microsoft.com/office/drawing/2014/main" id="{36683FEC-20F8-A7F1-C7AA-CB75933D29D5}"/>
                </a:ext>
              </a:extLst>
            </p:cNvPr>
            <p:cNvSpPr/>
            <p:nvPr/>
          </p:nvSpPr>
          <p:spPr>
            <a:xfrm>
              <a:off x="3536525" y="4570900"/>
              <a:ext cx="25" cy="18200"/>
            </a:xfrm>
            <a:custGeom>
              <a:avLst/>
              <a:gdLst/>
              <a:ahLst/>
              <a:cxnLst/>
              <a:rect l="l" t="t" r="r" b="b"/>
              <a:pathLst>
                <a:path w="1" h="728" fill="none" extrusionOk="0">
                  <a:moveTo>
                    <a:pt x="1" y="0"/>
                  </a:moveTo>
                  <a:lnTo>
                    <a:pt x="1"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68;p80">
              <a:extLst>
                <a:ext uri="{FF2B5EF4-FFF2-40B4-BE49-F238E27FC236}">
                  <a16:creationId xmlns:a16="http://schemas.microsoft.com/office/drawing/2014/main" id="{F71354B0-BE63-A003-85CB-2DBDBED3AD74}"/>
                </a:ext>
              </a:extLst>
            </p:cNvPr>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69;p80">
              <a:extLst>
                <a:ext uri="{FF2B5EF4-FFF2-40B4-BE49-F238E27FC236}">
                  <a16:creationId xmlns:a16="http://schemas.microsoft.com/office/drawing/2014/main" id="{0D60556C-0F96-DAE9-2A1B-0FA60417211E}"/>
                </a:ext>
              </a:extLst>
            </p:cNvPr>
            <p:cNvSpPr/>
            <p:nvPr/>
          </p:nvSpPr>
          <p:spPr>
            <a:xfrm>
              <a:off x="3603175" y="4379700"/>
              <a:ext cx="25" cy="17975"/>
            </a:xfrm>
            <a:custGeom>
              <a:avLst/>
              <a:gdLst/>
              <a:ahLst/>
              <a:cxnLst/>
              <a:rect l="l" t="t" r="r" b="b"/>
              <a:pathLst>
                <a:path w="1" h="719" fill="none" extrusionOk="0">
                  <a:moveTo>
                    <a:pt x="0" y="718"/>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70;p80">
              <a:extLst>
                <a:ext uri="{FF2B5EF4-FFF2-40B4-BE49-F238E27FC236}">
                  <a16:creationId xmlns:a16="http://schemas.microsoft.com/office/drawing/2014/main" id="{7619CF22-3B32-C414-5C01-6AE0F1281382}"/>
                </a:ext>
              </a:extLst>
            </p:cNvPr>
            <p:cNvSpPr/>
            <p:nvPr/>
          </p:nvSpPr>
          <p:spPr>
            <a:xfrm>
              <a:off x="3603175" y="4477350"/>
              <a:ext cx="25" cy="47950"/>
            </a:xfrm>
            <a:custGeom>
              <a:avLst/>
              <a:gdLst/>
              <a:ahLst/>
              <a:cxnLst/>
              <a:rect l="l" t="t" r="r" b="b"/>
              <a:pathLst>
                <a:path w="1" h="1918" fill="none" extrusionOk="0">
                  <a:moveTo>
                    <a:pt x="0" y="0"/>
                  </a:moveTo>
                  <a:lnTo>
                    <a:pt x="0" y="1917"/>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871;p80">
              <a:extLst>
                <a:ext uri="{FF2B5EF4-FFF2-40B4-BE49-F238E27FC236}">
                  <a16:creationId xmlns:a16="http://schemas.microsoft.com/office/drawing/2014/main" id="{D91F1086-2C48-24A4-6C06-8DE9611E22D6}"/>
                </a:ext>
              </a:extLst>
            </p:cNvPr>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872;p80">
              <a:extLst>
                <a:ext uri="{FF2B5EF4-FFF2-40B4-BE49-F238E27FC236}">
                  <a16:creationId xmlns:a16="http://schemas.microsoft.com/office/drawing/2014/main" id="{098FB8E9-45C2-8D58-A5B0-710346A9B0EE}"/>
                </a:ext>
              </a:extLst>
            </p:cNvPr>
            <p:cNvSpPr/>
            <p:nvPr/>
          </p:nvSpPr>
          <p:spPr>
            <a:xfrm>
              <a:off x="3669800" y="4353550"/>
              <a:ext cx="25" cy="43350"/>
            </a:xfrm>
            <a:custGeom>
              <a:avLst/>
              <a:gdLst/>
              <a:ahLst/>
              <a:cxnLst/>
              <a:rect l="l" t="t" r="r" b="b"/>
              <a:pathLst>
                <a:path w="1" h="1734" fill="none" extrusionOk="0">
                  <a:moveTo>
                    <a:pt x="0" y="1733"/>
                  </a:moveTo>
                  <a:lnTo>
                    <a:pt x="0"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873;p80">
              <a:extLst>
                <a:ext uri="{FF2B5EF4-FFF2-40B4-BE49-F238E27FC236}">
                  <a16:creationId xmlns:a16="http://schemas.microsoft.com/office/drawing/2014/main" id="{E9C0983B-97A3-9A39-3369-4C58B54F07FB}"/>
                </a:ext>
              </a:extLst>
            </p:cNvPr>
            <p:cNvSpPr/>
            <p:nvPr/>
          </p:nvSpPr>
          <p:spPr>
            <a:xfrm>
              <a:off x="3669800" y="4481200"/>
              <a:ext cx="25" cy="17950"/>
            </a:xfrm>
            <a:custGeom>
              <a:avLst/>
              <a:gdLst/>
              <a:ahLst/>
              <a:cxnLst/>
              <a:rect l="l" t="t" r="r" b="b"/>
              <a:pathLst>
                <a:path w="1" h="718" fill="none" extrusionOk="0">
                  <a:moveTo>
                    <a:pt x="0" y="0"/>
                  </a:moveTo>
                  <a:lnTo>
                    <a:pt x="0"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874;p80">
              <a:extLst>
                <a:ext uri="{FF2B5EF4-FFF2-40B4-BE49-F238E27FC236}">
                  <a16:creationId xmlns:a16="http://schemas.microsoft.com/office/drawing/2014/main" id="{5143671B-22B5-65AE-4796-8D3613D9C68E}"/>
                </a:ext>
              </a:extLst>
            </p:cNvPr>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75;p80">
              <a:extLst>
                <a:ext uri="{FF2B5EF4-FFF2-40B4-BE49-F238E27FC236}">
                  <a16:creationId xmlns:a16="http://schemas.microsoft.com/office/drawing/2014/main" id="{6E637251-0F19-C3B8-4DCF-9DA0C698FC37}"/>
                </a:ext>
              </a:extLst>
            </p:cNvPr>
            <p:cNvSpPr/>
            <p:nvPr/>
          </p:nvSpPr>
          <p:spPr>
            <a:xfrm>
              <a:off x="3703375" y="4293850"/>
              <a:ext cx="25" cy="17950"/>
            </a:xfrm>
            <a:custGeom>
              <a:avLst/>
              <a:gdLst/>
              <a:ahLst/>
              <a:cxnLst/>
              <a:rect l="l" t="t" r="r" b="b"/>
              <a:pathLst>
                <a:path w="1" h="718" fill="none" extrusionOk="0">
                  <a:moveTo>
                    <a:pt x="0" y="718"/>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76;p80">
              <a:extLst>
                <a:ext uri="{FF2B5EF4-FFF2-40B4-BE49-F238E27FC236}">
                  <a16:creationId xmlns:a16="http://schemas.microsoft.com/office/drawing/2014/main" id="{86C51046-06DB-C1E6-E0D8-EF879E114618}"/>
                </a:ext>
              </a:extLst>
            </p:cNvPr>
            <p:cNvSpPr/>
            <p:nvPr/>
          </p:nvSpPr>
          <p:spPr>
            <a:xfrm>
              <a:off x="3703375" y="4413275"/>
              <a:ext cx="25" cy="25900"/>
            </a:xfrm>
            <a:custGeom>
              <a:avLst/>
              <a:gdLst/>
              <a:ahLst/>
              <a:cxnLst/>
              <a:rect l="l" t="t" r="r" b="b"/>
              <a:pathLst>
                <a:path w="1" h="1036" fill="none" extrusionOk="0">
                  <a:moveTo>
                    <a:pt x="0" y="0"/>
                  </a:moveTo>
                  <a:lnTo>
                    <a:pt x="0" y="1036"/>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77;p80">
              <a:extLst>
                <a:ext uri="{FF2B5EF4-FFF2-40B4-BE49-F238E27FC236}">
                  <a16:creationId xmlns:a16="http://schemas.microsoft.com/office/drawing/2014/main" id="{0871A89E-2006-F744-1A47-0F048ABAD00A}"/>
                </a:ext>
              </a:extLst>
            </p:cNvPr>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78;p80">
              <a:extLst>
                <a:ext uri="{FF2B5EF4-FFF2-40B4-BE49-F238E27FC236}">
                  <a16:creationId xmlns:a16="http://schemas.microsoft.com/office/drawing/2014/main" id="{6F420603-D758-0B8E-BA5F-6A3B97D01442}"/>
                </a:ext>
              </a:extLst>
            </p:cNvPr>
            <p:cNvSpPr/>
            <p:nvPr/>
          </p:nvSpPr>
          <p:spPr>
            <a:xfrm>
              <a:off x="3736700" y="4319725"/>
              <a:ext cx="25" cy="18225"/>
            </a:xfrm>
            <a:custGeom>
              <a:avLst/>
              <a:gdLst/>
              <a:ahLst/>
              <a:cxnLst/>
              <a:rect l="l" t="t" r="r" b="b"/>
              <a:pathLst>
                <a:path w="1" h="729" fill="none" extrusionOk="0">
                  <a:moveTo>
                    <a:pt x="0" y="728"/>
                  </a:moveTo>
                  <a:lnTo>
                    <a:pt x="0"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79;p80">
              <a:extLst>
                <a:ext uri="{FF2B5EF4-FFF2-40B4-BE49-F238E27FC236}">
                  <a16:creationId xmlns:a16="http://schemas.microsoft.com/office/drawing/2014/main" id="{E1D274E3-3261-5B24-9B26-4EBDA76C4265}"/>
                </a:ext>
              </a:extLst>
            </p:cNvPr>
            <p:cNvSpPr/>
            <p:nvPr/>
          </p:nvSpPr>
          <p:spPr>
            <a:xfrm>
              <a:off x="3736700" y="4447350"/>
              <a:ext cx="25" cy="17975"/>
            </a:xfrm>
            <a:custGeom>
              <a:avLst/>
              <a:gdLst/>
              <a:ahLst/>
              <a:cxnLst/>
              <a:rect l="l" t="t" r="r" b="b"/>
              <a:pathLst>
                <a:path w="1" h="719" fill="none" extrusionOk="0">
                  <a:moveTo>
                    <a:pt x="0" y="1"/>
                  </a:moveTo>
                  <a:lnTo>
                    <a:pt x="0"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80;p80">
              <a:extLst>
                <a:ext uri="{FF2B5EF4-FFF2-40B4-BE49-F238E27FC236}">
                  <a16:creationId xmlns:a16="http://schemas.microsoft.com/office/drawing/2014/main" id="{2D98D213-10B4-8FEF-75E9-A571EA1EC1B3}"/>
                </a:ext>
              </a:extLst>
            </p:cNvPr>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881;p80">
              <a:extLst>
                <a:ext uri="{FF2B5EF4-FFF2-40B4-BE49-F238E27FC236}">
                  <a16:creationId xmlns:a16="http://schemas.microsoft.com/office/drawing/2014/main" id="{DC660C8B-C9F4-18C2-9C0B-7FF04181254A}"/>
                </a:ext>
              </a:extLst>
            </p:cNvPr>
            <p:cNvSpPr/>
            <p:nvPr/>
          </p:nvSpPr>
          <p:spPr>
            <a:xfrm>
              <a:off x="3770000" y="4246950"/>
              <a:ext cx="25" cy="18225"/>
            </a:xfrm>
            <a:custGeom>
              <a:avLst/>
              <a:gdLst/>
              <a:ahLst/>
              <a:cxnLst/>
              <a:rect l="l" t="t" r="r" b="b"/>
              <a:pathLst>
                <a:path w="1" h="729" fill="none" extrusionOk="0">
                  <a:moveTo>
                    <a:pt x="1" y="72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882;p80">
              <a:extLst>
                <a:ext uri="{FF2B5EF4-FFF2-40B4-BE49-F238E27FC236}">
                  <a16:creationId xmlns:a16="http://schemas.microsoft.com/office/drawing/2014/main" id="{B9453F47-CEF9-2DFA-5C49-FF7C4420D395}"/>
                </a:ext>
              </a:extLst>
            </p:cNvPr>
            <p:cNvSpPr/>
            <p:nvPr/>
          </p:nvSpPr>
          <p:spPr>
            <a:xfrm>
              <a:off x="3770000" y="4374325"/>
              <a:ext cx="25" cy="18225"/>
            </a:xfrm>
            <a:custGeom>
              <a:avLst/>
              <a:gdLst/>
              <a:ahLst/>
              <a:cxnLst/>
              <a:rect l="l" t="t" r="r" b="b"/>
              <a:pathLst>
                <a:path w="1" h="729" fill="none" extrusionOk="0">
                  <a:moveTo>
                    <a:pt x="1" y="0"/>
                  </a:moveTo>
                  <a:lnTo>
                    <a:pt x="1"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883;p80">
              <a:extLst>
                <a:ext uri="{FF2B5EF4-FFF2-40B4-BE49-F238E27FC236}">
                  <a16:creationId xmlns:a16="http://schemas.microsoft.com/office/drawing/2014/main" id="{E9E12DB7-F716-02A1-1F05-6E1DF9D89C39}"/>
                </a:ext>
              </a:extLst>
            </p:cNvPr>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884;p80">
              <a:extLst>
                <a:ext uri="{FF2B5EF4-FFF2-40B4-BE49-F238E27FC236}">
                  <a16:creationId xmlns:a16="http://schemas.microsoft.com/office/drawing/2014/main" id="{B4E4DF80-1A1D-B864-7E8E-AAD1F13BE26D}"/>
                </a:ext>
              </a:extLst>
            </p:cNvPr>
            <p:cNvSpPr/>
            <p:nvPr/>
          </p:nvSpPr>
          <p:spPr>
            <a:xfrm>
              <a:off x="3836650" y="4239000"/>
              <a:ext cx="25" cy="17975"/>
            </a:xfrm>
            <a:custGeom>
              <a:avLst/>
              <a:gdLst/>
              <a:ahLst/>
              <a:cxnLst/>
              <a:rect l="l" t="t" r="r" b="b"/>
              <a:pathLst>
                <a:path w="1" h="719" fill="none" extrusionOk="0">
                  <a:moveTo>
                    <a:pt x="0" y="718"/>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885;p80">
              <a:extLst>
                <a:ext uri="{FF2B5EF4-FFF2-40B4-BE49-F238E27FC236}">
                  <a16:creationId xmlns:a16="http://schemas.microsoft.com/office/drawing/2014/main" id="{94C77624-39D5-AE7B-240E-7B45BB5F2F0A}"/>
                </a:ext>
              </a:extLst>
            </p:cNvPr>
            <p:cNvSpPr/>
            <p:nvPr/>
          </p:nvSpPr>
          <p:spPr>
            <a:xfrm>
              <a:off x="3836650" y="4366375"/>
              <a:ext cx="25" cy="18225"/>
            </a:xfrm>
            <a:custGeom>
              <a:avLst/>
              <a:gdLst/>
              <a:ahLst/>
              <a:cxnLst/>
              <a:rect l="l" t="t" r="r" b="b"/>
              <a:pathLst>
                <a:path w="1" h="729" fill="none" extrusionOk="0">
                  <a:moveTo>
                    <a:pt x="0" y="0"/>
                  </a:moveTo>
                  <a:lnTo>
                    <a:pt x="0"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886;p80">
              <a:extLst>
                <a:ext uri="{FF2B5EF4-FFF2-40B4-BE49-F238E27FC236}">
                  <a16:creationId xmlns:a16="http://schemas.microsoft.com/office/drawing/2014/main" id="{5EBA3737-0B53-C017-8821-0C726A84E7E1}"/>
                </a:ext>
              </a:extLst>
            </p:cNvPr>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887;p80">
              <a:extLst>
                <a:ext uri="{FF2B5EF4-FFF2-40B4-BE49-F238E27FC236}">
                  <a16:creationId xmlns:a16="http://schemas.microsoft.com/office/drawing/2014/main" id="{FBE2B26B-9EE8-BEC9-0BDF-5DE25AAB3236}"/>
                </a:ext>
              </a:extLst>
            </p:cNvPr>
            <p:cNvSpPr/>
            <p:nvPr/>
          </p:nvSpPr>
          <p:spPr>
            <a:xfrm>
              <a:off x="3869950" y="4251825"/>
              <a:ext cx="25" cy="17950"/>
            </a:xfrm>
            <a:custGeom>
              <a:avLst/>
              <a:gdLst/>
              <a:ahLst/>
              <a:cxnLst/>
              <a:rect l="l" t="t" r="r" b="b"/>
              <a:pathLst>
                <a:path w="1" h="718" fill="none" extrusionOk="0">
                  <a:moveTo>
                    <a:pt x="1" y="71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888;p80">
              <a:extLst>
                <a:ext uri="{FF2B5EF4-FFF2-40B4-BE49-F238E27FC236}">
                  <a16:creationId xmlns:a16="http://schemas.microsoft.com/office/drawing/2014/main" id="{6B707955-0B58-E8F2-AF3A-CA0F1ABF6709}"/>
                </a:ext>
              </a:extLst>
            </p:cNvPr>
            <p:cNvSpPr/>
            <p:nvPr/>
          </p:nvSpPr>
          <p:spPr>
            <a:xfrm>
              <a:off x="3869950" y="4379450"/>
              <a:ext cx="25" cy="17950"/>
            </a:xfrm>
            <a:custGeom>
              <a:avLst/>
              <a:gdLst/>
              <a:ahLst/>
              <a:cxnLst/>
              <a:rect l="l" t="t" r="r" b="b"/>
              <a:pathLst>
                <a:path w="1" h="718" fill="none" extrusionOk="0">
                  <a:moveTo>
                    <a:pt x="1" y="0"/>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889;p80">
              <a:extLst>
                <a:ext uri="{FF2B5EF4-FFF2-40B4-BE49-F238E27FC236}">
                  <a16:creationId xmlns:a16="http://schemas.microsoft.com/office/drawing/2014/main" id="{20D89B5D-DB01-331B-87A9-69F902D25E9E}"/>
                </a:ext>
              </a:extLst>
            </p:cNvPr>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890;p80">
              <a:extLst>
                <a:ext uri="{FF2B5EF4-FFF2-40B4-BE49-F238E27FC236}">
                  <a16:creationId xmlns:a16="http://schemas.microsoft.com/office/drawing/2014/main" id="{881325AD-8970-2C2A-AFFB-073C2712D6D4}"/>
                </a:ext>
              </a:extLst>
            </p:cNvPr>
            <p:cNvSpPr/>
            <p:nvPr/>
          </p:nvSpPr>
          <p:spPr>
            <a:xfrm>
              <a:off x="3903525" y="4220800"/>
              <a:ext cx="25" cy="18225"/>
            </a:xfrm>
            <a:custGeom>
              <a:avLst/>
              <a:gdLst/>
              <a:ahLst/>
              <a:cxnLst/>
              <a:rect l="l" t="t" r="r" b="b"/>
              <a:pathLst>
                <a:path w="1" h="729" fill="none" extrusionOk="0">
                  <a:moveTo>
                    <a:pt x="1" y="728"/>
                  </a:moveTo>
                  <a:lnTo>
                    <a:pt x="1"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891;p80">
              <a:extLst>
                <a:ext uri="{FF2B5EF4-FFF2-40B4-BE49-F238E27FC236}">
                  <a16:creationId xmlns:a16="http://schemas.microsoft.com/office/drawing/2014/main" id="{6B30CAB0-F389-B686-EA52-4D2094E533B3}"/>
                </a:ext>
              </a:extLst>
            </p:cNvPr>
            <p:cNvSpPr/>
            <p:nvPr/>
          </p:nvSpPr>
          <p:spPr>
            <a:xfrm>
              <a:off x="3903525" y="4348425"/>
              <a:ext cx="25" cy="17975"/>
            </a:xfrm>
            <a:custGeom>
              <a:avLst/>
              <a:gdLst/>
              <a:ahLst/>
              <a:cxnLst/>
              <a:rect l="l" t="t" r="r" b="b"/>
              <a:pathLst>
                <a:path w="1" h="719" fill="none" extrusionOk="0">
                  <a:moveTo>
                    <a:pt x="1" y="1"/>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892;p80">
              <a:extLst>
                <a:ext uri="{FF2B5EF4-FFF2-40B4-BE49-F238E27FC236}">
                  <a16:creationId xmlns:a16="http://schemas.microsoft.com/office/drawing/2014/main" id="{946713AD-30EF-6E23-5B29-1355F948DAE7}"/>
                </a:ext>
              </a:extLst>
            </p:cNvPr>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893;p80">
              <a:extLst>
                <a:ext uri="{FF2B5EF4-FFF2-40B4-BE49-F238E27FC236}">
                  <a16:creationId xmlns:a16="http://schemas.microsoft.com/office/drawing/2014/main" id="{89E1AFF0-687E-A68B-C95C-D57970DE9C97}"/>
                </a:ext>
              </a:extLst>
            </p:cNvPr>
            <p:cNvSpPr/>
            <p:nvPr/>
          </p:nvSpPr>
          <p:spPr>
            <a:xfrm>
              <a:off x="4003475" y="4265150"/>
              <a:ext cx="25" cy="17950"/>
            </a:xfrm>
            <a:custGeom>
              <a:avLst/>
              <a:gdLst/>
              <a:ahLst/>
              <a:cxnLst/>
              <a:rect l="l" t="t" r="r" b="b"/>
              <a:pathLst>
                <a:path w="1" h="718" fill="none" extrusionOk="0">
                  <a:moveTo>
                    <a:pt x="1" y="71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894;p80">
              <a:extLst>
                <a:ext uri="{FF2B5EF4-FFF2-40B4-BE49-F238E27FC236}">
                  <a16:creationId xmlns:a16="http://schemas.microsoft.com/office/drawing/2014/main" id="{1BE0CB20-0EFC-C122-CF4F-285008C6F8AA}"/>
                </a:ext>
              </a:extLst>
            </p:cNvPr>
            <p:cNvSpPr/>
            <p:nvPr/>
          </p:nvSpPr>
          <p:spPr>
            <a:xfrm>
              <a:off x="4003475" y="4392525"/>
              <a:ext cx="25" cy="17950"/>
            </a:xfrm>
            <a:custGeom>
              <a:avLst/>
              <a:gdLst/>
              <a:ahLst/>
              <a:cxnLst/>
              <a:rect l="l" t="t" r="r" b="b"/>
              <a:pathLst>
                <a:path w="1" h="718" fill="none" extrusionOk="0">
                  <a:moveTo>
                    <a:pt x="1" y="0"/>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95;p80">
              <a:extLst>
                <a:ext uri="{FF2B5EF4-FFF2-40B4-BE49-F238E27FC236}">
                  <a16:creationId xmlns:a16="http://schemas.microsoft.com/office/drawing/2014/main" id="{06A4FF96-16CD-286E-9B8E-8EF05BDEF9E2}"/>
                </a:ext>
              </a:extLst>
            </p:cNvPr>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896;p80">
              <a:extLst>
                <a:ext uri="{FF2B5EF4-FFF2-40B4-BE49-F238E27FC236}">
                  <a16:creationId xmlns:a16="http://schemas.microsoft.com/office/drawing/2014/main" id="{53C38599-C539-9717-9F54-F6C4732A70C2}"/>
                </a:ext>
              </a:extLst>
            </p:cNvPr>
            <p:cNvSpPr/>
            <p:nvPr/>
          </p:nvSpPr>
          <p:spPr>
            <a:xfrm>
              <a:off x="4036800" y="4328700"/>
              <a:ext cx="25" cy="18225"/>
            </a:xfrm>
            <a:custGeom>
              <a:avLst/>
              <a:gdLst/>
              <a:ahLst/>
              <a:cxnLst/>
              <a:rect l="l" t="t" r="r" b="b"/>
              <a:pathLst>
                <a:path w="1" h="729" fill="none" extrusionOk="0">
                  <a:moveTo>
                    <a:pt x="1" y="72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97;p80">
              <a:extLst>
                <a:ext uri="{FF2B5EF4-FFF2-40B4-BE49-F238E27FC236}">
                  <a16:creationId xmlns:a16="http://schemas.microsoft.com/office/drawing/2014/main" id="{022190EA-B36A-6D79-DCFC-498B7D2DDCDD}"/>
                </a:ext>
              </a:extLst>
            </p:cNvPr>
            <p:cNvSpPr/>
            <p:nvPr/>
          </p:nvSpPr>
          <p:spPr>
            <a:xfrm>
              <a:off x="4036800" y="4435575"/>
              <a:ext cx="25" cy="38725"/>
            </a:xfrm>
            <a:custGeom>
              <a:avLst/>
              <a:gdLst/>
              <a:ahLst/>
              <a:cxnLst/>
              <a:rect l="l" t="t" r="r" b="b"/>
              <a:pathLst>
                <a:path w="1" h="1549" fill="none" extrusionOk="0">
                  <a:moveTo>
                    <a:pt x="1" y="0"/>
                  </a:moveTo>
                  <a:lnTo>
                    <a:pt x="1" y="154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98;p80">
              <a:extLst>
                <a:ext uri="{FF2B5EF4-FFF2-40B4-BE49-F238E27FC236}">
                  <a16:creationId xmlns:a16="http://schemas.microsoft.com/office/drawing/2014/main" id="{853D80E4-8A45-E647-F8E2-5876242D88C6}"/>
                </a:ext>
              </a:extLst>
            </p:cNvPr>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99;p80">
              <a:extLst>
                <a:ext uri="{FF2B5EF4-FFF2-40B4-BE49-F238E27FC236}">
                  <a16:creationId xmlns:a16="http://schemas.microsoft.com/office/drawing/2014/main" id="{33EFD2B8-2987-8187-2BA5-AB55D9553322}"/>
                </a:ext>
              </a:extLst>
            </p:cNvPr>
            <p:cNvSpPr/>
            <p:nvPr/>
          </p:nvSpPr>
          <p:spPr>
            <a:xfrm>
              <a:off x="4070375" y="4357400"/>
              <a:ext cx="25" cy="18225"/>
            </a:xfrm>
            <a:custGeom>
              <a:avLst/>
              <a:gdLst/>
              <a:ahLst/>
              <a:cxnLst/>
              <a:rect l="l" t="t" r="r" b="b"/>
              <a:pathLst>
                <a:path w="1" h="729" fill="none" extrusionOk="0">
                  <a:moveTo>
                    <a:pt x="1" y="728"/>
                  </a:moveTo>
                  <a:lnTo>
                    <a:pt x="1"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00;p80">
              <a:extLst>
                <a:ext uri="{FF2B5EF4-FFF2-40B4-BE49-F238E27FC236}">
                  <a16:creationId xmlns:a16="http://schemas.microsoft.com/office/drawing/2014/main" id="{29D89CFB-016D-931B-6108-0DAA3B4956BB}"/>
                </a:ext>
              </a:extLst>
            </p:cNvPr>
            <p:cNvSpPr/>
            <p:nvPr/>
          </p:nvSpPr>
          <p:spPr>
            <a:xfrm>
              <a:off x="4070375" y="4485025"/>
              <a:ext cx="25" cy="17975"/>
            </a:xfrm>
            <a:custGeom>
              <a:avLst/>
              <a:gdLst/>
              <a:ahLst/>
              <a:cxnLst/>
              <a:rect l="l" t="t" r="r" b="b"/>
              <a:pathLst>
                <a:path w="1" h="719" fill="none" extrusionOk="0">
                  <a:moveTo>
                    <a:pt x="1" y="1"/>
                  </a:moveTo>
                  <a:lnTo>
                    <a:pt x="1" y="71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01;p80">
              <a:extLst>
                <a:ext uri="{FF2B5EF4-FFF2-40B4-BE49-F238E27FC236}">
                  <a16:creationId xmlns:a16="http://schemas.microsoft.com/office/drawing/2014/main" id="{9C69AF49-6A40-48D6-3B63-331EA0522BF0}"/>
                </a:ext>
              </a:extLst>
            </p:cNvPr>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02;p80">
              <a:extLst>
                <a:ext uri="{FF2B5EF4-FFF2-40B4-BE49-F238E27FC236}">
                  <a16:creationId xmlns:a16="http://schemas.microsoft.com/office/drawing/2014/main" id="{028476F8-868F-F18A-BEEA-FC0F5592B1A5}"/>
                </a:ext>
              </a:extLst>
            </p:cNvPr>
            <p:cNvSpPr/>
            <p:nvPr/>
          </p:nvSpPr>
          <p:spPr>
            <a:xfrm>
              <a:off x="4103700" y="4337925"/>
              <a:ext cx="25" cy="46675"/>
            </a:xfrm>
            <a:custGeom>
              <a:avLst/>
              <a:gdLst/>
              <a:ahLst/>
              <a:cxnLst/>
              <a:rect l="l" t="t" r="r" b="b"/>
              <a:pathLst>
                <a:path w="1" h="1867" fill="none" extrusionOk="0">
                  <a:moveTo>
                    <a:pt x="0" y="1866"/>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03;p80">
              <a:extLst>
                <a:ext uri="{FF2B5EF4-FFF2-40B4-BE49-F238E27FC236}">
                  <a16:creationId xmlns:a16="http://schemas.microsoft.com/office/drawing/2014/main" id="{71D9DBEC-63C2-0B29-8F47-1B1BDA07FB60}"/>
                </a:ext>
              </a:extLst>
            </p:cNvPr>
            <p:cNvSpPr/>
            <p:nvPr/>
          </p:nvSpPr>
          <p:spPr>
            <a:xfrm>
              <a:off x="4103700" y="4465300"/>
              <a:ext cx="25" cy="18225"/>
            </a:xfrm>
            <a:custGeom>
              <a:avLst/>
              <a:gdLst/>
              <a:ahLst/>
              <a:cxnLst/>
              <a:rect l="l" t="t" r="r" b="b"/>
              <a:pathLst>
                <a:path w="1" h="729" fill="none" extrusionOk="0">
                  <a:moveTo>
                    <a:pt x="0" y="0"/>
                  </a:moveTo>
                  <a:lnTo>
                    <a:pt x="0"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04;p80">
              <a:extLst>
                <a:ext uri="{FF2B5EF4-FFF2-40B4-BE49-F238E27FC236}">
                  <a16:creationId xmlns:a16="http://schemas.microsoft.com/office/drawing/2014/main" id="{B1E21378-4B23-2058-F938-DAFC9CBD7C36}"/>
                </a:ext>
              </a:extLst>
            </p:cNvPr>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05;p80">
              <a:extLst>
                <a:ext uri="{FF2B5EF4-FFF2-40B4-BE49-F238E27FC236}">
                  <a16:creationId xmlns:a16="http://schemas.microsoft.com/office/drawing/2014/main" id="{DB38EC4D-C293-F074-ABB7-E2235F4D0424}"/>
                </a:ext>
              </a:extLst>
            </p:cNvPr>
            <p:cNvSpPr/>
            <p:nvPr/>
          </p:nvSpPr>
          <p:spPr>
            <a:xfrm>
              <a:off x="4170325" y="4443525"/>
              <a:ext cx="25" cy="17950"/>
            </a:xfrm>
            <a:custGeom>
              <a:avLst/>
              <a:gdLst/>
              <a:ahLst/>
              <a:cxnLst/>
              <a:rect l="l" t="t" r="r" b="b"/>
              <a:pathLst>
                <a:path w="1" h="718" fill="none" extrusionOk="0">
                  <a:moveTo>
                    <a:pt x="1" y="71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06;p80">
              <a:extLst>
                <a:ext uri="{FF2B5EF4-FFF2-40B4-BE49-F238E27FC236}">
                  <a16:creationId xmlns:a16="http://schemas.microsoft.com/office/drawing/2014/main" id="{889D8A58-6DBB-DB1A-B83A-E2654F035495}"/>
                </a:ext>
              </a:extLst>
            </p:cNvPr>
            <p:cNvSpPr/>
            <p:nvPr/>
          </p:nvSpPr>
          <p:spPr>
            <a:xfrm>
              <a:off x="4170325" y="4570900"/>
              <a:ext cx="25" cy="18200"/>
            </a:xfrm>
            <a:custGeom>
              <a:avLst/>
              <a:gdLst/>
              <a:ahLst/>
              <a:cxnLst/>
              <a:rect l="l" t="t" r="r" b="b"/>
              <a:pathLst>
                <a:path w="1" h="728" fill="none" extrusionOk="0">
                  <a:moveTo>
                    <a:pt x="1" y="0"/>
                  </a:moveTo>
                  <a:lnTo>
                    <a:pt x="1" y="72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07;p80">
              <a:extLst>
                <a:ext uri="{FF2B5EF4-FFF2-40B4-BE49-F238E27FC236}">
                  <a16:creationId xmlns:a16="http://schemas.microsoft.com/office/drawing/2014/main" id="{EDC14244-028F-4ED6-CE1B-36E042A5A858}"/>
                </a:ext>
              </a:extLst>
            </p:cNvPr>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08;p80">
              <a:extLst>
                <a:ext uri="{FF2B5EF4-FFF2-40B4-BE49-F238E27FC236}">
                  <a16:creationId xmlns:a16="http://schemas.microsoft.com/office/drawing/2014/main" id="{D4831745-868E-DE46-EA8E-3F9D6CCAF055}"/>
                </a:ext>
              </a:extLst>
            </p:cNvPr>
            <p:cNvSpPr/>
            <p:nvPr/>
          </p:nvSpPr>
          <p:spPr>
            <a:xfrm>
              <a:off x="4203650" y="4410450"/>
              <a:ext cx="25" cy="18225"/>
            </a:xfrm>
            <a:custGeom>
              <a:avLst/>
              <a:gdLst/>
              <a:ahLst/>
              <a:cxnLst/>
              <a:rect l="l" t="t" r="r" b="b"/>
              <a:pathLst>
                <a:path w="1" h="729" fill="none" extrusionOk="0">
                  <a:moveTo>
                    <a:pt x="0" y="729"/>
                  </a:moveTo>
                  <a:lnTo>
                    <a:pt x="0" y="1"/>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09;p80">
              <a:extLst>
                <a:ext uri="{FF2B5EF4-FFF2-40B4-BE49-F238E27FC236}">
                  <a16:creationId xmlns:a16="http://schemas.microsoft.com/office/drawing/2014/main" id="{09942CA3-75CC-8FE8-619A-B5D62206E10C}"/>
                </a:ext>
              </a:extLst>
            </p:cNvPr>
            <p:cNvSpPr/>
            <p:nvPr/>
          </p:nvSpPr>
          <p:spPr>
            <a:xfrm>
              <a:off x="4203650" y="4508600"/>
              <a:ext cx="25" cy="47700"/>
            </a:xfrm>
            <a:custGeom>
              <a:avLst/>
              <a:gdLst/>
              <a:ahLst/>
              <a:cxnLst/>
              <a:rect l="l" t="t" r="r" b="b"/>
              <a:pathLst>
                <a:path w="1" h="1908" fill="none" extrusionOk="0">
                  <a:moveTo>
                    <a:pt x="0" y="1"/>
                  </a:moveTo>
                  <a:lnTo>
                    <a:pt x="0" y="1908"/>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10;p80">
              <a:extLst>
                <a:ext uri="{FF2B5EF4-FFF2-40B4-BE49-F238E27FC236}">
                  <a16:creationId xmlns:a16="http://schemas.microsoft.com/office/drawing/2014/main" id="{C53EF5AD-479D-8EEC-7451-F558FF589CD8}"/>
                </a:ext>
              </a:extLst>
            </p:cNvPr>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11;p80">
              <a:extLst>
                <a:ext uri="{FF2B5EF4-FFF2-40B4-BE49-F238E27FC236}">
                  <a16:creationId xmlns:a16="http://schemas.microsoft.com/office/drawing/2014/main" id="{02510B67-A642-D2D9-4B0C-333924B8C1A0}"/>
                </a:ext>
              </a:extLst>
            </p:cNvPr>
            <p:cNvSpPr/>
            <p:nvPr/>
          </p:nvSpPr>
          <p:spPr>
            <a:xfrm>
              <a:off x="3135950" y="4417375"/>
              <a:ext cx="25" cy="55125"/>
            </a:xfrm>
            <a:custGeom>
              <a:avLst/>
              <a:gdLst/>
              <a:ahLst/>
              <a:cxnLst/>
              <a:rect l="l" t="t" r="r" b="b"/>
              <a:pathLst>
                <a:path w="1" h="2205" fill="none" extrusionOk="0">
                  <a:moveTo>
                    <a:pt x="1" y="2205"/>
                  </a:moveTo>
                  <a:lnTo>
                    <a:pt x="1"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12;p80">
              <a:extLst>
                <a:ext uri="{FF2B5EF4-FFF2-40B4-BE49-F238E27FC236}">
                  <a16:creationId xmlns:a16="http://schemas.microsoft.com/office/drawing/2014/main" id="{02BF70AD-C0B3-B837-4C95-E5CB7E60D909}"/>
                </a:ext>
              </a:extLst>
            </p:cNvPr>
            <p:cNvSpPr/>
            <p:nvPr/>
          </p:nvSpPr>
          <p:spPr>
            <a:xfrm>
              <a:off x="3135950" y="4535775"/>
              <a:ext cx="25" cy="18225"/>
            </a:xfrm>
            <a:custGeom>
              <a:avLst/>
              <a:gdLst/>
              <a:ahLst/>
              <a:cxnLst/>
              <a:rect l="l" t="t" r="r" b="b"/>
              <a:pathLst>
                <a:path w="1" h="729" fill="none" extrusionOk="0">
                  <a:moveTo>
                    <a:pt x="1" y="1"/>
                  </a:moveTo>
                  <a:lnTo>
                    <a:pt x="1" y="72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13;p80">
              <a:extLst>
                <a:ext uri="{FF2B5EF4-FFF2-40B4-BE49-F238E27FC236}">
                  <a16:creationId xmlns:a16="http://schemas.microsoft.com/office/drawing/2014/main" id="{B5D9274B-9392-0102-1CC2-6B543BF59DE4}"/>
                </a:ext>
              </a:extLst>
            </p:cNvPr>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14;p80">
              <a:extLst>
                <a:ext uri="{FF2B5EF4-FFF2-40B4-BE49-F238E27FC236}">
                  <a16:creationId xmlns:a16="http://schemas.microsoft.com/office/drawing/2014/main" id="{B3CAB973-A5B2-00FA-EA46-5AAA7A5CC45C}"/>
                </a:ext>
              </a:extLst>
            </p:cNvPr>
            <p:cNvSpPr/>
            <p:nvPr/>
          </p:nvSpPr>
          <p:spPr>
            <a:xfrm>
              <a:off x="3202850" y="4489900"/>
              <a:ext cx="25" cy="57700"/>
            </a:xfrm>
            <a:custGeom>
              <a:avLst/>
              <a:gdLst/>
              <a:ahLst/>
              <a:cxnLst/>
              <a:rect l="l" t="t" r="r" b="b"/>
              <a:pathLst>
                <a:path w="1" h="2308" fill="none" extrusionOk="0">
                  <a:moveTo>
                    <a:pt x="0" y="2307"/>
                  </a:moveTo>
                  <a:lnTo>
                    <a:pt x="0" y="1"/>
                  </a:lnTo>
                </a:path>
              </a:pathLst>
            </a:custGeom>
            <a:noFill/>
            <a:ln w="77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15;p80">
              <a:extLst>
                <a:ext uri="{FF2B5EF4-FFF2-40B4-BE49-F238E27FC236}">
                  <a16:creationId xmlns:a16="http://schemas.microsoft.com/office/drawing/2014/main" id="{29104783-B33A-B649-7983-53F9CF9823B1}"/>
                </a:ext>
              </a:extLst>
            </p:cNvPr>
            <p:cNvSpPr/>
            <p:nvPr/>
          </p:nvSpPr>
          <p:spPr>
            <a:xfrm>
              <a:off x="3202850" y="4617275"/>
              <a:ext cx="25" cy="18225"/>
            </a:xfrm>
            <a:custGeom>
              <a:avLst/>
              <a:gdLst/>
              <a:ahLst/>
              <a:cxnLst/>
              <a:rect l="l" t="t" r="r" b="b"/>
              <a:pathLst>
                <a:path w="1" h="729" fill="none" extrusionOk="0">
                  <a:moveTo>
                    <a:pt x="0" y="1"/>
                  </a:moveTo>
                  <a:lnTo>
                    <a:pt x="0" y="72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16;p80">
              <a:extLst>
                <a:ext uri="{FF2B5EF4-FFF2-40B4-BE49-F238E27FC236}">
                  <a16:creationId xmlns:a16="http://schemas.microsoft.com/office/drawing/2014/main" id="{38793238-E38B-DAB0-5BA1-4BB6B2B881DE}"/>
                </a:ext>
              </a:extLst>
            </p:cNvPr>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17;p80">
              <a:extLst>
                <a:ext uri="{FF2B5EF4-FFF2-40B4-BE49-F238E27FC236}">
                  <a16:creationId xmlns:a16="http://schemas.microsoft.com/office/drawing/2014/main" id="{07CF8A0B-5781-88F3-E563-C4101FEC16EA}"/>
                </a:ext>
              </a:extLst>
            </p:cNvPr>
            <p:cNvSpPr/>
            <p:nvPr/>
          </p:nvSpPr>
          <p:spPr>
            <a:xfrm>
              <a:off x="3336375" y="4574725"/>
              <a:ext cx="25" cy="18225"/>
            </a:xfrm>
            <a:custGeom>
              <a:avLst/>
              <a:gdLst/>
              <a:ahLst/>
              <a:cxnLst/>
              <a:rect l="l" t="t" r="r" b="b"/>
              <a:pathLst>
                <a:path w="1" h="729" fill="none" extrusionOk="0">
                  <a:moveTo>
                    <a:pt x="0" y="729"/>
                  </a:moveTo>
                  <a:lnTo>
                    <a:pt x="0" y="1"/>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18;p80">
              <a:extLst>
                <a:ext uri="{FF2B5EF4-FFF2-40B4-BE49-F238E27FC236}">
                  <a16:creationId xmlns:a16="http://schemas.microsoft.com/office/drawing/2014/main" id="{D5F80110-0DB3-01EE-2A96-B519967B1635}"/>
                </a:ext>
              </a:extLst>
            </p:cNvPr>
            <p:cNvSpPr/>
            <p:nvPr/>
          </p:nvSpPr>
          <p:spPr>
            <a:xfrm>
              <a:off x="3336375" y="4656225"/>
              <a:ext cx="25" cy="64100"/>
            </a:xfrm>
            <a:custGeom>
              <a:avLst/>
              <a:gdLst/>
              <a:ahLst/>
              <a:cxnLst/>
              <a:rect l="l" t="t" r="r" b="b"/>
              <a:pathLst>
                <a:path w="1" h="2564" fill="none" extrusionOk="0">
                  <a:moveTo>
                    <a:pt x="0" y="1"/>
                  </a:moveTo>
                  <a:lnTo>
                    <a:pt x="0" y="2564"/>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19;p80">
              <a:extLst>
                <a:ext uri="{FF2B5EF4-FFF2-40B4-BE49-F238E27FC236}">
                  <a16:creationId xmlns:a16="http://schemas.microsoft.com/office/drawing/2014/main" id="{D2795AD5-1F09-EA05-C76C-B2FFE9C289C3}"/>
                </a:ext>
              </a:extLst>
            </p:cNvPr>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20;p80">
              <a:extLst>
                <a:ext uri="{FF2B5EF4-FFF2-40B4-BE49-F238E27FC236}">
                  <a16:creationId xmlns:a16="http://schemas.microsoft.com/office/drawing/2014/main" id="{D5800413-7DFB-8D59-E9CF-81CA3E254B8C}"/>
                </a:ext>
              </a:extLst>
            </p:cNvPr>
            <p:cNvSpPr/>
            <p:nvPr/>
          </p:nvSpPr>
          <p:spPr>
            <a:xfrm>
              <a:off x="3369675" y="4541150"/>
              <a:ext cx="25" cy="17975"/>
            </a:xfrm>
            <a:custGeom>
              <a:avLst/>
              <a:gdLst/>
              <a:ahLst/>
              <a:cxnLst/>
              <a:rect l="l" t="t" r="r" b="b"/>
              <a:pathLst>
                <a:path w="1" h="719" fill="none" extrusionOk="0">
                  <a:moveTo>
                    <a:pt x="1" y="718"/>
                  </a:moveTo>
                  <a:lnTo>
                    <a:pt x="1" y="1"/>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21;p80">
              <a:extLst>
                <a:ext uri="{FF2B5EF4-FFF2-40B4-BE49-F238E27FC236}">
                  <a16:creationId xmlns:a16="http://schemas.microsoft.com/office/drawing/2014/main" id="{2599525C-B931-E950-A2F0-C93372943A08}"/>
                </a:ext>
              </a:extLst>
            </p:cNvPr>
            <p:cNvSpPr/>
            <p:nvPr/>
          </p:nvSpPr>
          <p:spPr>
            <a:xfrm>
              <a:off x="3369675" y="4668800"/>
              <a:ext cx="25" cy="17950"/>
            </a:xfrm>
            <a:custGeom>
              <a:avLst/>
              <a:gdLst/>
              <a:ahLst/>
              <a:cxnLst/>
              <a:rect l="l" t="t" r="r" b="b"/>
              <a:pathLst>
                <a:path w="1" h="718" fill="none" extrusionOk="0">
                  <a:moveTo>
                    <a:pt x="1" y="0"/>
                  </a:moveTo>
                  <a:lnTo>
                    <a:pt x="1"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22;p80">
              <a:extLst>
                <a:ext uri="{FF2B5EF4-FFF2-40B4-BE49-F238E27FC236}">
                  <a16:creationId xmlns:a16="http://schemas.microsoft.com/office/drawing/2014/main" id="{DEF90F93-E918-D5B6-428B-38F04B90BE41}"/>
                </a:ext>
              </a:extLst>
            </p:cNvPr>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23;p80">
              <a:extLst>
                <a:ext uri="{FF2B5EF4-FFF2-40B4-BE49-F238E27FC236}">
                  <a16:creationId xmlns:a16="http://schemas.microsoft.com/office/drawing/2014/main" id="{9D3C5065-E27C-0C91-929A-7A9DAAA101E5}"/>
                </a:ext>
              </a:extLst>
            </p:cNvPr>
            <p:cNvSpPr/>
            <p:nvPr/>
          </p:nvSpPr>
          <p:spPr>
            <a:xfrm>
              <a:off x="3469650" y="4480175"/>
              <a:ext cx="25" cy="17950"/>
            </a:xfrm>
            <a:custGeom>
              <a:avLst/>
              <a:gdLst/>
              <a:ahLst/>
              <a:cxnLst/>
              <a:rect l="l" t="t" r="r" b="b"/>
              <a:pathLst>
                <a:path w="1" h="718" fill="none" extrusionOk="0">
                  <a:moveTo>
                    <a:pt x="0" y="718"/>
                  </a:moveTo>
                  <a:lnTo>
                    <a:pt x="0"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924;p80">
              <a:extLst>
                <a:ext uri="{FF2B5EF4-FFF2-40B4-BE49-F238E27FC236}">
                  <a16:creationId xmlns:a16="http://schemas.microsoft.com/office/drawing/2014/main" id="{98A2ACB1-EC26-84F8-E872-B2A27BD652B4}"/>
                </a:ext>
              </a:extLst>
            </p:cNvPr>
            <p:cNvSpPr/>
            <p:nvPr/>
          </p:nvSpPr>
          <p:spPr>
            <a:xfrm>
              <a:off x="3469650" y="4547300"/>
              <a:ext cx="25" cy="78450"/>
            </a:xfrm>
            <a:custGeom>
              <a:avLst/>
              <a:gdLst/>
              <a:ahLst/>
              <a:cxnLst/>
              <a:rect l="l" t="t" r="r" b="b"/>
              <a:pathLst>
                <a:path w="1" h="3138" fill="none" extrusionOk="0">
                  <a:moveTo>
                    <a:pt x="0" y="1"/>
                  </a:moveTo>
                  <a:lnTo>
                    <a:pt x="0" y="313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925;p80">
              <a:extLst>
                <a:ext uri="{FF2B5EF4-FFF2-40B4-BE49-F238E27FC236}">
                  <a16:creationId xmlns:a16="http://schemas.microsoft.com/office/drawing/2014/main" id="{2E7760BD-0D6D-9EBC-CFFA-4E5374A7A793}"/>
                </a:ext>
              </a:extLst>
            </p:cNvPr>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926;p80">
              <a:extLst>
                <a:ext uri="{FF2B5EF4-FFF2-40B4-BE49-F238E27FC236}">
                  <a16:creationId xmlns:a16="http://schemas.microsoft.com/office/drawing/2014/main" id="{EE56C8DD-9E14-4AF5-50D6-488382563C37}"/>
                </a:ext>
              </a:extLst>
            </p:cNvPr>
            <p:cNvSpPr/>
            <p:nvPr/>
          </p:nvSpPr>
          <p:spPr>
            <a:xfrm>
              <a:off x="3569850" y="4413275"/>
              <a:ext cx="25" cy="17975"/>
            </a:xfrm>
            <a:custGeom>
              <a:avLst/>
              <a:gdLst/>
              <a:ahLst/>
              <a:cxnLst/>
              <a:rect l="l" t="t" r="r" b="b"/>
              <a:pathLst>
                <a:path w="1" h="719" fill="none" extrusionOk="0">
                  <a:moveTo>
                    <a:pt x="0" y="718"/>
                  </a:moveTo>
                  <a:lnTo>
                    <a:pt x="0"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927;p80">
              <a:extLst>
                <a:ext uri="{FF2B5EF4-FFF2-40B4-BE49-F238E27FC236}">
                  <a16:creationId xmlns:a16="http://schemas.microsoft.com/office/drawing/2014/main" id="{2DB462A4-CF34-DD84-4002-5DCA8D9FE75A}"/>
                </a:ext>
              </a:extLst>
            </p:cNvPr>
            <p:cNvSpPr/>
            <p:nvPr/>
          </p:nvSpPr>
          <p:spPr>
            <a:xfrm>
              <a:off x="3569850" y="4540650"/>
              <a:ext cx="25" cy="18225"/>
            </a:xfrm>
            <a:custGeom>
              <a:avLst/>
              <a:gdLst/>
              <a:ahLst/>
              <a:cxnLst/>
              <a:rect l="l" t="t" r="r" b="b"/>
              <a:pathLst>
                <a:path w="1" h="729" fill="none" extrusionOk="0">
                  <a:moveTo>
                    <a:pt x="0" y="0"/>
                  </a:moveTo>
                  <a:lnTo>
                    <a:pt x="0" y="72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928;p80">
              <a:extLst>
                <a:ext uri="{FF2B5EF4-FFF2-40B4-BE49-F238E27FC236}">
                  <a16:creationId xmlns:a16="http://schemas.microsoft.com/office/drawing/2014/main" id="{67ACC050-7D57-7FE7-F544-C08FE0F7AD15}"/>
                </a:ext>
              </a:extLst>
            </p:cNvPr>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929;p80">
              <a:extLst>
                <a:ext uri="{FF2B5EF4-FFF2-40B4-BE49-F238E27FC236}">
                  <a16:creationId xmlns:a16="http://schemas.microsoft.com/office/drawing/2014/main" id="{67D8E56B-3B84-3CA5-259A-2D9FFD6F4758}"/>
                </a:ext>
              </a:extLst>
            </p:cNvPr>
            <p:cNvSpPr/>
            <p:nvPr/>
          </p:nvSpPr>
          <p:spPr>
            <a:xfrm>
              <a:off x="3636475" y="4344600"/>
              <a:ext cx="25" cy="18200"/>
            </a:xfrm>
            <a:custGeom>
              <a:avLst/>
              <a:gdLst/>
              <a:ahLst/>
              <a:cxnLst/>
              <a:rect l="l" t="t" r="r" b="b"/>
              <a:pathLst>
                <a:path w="1" h="728" fill="none" extrusionOk="0">
                  <a:moveTo>
                    <a:pt x="1" y="728"/>
                  </a:moveTo>
                  <a:lnTo>
                    <a:pt x="1"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930;p80">
              <a:extLst>
                <a:ext uri="{FF2B5EF4-FFF2-40B4-BE49-F238E27FC236}">
                  <a16:creationId xmlns:a16="http://schemas.microsoft.com/office/drawing/2014/main" id="{903EFA27-8BE2-B7B4-C89F-1AB66F44743E}"/>
                </a:ext>
              </a:extLst>
            </p:cNvPr>
            <p:cNvSpPr/>
            <p:nvPr/>
          </p:nvSpPr>
          <p:spPr>
            <a:xfrm>
              <a:off x="3636475" y="4448125"/>
              <a:ext cx="25" cy="42050"/>
            </a:xfrm>
            <a:custGeom>
              <a:avLst/>
              <a:gdLst/>
              <a:ahLst/>
              <a:cxnLst/>
              <a:rect l="l" t="t" r="r" b="b"/>
              <a:pathLst>
                <a:path w="1" h="1682" fill="none" extrusionOk="0">
                  <a:moveTo>
                    <a:pt x="1" y="1"/>
                  </a:moveTo>
                  <a:lnTo>
                    <a:pt x="1" y="1682"/>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931;p80">
              <a:extLst>
                <a:ext uri="{FF2B5EF4-FFF2-40B4-BE49-F238E27FC236}">
                  <a16:creationId xmlns:a16="http://schemas.microsoft.com/office/drawing/2014/main" id="{D865D1A6-E4D4-15AF-CB21-BC4DFFB478F8}"/>
                </a:ext>
              </a:extLst>
            </p:cNvPr>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932;p80">
              <a:extLst>
                <a:ext uri="{FF2B5EF4-FFF2-40B4-BE49-F238E27FC236}">
                  <a16:creationId xmlns:a16="http://schemas.microsoft.com/office/drawing/2014/main" id="{615CBD68-09D5-CA00-7725-4E8807BA9802}"/>
                </a:ext>
              </a:extLst>
            </p:cNvPr>
            <p:cNvSpPr/>
            <p:nvPr/>
          </p:nvSpPr>
          <p:spPr>
            <a:xfrm>
              <a:off x="3803325" y="4319725"/>
              <a:ext cx="25" cy="18225"/>
            </a:xfrm>
            <a:custGeom>
              <a:avLst/>
              <a:gdLst/>
              <a:ahLst/>
              <a:cxnLst/>
              <a:rect l="l" t="t" r="r" b="b"/>
              <a:pathLst>
                <a:path w="1" h="729" fill="none" extrusionOk="0">
                  <a:moveTo>
                    <a:pt x="0" y="728"/>
                  </a:moveTo>
                  <a:lnTo>
                    <a:pt x="0" y="1"/>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933;p80">
              <a:extLst>
                <a:ext uri="{FF2B5EF4-FFF2-40B4-BE49-F238E27FC236}">
                  <a16:creationId xmlns:a16="http://schemas.microsoft.com/office/drawing/2014/main" id="{E6A5E293-34A6-4AFA-52D2-603584F20054}"/>
                </a:ext>
              </a:extLst>
            </p:cNvPr>
            <p:cNvSpPr/>
            <p:nvPr/>
          </p:nvSpPr>
          <p:spPr>
            <a:xfrm>
              <a:off x="3803325" y="4447350"/>
              <a:ext cx="25" cy="17975"/>
            </a:xfrm>
            <a:custGeom>
              <a:avLst/>
              <a:gdLst/>
              <a:ahLst/>
              <a:cxnLst/>
              <a:rect l="l" t="t" r="r" b="b"/>
              <a:pathLst>
                <a:path w="1" h="719" fill="none" extrusionOk="0">
                  <a:moveTo>
                    <a:pt x="0" y="1"/>
                  </a:moveTo>
                  <a:lnTo>
                    <a:pt x="0"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934;p80">
              <a:extLst>
                <a:ext uri="{FF2B5EF4-FFF2-40B4-BE49-F238E27FC236}">
                  <a16:creationId xmlns:a16="http://schemas.microsoft.com/office/drawing/2014/main" id="{77CB8CE0-8355-7D1A-8AA5-6DEDCAF03DAD}"/>
                </a:ext>
              </a:extLst>
            </p:cNvPr>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935;p80">
              <a:extLst>
                <a:ext uri="{FF2B5EF4-FFF2-40B4-BE49-F238E27FC236}">
                  <a16:creationId xmlns:a16="http://schemas.microsoft.com/office/drawing/2014/main" id="{18C43AE2-C0F6-5EE7-67BA-FC1513943805}"/>
                </a:ext>
              </a:extLst>
            </p:cNvPr>
            <p:cNvSpPr/>
            <p:nvPr/>
          </p:nvSpPr>
          <p:spPr>
            <a:xfrm>
              <a:off x="3936850" y="4259750"/>
              <a:ext cx="25" cy="18225"/>
            </a:xfrm>
            <a:custGeom>
              <a:avLst/>
              <a:gdLst/>
              <a:ahLst/>
              <a:cxnLst/>
              <a:rect l="l" t="t" r="r" b="b"/>
              <a:pathLst>
                <a:path w="1" h="729" fill="none" extrusionOk="0">
                  <a:moveTo>
                    <a:pt x="0" y="729"/>
                  </a:moveTo>
                  <a:lnTo>
                    <a:pt x="0" y="1"/>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936;p80">
              <a:extLst>
                <a:ext uri="{FF2B5EF4-FFF2-40B4-BE49-F238E27FC236}">
                  <a16:creationId xmlns:a16="http://schemas.microsoft.com/office/drawing/2014/main" id="{A7AFA81F-0B71-905D-8785-0BA9195504D4}"/>
                </a:ext>
              </a:extLst>
            </p:cNvPr>
            <p:cNvSpPr/>
            <p:nvPr/>
          </p:nvSpPr>
          <p:spPr>
            <a:xfrm>
              <a:off x="3936850" y="4387400"/>
              <a:ext cx="25" cy="17950"/>
            </a:xfrm>
            <a:custGeom>
              <a:avLst/>
              <a:gdLst/>
              <a:ahLst/>
              <a:cxnLst/>
              <a:rect l="l" t="t" r="r" b="b"/>
              <a:pathLst>
                <a:path w="1" h="718" fill="none" extrusionOk="0">
                  <a:moveTo>
                    <a:pt x="0" y="0"/>
                  </a:moveTo>
                  <a:lnTo>
                    <a:pt x="0"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937;p80">
              <a:extLst>
                <a:ext uri="{FF2B5EF4-FFF2-40B4-BE49-F238E27FC236}">
                  <a16:creationId xmlns:a16="http://schemas.microsoft.com/office/drawing/2014/main" id="{F822096C-98D7-8697-311D-3A017DA44324}"/>
                </a:ext>
              </a:extLst>
            </p:cNvPr>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938;p80">
              <a:extLst>
                <a:ext uri="{FF2B5EF4-FFF2-40B4-BE49-F238E27FC236}">
                  <a16:creationId xmlns:a16="http://schemas.microsoft.com/office/drawing/2014/main" id="{3158DF39-A05D-B505-92B8-460C6CD662C7}"/>
                </a:ext>
              </a:extLst>
            </p:cNvPr>
            <p:cNvSpPr/>
            <p:nvPr/>
          </p:nvSpPr>
          <p:spPr>
            <a:xfrm>
              <a:off x="3970175" y="4284625"/>
              <a:ext cx="25" cy="66150"/>
            </a:xfrm>
            <a:custGeom>
              <a:avLst/>
              <a:gdLst/>
              <a:ahLst/>
              <a:cxnLst/>
              <a:rect l="l" t="t" r="r" b="b"/>
              <a:pathLst>
                <a:path w="1" h="2646" fill="none" extrusionOk="0">
                  <a:moveTo>
                    <a:pt x="0" y="2645"/>
                  </a:moveTo>
                  <a:lnTo>
                    <a:pt x="0"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939;p80">
              <a:extLst>
                <a:ext uri="{FF2B5EF4-FFF2-40B4-BE49-F238E27FC236}">
                  <a16:creationId xmlns:a16="http://schemas.microsoft.com/office/drawing/2014/main" id="{4957CE31-7862-7AE5-9A8E-E35A0EE7BAE9}"/>
                </a:ext>
              </a:extLst>
            </p:cNvPr>
            <p:cNvSpPr/>
            <p:nvPr/>
          </p:nvSpPr>
          <p:spPr>
            <a:xfrm>
              <a:off x="3970175" y="4412250"/>
              <a:ext cx="25" cy="17975"/>
            </a:xfrm>
            <a:custGeom>
              <a:avLst/>
              <a:gdLst/>
              <a:ahLst/>
              <a:cxnLst/>
              <a:rect l="l" t="t" r="r" b="b"/>
              <a:pathLst>
                <a:path w="1" h="719" fill="none" extrusionOk="0">
                  <a:moveTo>
                    <a:pt x="0" y="0"/>
                  </a:moveTo>
                  <a:lnTo>
                    <a:pt x="0"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940;p80">
              <a:extLst>
                <a:ext uri="{FF2B5EF4-FFF2-40B4-BE49-F238E27FC236}">
                  <a16:creationId xmlns:a16="http://schemas.microsoft.com/office/drawing/2014/main" id="{19D20D49-0DB3-847F-0499-B27D682B4CCF}"/>
                </a:ext>
              </a:extLst>
            </p:cNvPr>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941;p80">
              <a:extLst>
                <a:ext uri="{FF2B5EF4-FFF2-40B4-BE49-F238E27FC236}">
                  <a16:creationId xmlns:a16="http://schemas.microsoft.com/office/drawing/2014/main" id="{8C9BAC94-30C9-B222-8526-B8845D26BE11}"/>
                </a:ext>
              </a:extLst>
            </p:cNvPr>
            <p:cNvSpPr/>
            <p:nvPr/>
          </p:nvSpPr>
          <p:spPr>
            <a:xfrm>
              <a:off x="4137000" y="4417375"/>
              <a:ext cx="25" cy="45900"/>
            </a:xfrm>
            <a:custGeom>
              <a:avLst/>
              <a:gdLst/>
              <a:ahLst/>
              <a:cxnLst/>
              <a:rect l="l" t="t" r="r" b="b"/>
              <a:pathLst>
                <a:path w="1" h="1836" fill="none" extrusionOk="0">
                  <a:moveTo>
                    <a:pt x="1" y="1835"/>
                  </a:moveTo>
                  <a:lnTo>
                    <a:pt x="1"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942;p80">
              <a:extLst>
                <a:ext uri="{FF2B5EF4-FFF2-40B4-BE49-F238E27FC236}">
                  <a16:creationId xmlns:a16="http://schemas.microsoft.com/office/drawing/2014/main" id="{C414EC46-B906-C057-49AF-393BC574F168}"/>
                </a:ext>
              </a:extLst>
            </p:cNvPr>
            <p:cNvSpPr/>
            <p:nvPr/>
          </p:nvSpPr>
          <p:spPr>
            <a:xfrm>
              <a:off x="4137000" y="4545000"/>
              <a:ext cx="25" cy="17975"/>
            </a:xfrm>
            <a:custGeom>
              <a:avLst/>
              <a:gdLst/>
              <a:ahLst/>
              <a:cxnLst/>
              <a:rect l="l" t="t" r="r" b="b"/>
              <a:pathLst>
                <a:path w="1" h="719" fill="none" extrusionOk="0">
                  <a:moveTo>
                    <a:pt x="1" y="1"/>
                  </a:moveTo>
                  <a:lnTo>
                    <a:pt x="1"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943;p80">
              <a:extLst>
                <a:ext uri="{FF2B5EF4-FFF2-40B4-BE49-F238E27FC236}">
                  <a16:creationId xmlns:a16="http://schemas.microsoft.com/office/drawing/2014/main" id="{0BDE7AA2-A095-9389-1D7A-FDD4E567A218}"/>
                </a:ext>
              </a:extLst>
            </p:cNvPr>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944;p80">
              <a:extLst>
                <a:ext uri="{FF2B5EF4-FFF2-40B4-BE49-F238E27FC236}">
                  <a16:creationId xmlns:a16="http://schemas.microsoft.com/office/drawing/2014/main" id="{1B5D2265-EE30-6DE1-02D6-192521DDEC11}"/>
                </a:ext>
              </a:extLst>
            </p:cNvPr>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945;p80">
              <a:extLst>
                <a:ext uri="{FF2B5EF4-FFF2-40B4-BE49-F238E27FC236}">
                  <a16:creationId xmlns:a16="http://schemas.microsoft.com/office/drawing/2014/main" id="{EAF68737-EC95-2143-2348-074B0106FC16}"/>
                </a:ext>
              </a:extLst>
            </p:cNvPr>
            <p:cNvSpPr/>
            <p:nvPr/>
          </p:nvSpPr>
          <p:spPr>
            <a:xfrm>
              <a:off x="4237225" y="4601900"/>
              <a:ext cx="25" cy="17975"/>
            </a:xfrm>
            <a:custGeom>
              <a:avLst/>
              <a:gdLst/>
              <a:ahLst/>
              <a:cxnLst/>
              <a:rect l="l" t="t" r="r" b="b"/>
              <a:pathLst>
                <a:path w="1" h="719" fill="none" extrusionOk="0">
                  <a:moveTo>
                    <a:pt x="0" y="0"/>
                  </a:moveTo>
                  <a:lnTo>
                    <a:pt x="0" y="71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946;p80">
              <a:extLst>
                <a:ext uri="{FF2B5EF4-FFF2-40B4-BE49-F238E27FC236}">
                  <a16:creationId xmlns:a16="http://schemas.microsoft.com/office/drawing/2014/main" id="{D1B2FB04-3CDF-4EC1-125C-2A7D3813A1C0}"/>
                </a:ext>
              </a:extLst>
            </p:cNvPr>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947;p80">
              <a:extLst>
                <a:ext uri="{FF2B5EF4-FFF2-40B4-BE49-F238E27FC236}">
                  <a16:creationId xmlns:a16="http://schemas.microsoft.com/office/drawing/2014/main" id="{34315DEE-46BC-B7F6-7B0C-E341A904673F}"/>
                </a:ext>
              </a:extLst>
            </p:cNvPr>
            <p:cNvSpPr/>
            <p:nvPr/>
          </p:nvSpPr>
          <p:spPr>
            <a:xfrm>
              <a:off x="4270525" y="4471975"/>
              <a:ext cx="25" cy="37675"/>
            </a:xfrm>
            <a:custGeom>
              <a:avLst/>
              <a:gdLst/>
              <a:ahLst/>
              <a:cxnLst/>
              <a:rect l="l" t="t" r="r" b="b"/>
              <a:pathLst>
                <a:path w="1" h="1507" fill="none" extrusionOk="0">
                  <a:moveTo>
                    <a:pt x="1" y="1507"/>
                  </a:moveTo>
                  <a:lnTo>
                    <a:pt x="1" y="0"/>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948;p80">
              <a:extLst>
                <a:ext uri="{FF2B5EF4-FFF2-40B4-BE49-F238E27FC236}">
                  <a16:creationId xmlns:a16="http://schemas.microsoft.com/office/drawing/2014/main" id="{48C78377-2F61-5DDB-484D-1BB3A8385E0D}"/>
                </a:ext>
              </a:extLst>
            </p:cNvPr>
            <p:cNvSpPr/>
            <p:nvPr/>
          </p:nvSpPr>
          <p:spPr>
            <a:xfrm>
              <a:off x="4270525" y="4623175"/>
              <a:ext cx="25" cy="18225"/>
            </a:xfrm>
            <a:custGeom>
              <a:avLst/>
              <a:gdLst/>
              <a:ahLst/>
              <a:cxnLst/>
              <a:rect l="l" t="t" r="r" b="b"/>
              <a:pathLst>
                <a:path w="1" h="729" fill="none" extrusionOk="0">
                  <a:moveTo>
                    <a:pt x="1" y="0"/>
                  </a:moveTo>
                  <a:lnTo>
                    <a:pt x="1" y="728"/>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949;p80">
              <a:extLst>
                <a:ext uri="{FF2B5EF4-FFF2-40B4-BE49-F238E27FC236}">
                  <a16:creationId xmlns:a16="http://schemas.microsoft.com/office/drawing/2014/main" id="{D2A4DCA2-7524-A8CE-B572-6DFD0D0A603E}"/>
                </a:ext>
              </a:extLst>
            </p:cNvPr>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950;p80">
              <a:extLst>
                <a:ext uri="{FF2B5EF4-FFF2-40B4-BE49-F238E27FC236}">
                  <a16:creationId xmlns:a16="http://schemas.microsoft.com/office/drawing/2014/main" id="{7508ABBA-A559-2C4B-3502-5076546547DB}"/>
                </a:ext>
              </a:extLst>
            </p:cNvPr>
            <p:cNvSpPr/>
            <p:nvPr/>
          </p:nvSpPr>
          <p:spPr>
            <a:xfrm>
              <a:off x="4303850" y="4413275"/>
              <a:ext cx="25" cy="18225"/>
            </a:xfrm>
            <a:custGeom>
              <a:avLst/>
              <a:gdLst/>
              <a:ahLst/>
              <a:cxnLst/>
              <a:rect l="l" t="t" r="r" b="b"/>
              <a:pathLst>
                <a:path w="1" h="729" fill="none" extrusionOk="0">
                  <a:moveTo>
                    <a:pt x="1" y="728"/>
                  </a:moveTo>
                  <a:lnTo>
                    <a:pt x="1"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951;p80">
              <a:extLst>
                <a:ext uri="{FF2B5EF4-FFF2-40B4-BE49-F238E27FC236}">
                  <a16:creationId xmlns:a16="http://schemas.microsoft.com/office/drawing/2014/main" id="{B434ADA3-151C-E021-5155-2BEC116597FB}"/>
                </a:ext>
              </a:extLst>
            </p:cNvPr>
            <p:cNvSpPr/>
            <p:nvPr/>
          </p:nvSpPr>
          <p:spPr>
            <a:xfrm>
              <a:off x="4303850" y="4501175"/>
              <a:ext cx="25" cy="36925"/>
            </a:xfrm>
            <a:custGeom>
              <a:avLst/>
              <a:gdLst/>
              <a:ahLst/>
              <a:cxnLst/>
              <a:rect l="l" t="t" r="r" b="b"/>
              <a:pathLst>
                <a:path w="1" h="1477" fill="none" extrusionOk="0">
                  <a:moveTo>
                    <a:pt x="1" y="1"/>
                  </a:moveTo>
                  <a:lnTo>
                    <a:pt x="1" y="1477"/>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952;p80">
              <a:extLst>
                <a:ext uri="{FF2B5EF4-FFF2-40B4-BE49-F238E27FC236}">
                  <a16:creationId xmlns:a16="http://schemas.microsoft.com/office/drawing/2014/main" id="{EA9420C8-8A47-B4F1-EFE6-C7F257A30B0D}"/>
                </a:ext>
              </a:extLst>
            </p:cNvPr>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953;p80">
              <a:extLst>
                <a:ext uri="{FF2B5EF4-FFF2-40B4-BE49-F238E27FC236}">
                  <a16:creationId xmlns:a16="http://schemas.microsoft.com/office/drawing/2014/main" id="{8D9F1BB4-5491-27E1-592E-CCAAF6D3DF9C}"/>
                </a:ext>
              </a:extLst>
            </p:cNvPr>
            <p:cNvSpPr/>
            <p:nvPr/>
          </p:nvSpPr>
          <p:spPr>
            <a:xfrm>
              <a:off x="4337175" y="4379700"/>
              <a:ext cx="25" cy="17975"/>
            </a:xfrm>
            <a:custGeom>
              <a:avLst/>
              <a:gdLst/>
              <a:ahLst/>
              <a:cxnLst/>
              <a:rect l="l" t="t" r="r" b="b"/>
              <a:pathLst>
                <a:path w="1" h="719" fill="none" extrusionOk="0">
                  <a:moveTo>
                    <a:pt x="0" y="718"/>
                  </a:moveTo>
                  <a:lnTo>
                    <a:pt x="0" y="0"/>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954;p80">
              <a:extLst>
                <a:ext uri="{FF2B5EF4-FFF2-40B4-BE49-F238E27FC236}">
                  <a16:creationId xmlns:a16="http://schemas.microsoft.com/office/drawing/2014/main" id="{5470AC7B-1D1F-C78C-60C0-46A178E51012}"/>
                </a:ext>
              </a:extLst>
            </p:cNvPr>
            <p:cNvSpPr/>
            <p:nvPr/>
          </p:nvSpPr>
          <p:spPr>
            <a:xfrm>
              <a:off x="4337175" y="4465300"/>
              <a:ext cx="25" cy="60000"/>
            </a:xfrm>
            <a:custGeom>
              <a:avLst/>
              <a:gdLst/>
              <a:ahLst/>
              <a:cxnLst/>
              <a:rect l="l" t="t" r="r" b="b"/>
              <a:pathLst>
                <a:path w="1" h="2400" fill="none" extrusionOk="0">
                  <a:moveTo>
                    <a:pt x="0" y="0"/>
                  </a:moveTo>
                  <a:lnTo>
                    <a:pt x="0" y="2399"/>
                  </a:lnTo>
                </a:path>
              </a:pathLst>
            </a:custGeom>
            <a:noFill/>
            <a:ln w="77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955;p80">
              <a:extLst>
                <a:ext uri="{FF2B5EF4-FFF2-40B4-BE49-F238E27FC236}">
                  <a16:creationId xmlns:a16="http://schemas.microsoft.com/office/drawing/2014/main" id="{AA3765CB-1238-187D-DB88-342969B65BED}"/>
                </a:ext>
              </a:extLst>
            </p:cNvPr>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956;p80">
              <a:extLst>
                <a:ext uri="{FF2B5EF4-FFF2-40B4-BE49-F238E27FC236}">
                  <a16:creationId xmlns:a16="http://schemas.microsoft.com/office/drawing/2014/main" id="{A69B174F-9B51-47C7-39BE-7A260B74FADE}"/>
                </a:ext>
              </a:extLst>
            </p:cNvPr>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957;p80">
              <a:extLst>
                <a:ext uri="{FF2B5EF4-FFF2-40B4-BE49-F238E27FC236}">
                  <a16:creationId xmlns:a16="http://schemas.microsoft.com/office/drawing/2014/main" id="{4419C7C3-0164-9619-51B8-99CB0D3D4AFE}"/>
                </a:ext>
              </a:extLst>
            </p:cNvPr>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958;p80">
              <a:extLst>
                <a:ext uri="{FF2B5EF4-FFF2-40B4-BE49-F238E27FC236}">
                  <a16:creationId xmlns:a16="http://schemas.microsoft.com/office/drawing/2014/main" id="{81FEDB48-B328-7185-7CB9-4A736C010C74}"/>
                </a:ext>
              </a:extLst>
            </p:cNvPr>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959;p80">
              <a:extLst>
                <a:ext uri="{FF2B5EF4-FFF2-40B4-BE49-F238E27FC236}">
                  <a16:creationId xmlns:a16="http://schemas.microsoft.com/office/drawing/2014/main" id="{C93CD979-0B08-9939-6A59-FA6E01DDDC41}"/>
                </a:ext>
              </a:extLst>
            </p:cNvPr>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960;p80">
              <a:extLst>
                <a:ext uri="{FF2B5EF4-FFF2-40B4-BE49-F238E27FC236}">
                  <a16:creationId xmlns:a16="http://schemas.microsoft.com/office/drawing/2014/main" id="{C28B9DF6-E7AB-3CD2-1FCC-52500301ECBD}"/>
                </a:ext>
              </a:extLst>
            </p:cNvPr>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961;p80">
              <a:extLst>
                <a:ext uri="{FF2B5EF4-FFF2-40B4-BE49-F238E27FC236}">
                  <a16:creationId xmlns:a16="http://schemas.microsoft.com/office/drawing/2014/main" id="{071F59E2-F60A-04AE-A86D-5BA19D2E593E}"/>
                </a:ext>
              </a:extLst>
            </p:cNvPr>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962;p80">
              <a:extLst>
                <a:ext uri="{FF2B5EF4-FFF2-40B4-BE49-F238E27FC236}">
                  <a16:creationId xmlns:a16="http://schemas.microsoft.com/office/drawing/2014/main" id="{2A79654E-DB4D-919D-6412-14119A853149}"/>
                </a:ext>
              </a:extLst>
            </p:cNvPr>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963;p80">
              <a:extLst>
                <a:ext uri="{FF2B5EF4-FFF2-40B4-BE49-F238E27FC236}">
                  <a16:creationId xmlns:a16="http://schemas.microsoft.com/office/drawing/2014/main" id="{D92A410F-8CE0-0264-A174-3E58869264E7}"/>
                </a:ext>
              </a:extLst>
            </p:cNvPr>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964;p80">
              <a:extLst>
                <a:ext uri="{FF2B5EF4-FFF2-40B4-BE49-F238E27FC236}">
                  <a16:creationId xmlns:a16="http://schemas.microsoft.com/office/drawing/2014/main" id="{0CBD7581-7EFD-5183-84B4-59ABD4611EB3}"/>
                </a:ext>
              </a:extLst>
            </p:cNvPr>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965;p80">
              <a:extLst>
                <a:ext uri="{FF2B5EF4-FFF2-40B4-BE49-F238E27FC236}">
                  <a16:creationId xmlns:a16="http://schemas.microsoft.com/office/drawing/2014/main" id="{797CDDF2-1E64-E100-6160-688B26B234B5}"/>
                </a:ext>
              </a:extLst>
            </p:cNvPr>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966;p80">
              <a:extLst>
                <a:ext uri="{FF2B5EF4-FFF2-40B4-BE49-F238E27FC236}">
                  <a16:creationId xmlns:a16="http://schemas.microsoft.com/office/drawing/2014/main" id="{A13A2B03-859E-5C07-47C1-68BEE6880C67}"/>
                </a:ext>
              </a:extLst>
            </p:cNvPr>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967;p80">
              <a:extLst>
                <a:ext uri="{FF2B5EF4-FFF2-40B4-BE49-F238E27FC236}">
                  <a16:creationId xmlns:a16="http://schemas.microsoft.com/office/drawing/2014/main" id="{C7C0A659-F791-53EF-E015-CDA1E1CD89B2}"/>
                </a:ext>
              </a:extLst>
            </p:cNvPr>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968;p80">
              <a:extLst>
                <a:ext uri="{FF2B5EF4-FFF2-40B4-BE49-F238E27FC236}">
                  <a16:creationId xmlns:a16="http://schemas.microsoft.com/office/drawing/2014/main" id="{DAB8EBB9-7624-B7B5-EB48-8D5146810510}"/>
                </a:ext>
              </a:extLst>
            </p:cNvPr>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969;p80">
              <a:extLst>
                <a:ext uri="{FF2B5EF4-FFF2-40B4-BE49-F238E27FC236}">
                  <a16:creationId xmlns:a16="http://schemas.microsoft.com/office/drawing/2014/main" id="{A1465ACC-C578-1694-39E5-9FFB5AE1A134}"/>
                </a:ext>
              </a:extLst>
            </p:cNvPr>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970;p80">
              <a:extLst>
                <a:ext uri="{FF2B5EF4-FFF2-40B4-BE49-F238E27FC236}">
                  <a16:creationId xmlns:a16="http://schemas.microsoft.com/office/drawing/2014/main" id="{C5C574BE-9113-EA63-FFAC-9C3372CA9A06}"/>
                </a:ext>
              </a:extLst>
            </p:cNvPr>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971;p80">
              <a:extLst>
                <a:ext uri="{FF2B5EF4-FFF2-40B4-BE49-F238E27FC236}">
                  <a16:creationId xmlns:a16="http://schemas.microsoft.com/office/drawing/2014/main" id="{D83B3DC8-900B-2D18-16DA-5C8017BF3141}"/>
                </a:ext>
              </a:extLst>
            </p:cNvPr>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972;p80">
              <a:extLst>
                <a:ext uri="{FF2B5EF4-FFF2-40B4-BE49-F238E27FC236}">
                  <a16:creationId xmlns:a16="http://schemas.microsoft.com/office/drawing/2014/main" id="{255A7768-CB0A-CDFF-FB56-E7F217E30F54}"/>
                </a:ext>
              </a:extLst>
            </p:cNvPr>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973;p80">
              <a:extLst>
                <a:ext uri="{FF2B5EF4-FFF2-40B4-BE49-F238E27FC236}">
                  <a16:creationId xmlns:a16="http://schemas.microsoft.com/office/drawing/2014/main" id="{0843D3D1-91A2-E5E0-929B-4FA15D5C5C8E}"/>
                </a:ext>
              </a:extLst>
            </p:cNvPr>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974;p80">
              <a:extLst>
                <a:ext uri="{FF2B5EF4-FFF2-40B4-BE49-F238E27FC236}">
                  <a16:creationId xmlns:a16="http://schemas.microsoft.com/office/drawing/2014/main" id="{B778D352-812B-9C4A-8FC8-8E06D563BD44}"/>
                </a:ext>
              </a:extLst>
            </p:cNvPr>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975;p80">
              <a:extLst>
                <a:ext uri="{FF2B5EF4-FFF2-40B4-BE49-F238E27FC236}">
                  <a16:creationId xmlns:a16="http://schemas.microsoft.com/office/drawing/2014/main" id="{3E1C4CD3-2D75-3F78-2837-C387101A0E2E}"/>
                </a:ext>
              </a:extLst>
            </p:cNvPr>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976;p80">
              <a:extLst>
                <a:ext uri="{FF2B5EF4-FFF2-40B4-BE49-F238E27FC236}">
                  <a16:creationId xmlns:a16="http://schemas.microsoft.com/office/drawing/2014/main" id="{B7268BF9-CF6F-0ACB-2D4C-17BA9BF7D603}"/>
                </a:ext>
              </a:extLst>
            </p:cNvPr>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977;p80">
              <a:extLst>
                <a:ext uri="{FF2B5EF4-FFF2-40B4-BE49-F238E27FC236}">
                  <a16:creationId xmlns:a16="http://schemas.microsoft.com/office/drawing/2014/main" id="{75C317F3-5974-F933-587C-5251E8FBF4A1}"/>
                </a:ext>
              </a:extLst>
            </p:cNvPr>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978;p80">
              <a:extLst>
                <a:ext uri="{FF2B5EF4-FFF2-40B4-BE49-F238E27FC236}">
                  <a16:creationId xmlns:a16="http://schemas.microsoft.com/office/drawing/2014/main" id="{16188AC3-0B69-7DC5-5724-491713314549}"/>
                </a:ext>
              </a:extLst>
            </p:cNvPr>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979;p80">
              <a:extLst>
                <a:ext uri="{FF2B5EF4-FFF2-40B4-BE49-F238E27FC236}">
                  <a16:creationId xmlns:a16="http://schemas.microsoft.com/office/drawing/2014/main" id="{AFF6DFB1-E5B8-763A-D185-A98FB4DCD5E8}"/>
                </a:ext>
              </a:extLst>
            </p:cNvPr>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980;p80">
              <a:extLst>
                <a:ext uri="{FF2B5EF4-FFF2-40B4-BE49-F238E27FC236}">
                  <a16:creationId xmlns:a16="http://schemas.microsoft.com/office/drawing/2014/main" id="{840DE05A-F2AB-AEC4-1426-6D0D9E51CD80}"/>
                </a:ext>
              </a:extLst>
            </p:cNvPr>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981;p80">
              <a:extLst>
                <a:ext uri="{FF2B5EF4-FFF2-40B4-BE49-F238E27FC236}">
                  <a16:creationId xmlns:a16="http://schemas.microsoft.com/office/drawing/2014/main" id="{B8153A92-4EF7-6003-BF5B-96B1D3FB75C4}"/>
                </a:ext>
              </a:extLst>
            </p:cNvPr>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982;p80">
              <a:extLst>
                <a:ext uri="{FF2B5EF4-FFF2-40B4-BE49-F238E27FC236}">
                  <a16:creationId xmlns:a16="http://schemas.microsoft.com/office/drawing/2014/main" id="{E6FE094A-5745-6839-E265-F2BDC86673C3}"/>
                </a:ext>
              </a:extLst>
            </p:cNvPr>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983;p80">
              <a:extLst>
                <a:ext uri="{FF2B5EF4-FFF2-40B4-BE49-F238E27FC236}">
                  <a16:creationId xmlns:a16="http://schemas.microsoft.com/office/drawing/2014/main" id="{CA38DC0A-1657-DF08-D965-E77CB3C16058}"/>
                </a:ext>
              </a:extLst>
            </p:cNvPr>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984;p80">
              <a:extLst>
                <a:ext uri="{FF2B5EF4-FFF2-40B4-BE49-F238E27FC236}">
                  <a16:creationId xmlns:a16="http://schemas.microsoft.com/office/drawing/2014/main" id="{0E5E03F7-B60D-5802-8947-B73D5FE95493}"/>
                </a:ext>
              </a:extLst>
            </p:cNvPr>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985;p80">
              <a:extLst>
                <a:ext uri="{FF2B5EF4-FFF2-40B4-BE49-F238E27FC236}">
                  <a16:creationId xmlns:a16="http://schemas.microsoft.com/office/drawing/2014/main" id="{67289418-0278-8A32-4D79-E4D58E238905}"/>
                </a:ext>
              </a:extLst>
            </p:cNvPr>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986;p80">
              <a:extLst>
                <a:ext uri="{FF2B5EF4-FFF2-40B4-BE49-F238E27FC236}">
                  <a16:creationId xmlns:a16="http://schemas.microsoft.com/office/drawing/2014/main" id="{397F3051-6870-0545-D42C-261994DC7A6E}"/>
                </a:ext>
              </a:extLst>
            </p:cNvPr>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987;p80">
              <a:extLst>
                <a:ext uri="{FF2B5EF4-FFF2-40B4-BE49-F238E27FC236}">
                  <a16:creationId xmlns:a16="http://schemas.microsoft.com/office/drawing/2014/main" id="{7500E035-4EE7-6163-8A8B-59879D0C19D2}"/>
                </a:ext>
              </a:extLst>
            </p:cNvPr>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988;p80">
              <a:extLst>
                <a:ext uri="{FF2B5EF4-FFF2-40B4-BE49-F238E27FC236}">
                  <a16:creationId xmlns:a16="http://schemas.microsoft.com/office/drawing/2014/main" id="{89B0C4E2-B6D7-D1EC-6287-7E04F04F5BAA}"/>
                </a:ext>
              </a:extLst>
            </p:cNvPr>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989;p80">
              <a:extLst>
                <a:ext uri="{FF2B5EF4-FFF2-40B4-BE49-F238E27FC236}">
                  <a16:creationId xmlns:a16="http://schemas.microsoft.com/office/drawing/2014/main" id="{575CB31C-24AD-83ED-800D-9ACACFD2EAFB}"/>
                </a:ext>
              </a:extLst>
            </p:cNvPr>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990;p80">
              <a:extLst>
                <a:ext uri="{FF2B5EF4-FFF2-40B4-BE49-F238E27FC236}">
                  <a16:creationId xmlns:a16="http://schemas.microsoft.com/office/drawing/2014/main" id="{99F65718-07C6-33AE-1498-82E84D945AD4}"/>
                </a:ext>
              </a:extLst>
            </p:cNvPr>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991;p80">
              <a:extLst>
                <a:ext uri="{FF2B5EF4-FFF2-40B4-BE49-F238E27FC236}">
                  <a16:creationId xmlns:a16="http://schemas.microsoft.com/office/drawing/2014/main" id="{C1757CC9-A7BC-D491-6634-33673DD95A59}"/>
                </a:ext>
              </a:extLst>
            </p:cNvPr>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992;p80">
              <a:extLst>
                <a:ext uri="{FF2B5EF4-FFF2-40B4-BE49-F238E27FC236}">
                  <a16:creationId xmlns:a16="http://schemas.microsoft.com/office/drawing/2014/main" id="{159D535F-D2C7-67F7-BB44-CBF54E2FF86E}"/>
                </a:ext>
              </a:extLst>
            </p:cNvPr>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993;p80">
              <a:extLst>
                <a:ext uri="{FF2B5EF4-FFF2-40B4-BE49-F238E27FC236}">
                  <a16:creationId xmlns:a16="http://schemas.microsoft.com/office/drawing/2014/main" id="{FDB434DE-20A8-3845-ED40-56BF6CA6D3C1}"/>
                </a:ext>
              </a:extLst>
            </p:cNvPr>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994;p80">
              <a:extLst>
                <a:ext uri="{FF2B5EF4-FFF2-40B4-BE49-F238E27FC236}">
                  <a16:creationId xmlns:a16="http://schemas.microsoft.com/office/drawing/2014/main" id="{53C08FE1-28E1-8782-74C3-C69402869246}"/>
                </a:ext>
              </a:extLst>
            </p:cNvPr>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995;p80">
              <a:extLst>
                <a:ext uri="{FF2B5EF4-FFF2-40B4-BE49-F238E27FC236}">
                  <a16:creationId xmlns:a16="http://schemas.microsoft.com/office/drawing/2014/main" id="{A04CDBEF-2D6B-13CB-765F-BA9C909419AC}"/>
                </a:ext>
              </a:extLst>
            </p:cNvPr>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996;p80">
              <a:extLst>
                <a:ext uri="{FF2B5EF4-FFF2-40B4-BE49-F238E27FC236}">
                  <a16:creationId xmlns:a16="http://schemas.microsoft.com/office/drawing/2014/main" id="{91FAF9FB-A5A4-0F63-BE72-638BC0943C11}"/>
                </a:ext>
              </a:extLst>
            </p:cNvPr>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997;p80">
              <a:extLst>
                <a:ext uri="{FF2B5EF4-FFF2-40B4-BE49-F238E27FC236}">
                  <a16:creationId xmlns:a16="http://schemas.microsoft.com/office/drawing/2014/main" id="{19984F7B-C145-376D-CAFB-4B9BAEC0F066}"/>
                </a:ext>
              </a:extLst>
            </p:cNvPr>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998;p80">
              <a:extLst>
                <a:ext uri="{FF2B5EF4-FFF2-40B4-BE49-F238E27FC236}">
                  <a16:creationId xmlns:a16="http://schemas.microsoft.com/office/drawing/2014/main" id="{81EF5193-A013-F447-C3E6-A7EFBDDA1F02}"/>
                </a:ext>
              </a:extLst>
            </p:cNvPr>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999;p80">
              <a:extLst>
                <a:ext uri="{FF2B5EF4-FFF2-40B4-BE49-F238E27FC236}">
                  <a16:creationId xmlns:a16="http://schemas.microsoft.com/office/drawing/2014/main" id="{C6617527-EDBB-B713-4ED5-3D04D7CA588F}"/>
                </a:ext>
              </a:extLst>
            </p:cNvPr>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000;p80">
              <a:extLst>
                <a:ext uri="{FF2B5EF4-FFF2-40B4-BE49-F238E27FC236}">
                  <a16:creationId xmlns:a16="http://schemas.microsoft.com/office/drawing/2014/main" id="{6FD292F9-AE48-8477-EC82-044F2E286013}"/>
                </a:ext>
              </a:extLst>
            </p:cNvPr>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001;p80">
              <a:extLst>
                <a:ext uri="{FF2B5EF4-FFF2-40B4-BE49-F238E27FC236}">
                  <a16:creationId xmlns:a16="http://schemas.microsoft.com/office/drawing/2014/main" id="{350672AA-DF61-8972-F0BF-A7FF18AF60AA}"/>
                </a:ext>
              </a:extLst>
            </p:cNvPr>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002;p80">
              <a:extLst>
                <a:ext uri="{FF2B5EF4-FFF2-40B4-BE49-F238E27FC236}">
                  <a16:creationId xmlns:a16="http://schemas.microsoft.com/office/drawing/2014/main" id="{43CFC50D-9B04-F51B-CB4B-8159249C3EC9}"/>
                </a:ext>
              </a:extLst>
            </p:cNvPr>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003;p80">
              <a:extLst>
                <a:ext uri="{FF2B5EF4-FFF2-40B4-BE49-F238E27FC236}">
                  <a16:creationId xmlns:a16="http://schemas.microsoft.com/office/drawing/2014/main" id="{8BE54873-5574-5487-5B47-1143240DFBF1}"/>
                </a:ext>
              </a:extLst>
            </p:cNvPr>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004;p80">
              <a:extLst>
                <a:ext uri="{FF2B5EF4-FFF2-40B4-BE49-F238E27FC236}">
                  <a16:creationId xmlns:a16="http://schemas.microsoft.com/office/drawing/2014/main" id="{137D47F4-0FBE-6128-D89E-B2AB2E4D1870}"/>
                </a:ext>
              </a:extLst>
            </p:cNvPr>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005;p80">
              <a:extLst>
                <a:ext uri="{FF2B5EF4-FFF2-40B4-BE49-F238E27FC236}">
                  <a16:creationId xmlns:a16="http://schemas.microsoft.com/office/drawing/2014/main" id="{C9818B6A-AF66-769B-FF63-C397F9D51F72}"/>
                </a:ext>
              </a:extLst>
            </p:cNvPr>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006;p80">
              <a:extLst>
                <a:ext uri="{FF2B5EF4-FFF2-40B4-BE49-F238E27FC236}">
                  <a16:creationId xmlns:a16="http://schemas.microsoft.com/office/drawing/2014/main" id="{74CBF099-59E0-32F3-1BEA-EBC5A5B16378}"/>
                </a:ext>
              </a:extLst>
            </p:cNvPr>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007;p80">
              <a:extLst>
                <a:ext uri="{FF2B5EF4-FFF2-40B4-BE49-F238E27FC236}">
                  <a16:creationId xmlns:a16="http://schemas.microsoft.com/office/drawing/2014/main" id="{31EF857F-FBE4-AAF1-6BE0-C675F46976AE}"/>
                </a:ext>
              </a:extLst>
            </p:cNvPr>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008;p80">
              <a:extLst>
                <a:ext uri="{FF2B5EF4-FFF2-40B4-BE49-F238E27FC236}">
                  <a16:creationId xmlns:a16="http://schemas.microsoft.com/office/drawing/2014/main" id="{C1EE83D3-BF7D-C945-EFED-86629C5AD90A}"/>
                </a:ext>
              </a:extLst>
            </p:cNvPr>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009;p80">
              <a:extLst>
                <a:ext uri="{FF2B5EF4-FFF2-40B4-BE49-F238E27FC236}">
                  <a16:creationId xmlns:a16="http://schemas.microsoft.com/office/drawing/2014/main" id="{F7874157-912D-9A9F-B9BA-131A6AE1C361}"/>
                </a:ext>
              </a:extLst>
            </p:cNvPr>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010;p80">
              <a:extLst>
                <a:ext uri="{FF2B5EF4-FFF2-40B4-BE49-F238E27FC236}">
                  <a16:creationId xmlns:a16="http://schemas.microsoft.com/office/drawing/2014/main" id="{5F9B9B63-01D8-915B-D3A0-E575CA2D4703}"/>
                </a:ext>
              </a:extLst>
            </p:cNvPr>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011;p80">
              <a:extLst>
                <a:ext uri="{FF2B5EF4-FFF2-40B4-BE49-F238E27FC236}">
                  <a16:creationId xmlns:a16="http://schemas.microsoft.com/office/drawing/2014/main" id="{12ECDCDB-C1C3-DF07-7EF7-90FE5D28B536}"/>
                </a:ext>
              </a:extLst>
            </p:cNvPr>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012;p80">
              <a:extLst>
                <a:ext uri="{FF2B5EF4-FFF2-40B4-BE49-F238E27FC236}">
                  <a16:creationId xmlns:a16="http://schemas.microsoft.com/office/drawing/2014/main" id="{D83DA061-95E7-9A5E-4FA1-D4AC5E03AF74}"/>
                </a:ext>
              </a:extLst>
            </p:cNvPr>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013;p80">
              <a:extLst>
                <a:ext uri="{FF2B5EF4-FFF2-40B4-BE49-F238E27FC236}">
                  <a16:creationId xmlns:a16="http://schemas.microsoft.com/office/drawing/2014/main" id="{5D7BC8A4-4E99-9036-E4E3-424FD2B75627}"/>
                </a:ext>
              </a:extLst>
            </p:cNvPr>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014;p80">
              <a:extLst>
                <a:ext uri="{FF2B5EF4-FFF2-40B4-BE49-F238E27FC236}">
                  <a16:creationId xmlns:a16="http://schemas.microsoft.com/office/drawing/2014/main" id="{C2B0633A-18E8-E3B3-5CA7-CC9F2AFF5325}"/>
                </a:ext>
              </a:extLst>
            </p:cNvPr>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015;p80">
              <a:extLst>
                <a:ext uri="{FF2B5EF4-FFF2-40B4-BE49-F238E27FC236}">
                  <a16:creationId xmlns:a16="http://schemas.microsoft.com/office/drawing/2014/main" id="{DE88EAA3-56EA-07D3-C0B4-833285E431E9}"/>
                </a:ext>
              </a:extLst>
            </p:cNvPr>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016;p80">
              <a:extLst>
                <a:ext uri="{FF2B5EF4-FFF2-40B4-BE49-F238E27FC236}">
                  <a16:creationId xmlns:a16="http://schemas.microsoft.com/office/drawing/2014/main" id="{ADB8551B-C34D-0DBC-32F3-7150C8F47007}"/>
                </a:ext>
              </a:extLst>
            </p:cNvPr>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017;p80">
              <a:extLst>
                <a:ext uri="{FF2B5EF4-FFF2-40B4-BE49-F238E27FC236}">
                  <a16:creationId xmlns:a16="http://schemas.microsoft.com/office/drawing/2014/main" id="{B4A49B0A-5A12-5601-E2FC-5C4E5FD2E992}"/>
                </a:ext>
              </a:extLst>
            </p:cNvPr>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018;p80">
              <a:extLst>
                <a:ext uri="{FF2B5EF4-FFF2-40B4-BE49-F238E27FC236}">
                  <a16:creationId xmlns:a16="http://schemas.microsoft.com/office/drawing/2014/main" id="{46F1136F-07BD-F832-3A92-1F43A826F9C9}"/>
                </a:ext>
              </a:extLst>
            </p:cNvPr>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019;p80">
              <a:extLst>
                <a:ext uri="{FF2B5EF4-FFF2-40B4-BE49-F238E27FC236}">
                  <a16:creationId xmlns:a16="http://schemas.microsoft.com/office/drawing/2014/main" id="{63FA8499-2CD8-857F-6CAB-E6E246658161}"/>
                </a:ext>
              </a:extLst>
            </p:cNvPr>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020;p80">
              <a:extLst>
                <a:ext uri="{FF2B5EF4-FFF2-40B4-BE49-F238E27FC236}">
                  <a16:creationId xmlns:a16="http://schemas.microsoft.com/office/drawing/2014/main" id="{B6105F9C-BBA0-4CC9-92F6-8161C5911FC6}"/>
                </a:ext>
              </a:extLst>
            </p:cNvPr>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021;p80">
              <a:extLst>
                <a:ext uri="{FF2B5EF4-FFF2-40B4-BE49-F238E27FC236}">
                  <a16:creationId xmlns:a16="http://schemas.microsoft.com/office/drawing/2014/main" id="{2163AC56-A4ED-CD55-724A-4A36757E1116}"/>
                </a:ext>
              </a:extLst>
            </p:cNvPr>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022;p80">
              <a:extLst>
                <a:ext uri="{FF2B5EF4-FFF2-40B4-BE49-F238E27FC236}">
                  <a16:creationId xmlns:a16="http://schemas.microsoft.com/office/drawing/2014/main" id="{1C576B78-69C0-7184-8179-1849CEB6933F}"/>
                </a:ext>
              </a:extLst>
            </p:cNvPr>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023;p80">
              <a:extLst>
                <a:ext uri="{FF2B5EF4-FFF2-40B4-BE49-F238E27FC236}">
                  <a16:creationId xmlns:a16="http://schemas.microsoft.com/office/drawing/2014/main" id="{54D1B908-A81B-D344-26DA-1B0B96D0DA7F}"/>
                </a:ext>
              </a:extLst>
            </p:cNvPr>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024;p80">
              <a:extLst>
                <a:ext uri="{FF2B5EF4-FFF2-40B4-BE49-F238E27FC236}">
                  <a16:creationId xmlns:a16="http://schemas.microsoft.com/office/drawing/2014/main" id="{A279FAA6-319B-4865-54E9-254AB386E1F2}"/>
                </a:ext>
              </a:extLst>
            </p:cNvPr>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025;p80">
              <a:extLst>
                <a:ext uri="{FF2B5EF4-FFF2-40B4-BE49-F238E27FC236}">
                  <a16:creationId xmlns:a16="http://schemas.microsoft.com/office/drawing/2014/main" id="{77F63DBC-B431-11BB-6494-971D8496D1E3}"/>
                </a:ext>
              </a:extLst>
            </p:cNvPr>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026;p80">
              <a:extLst>
                <a:ext uri="{FF2B5EF4-FFF2-40B4-BE49-F238E27FC236}">
                  <a16:creationId xmlns:a16="http://schemas.microsoft.com/office/drawing/2014/main" id="{A3D31FF1-E5BF-2566-C2A7-F39F96566DC4}"/>
                </a:ext>
              </a:extLst>
            </p:cNvPr>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027;p80">
              <a:extLst>
                <a:ext uri="{FF2B5EF4-FFF2-40B4-BE49-F238E27FC236}">
                  <a16:creationId xmlns:a16="http://schemas.microsoft.com/office/drawing/2014/main" id="{F2B4305B-8AA6-F96D-FA8F-1386644D9A7B}"/>
                </a:ext>
              </a:extLst>
            </p:cNvPr>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487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028;p80">
              <a:extLst>
                <a:ext uri="{FF2B5EF4-FFF2-40B4-BE49-F238E27FC236}">
                  <a16:creationId xmlns:a16="http://schemas.microsoft.com/office/drawing/2014/main" id="{3161B976-3FED-F65C-848F-58D2A099BB24}"/>
                </a:ext>
              </a:extLst>
            </p:cNvPr>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487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029;p80">
              <a:extLst>
                <a:ext uri="{FF2B5EF4-FFF2-40B4-BE49-F238E27FC236}">
                  <a16:creationId xmlns:a16="http://schemas.microsoft.com/office/drawing/2014/main" id="{3BCE967B-9C02-56E1-333E-D91351267ECB}"/>
                </a:ext>
              </a:extLst>
            </p:cNvPr>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030;p80">
              <a:extLst>
                <a:ext uri="{FF2B5EF4-FFF2-40B4-BE49-F238E27FC236}">
                  <a16:creationId xmlns:a16="http://schemas.microsoft.com/office/drawing/2014/main" id="{9433CCA7-0062-478C-13B2-620D6FDBC885}"/>
                </a:ext>
              </a:extLst>
            </p:cNvPr>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031;p80">
              <a:extLst>
                <a:ext uri="{FF2B5EF4-FFF2-40B4-BE49-F238E27FC236}">
                  <a16:creationId xmlns:a16="http://schemas.microsoft.com/office/drawing/2014/main" id="{E51C5A04-DD62-951B-6E48-72FCC5662163}"/>
                </a:ext>
              </a:extLst>
            </p:cNvPr>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032;p80">
              <a:extLst>
                <a:ext uri="{FF2B5EF4-FFF2-40B4-BE49-F238E27FC236}">
                  <a16:creationId xmlns:a16="http://schemas.microsoft.com/office/drawing/2014/main" id="{EC684616-C348-849C-74FC-197EC64F9EA5}"/>
                </a:ext>
              </a:extLst>
            </p:cNvPr>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033;p80">
              <a:extLst>
                <a:ext uri="{FF2B5EF4-FFF2-40B4-BE49-F238E27FC236}">
                  <a16:creationId xmlns:a16="http://schemas.microsoft.com/office/drawing/2014/main" id="{A4248569-D359-1A4E-89BE-D6583CB29BBA}"/>
                </a:ext>
              </a:extLst>
            </p:cNvPr>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034;p80">
              <a:extLst>
                <a:ext uri="{FF2B5EF4-FFF2-40B4-BE49-F238E27FC236}">
                  <a16:creationId xmlns:a16="http://schemas.microsoft.com/office/drawing/2014/main" id="{099E3F43-5958-0D3E-5D07-A65A6ABD5EE3}"/>
                </a:ext>
              </a:extLst>
            </p:cNvPr>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4100"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35;p80">
              <a:extLst>
                <a:ext uri="{FF2B5EF4-FFF2-40B4-BE49-F238E27FC236}">
                  <a16:creationId xmlns:a16="http://schemas.microsoft.com/office/drawing/2014/main" id="{B9D9A79F-A925-F321-ECC9-493D48C38A48}"/>
                </a:ext>
              </a:extLst>
            </p:cNvPr>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36;p80">
              <a:extLst>
                <a:ext uri="{FF2B5EF4-FFF2-40B4-BE49-F238E27FC236}">
                  <a16:creationId xmlns:a16="http://schemas.microsoft.com/office/drawing/2014/main" id="{4DB3E04B-B9BF-4E5E-A4A3-06839FEB6E9A}"/>
                </a:ext>
              </a:extLst>
            </p:cNvPr>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37;p80">
              <a:extLst>
                <a:ext uri="{FF2B5EF4-FFF2-40B4-BE49-F238E27FC236}">
                  <a16:creationId xmlns:a16="http://schemas.microsoft.com/office/drawing/2014/main" id="{DA983BBB-B5BC-93DE-ECC8-CECDC546431D}"/>
                </a:ext>
              </a:extLst>
            </p:cNvPr>
            <p:cNvSpPr/>
            <p:nvPr/>
          </p:nvSpPr>
          <p:spPr>
            <a:xfrm>
              <a:off x="3102375" y="3903000"/>
              <a:ext cx="25" cy="105625"/>
            </a:xfrm>
            <a:custGeom>
              <a:avLst/>
              <a:gdLst/>
              <a:ahLst/>
              <a:cxnLst/>
              <a:rect l="l" t="t" r="r" b="b"/>
              <a:pathLst>
                <a:path w="1" h="4225" fill="none" extrusionOk="0">
                  <a:moveTo>
                    <a:pt x="1" y="1"/>
                  </a:moveTo>
                  <a:lnTo>
                    <a:pt x="1" y="4224"/>
                  </a:lnTo>
                </a:path>
              </a:pathLst>
            </a:custGeom>
            <a:noFill/>
            <a:ln w="28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38;p80">
              <a:extLst>
                <a:ext uri="{FF2B5EF4-FFF2-40B4-BE49-F238E27FC236}">
                  <a16:creationId xmlns:a16="http://schemas.microsoft.com/office/drawing/2014/main" id="{A3283D75-0A70-4C14-C6E0-7AED9D793DEE}"/>
                </a:ext>
              </a:extLst>
            </p:cNvPr>
            <p:cNvSpPr/>
            <p:nvPr/>
          </p:nvSpPr>
          <p:spPr>
            <a:xfrm>
              <a:off x="3135950" y="3903000"/>
              <a:ext cx="25" cy="105625"/>
            </a:xfrm>
            <a:custGeom>
              <a:avLst/>
              <a:gdLst/>
              <a:ahLst/>
              <a:cxnLst/>
              <a:rect l="l" t="t" r="r" b="b"/>
              <a:pathLst>
                <a:path w="1" h="4225" fill="none" extrusionOk="0">
                  <a:moveTo>
                    <a:pt x="1" y="1"/>
                  </a:moveTo>
                  <a:lnTo>
                    <a:pt x="1" y="4224"/>
                  </a:lnTo>
                </a:path>
              </a:pathLst>
            </a:custGeom>
            <a:noFill/>
            <a:ln w="28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39;p80">
              <a:extLst>
                <a:ext uri="{FF2B5EF4-FFF2-40B4-BE49-F238E27FC236}">
                  <a16:creationId xmlns:a16="http://schemas.microsoft.com/office/drawing/2014/main" id="{0DE85936-8DB8-9FF5-8E5C-5F961AE5D2E8}"/>
                </a:ext>
              </a:extLst>
            </p:cNvPr>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0;p80">
              <a:extLst>
                <a:ext uri="{FF2B5EF4-FFF2-40B4-BE49-F238E27FC236}">
                  <a16:creationId xmlns:a16="http://schemas.microsoft.com/office/drawing/2014/main" id="{318D3D1A-8677-615B-D3C6-EAEE8DC42EB1}"/>
                </a:ext>
              </a:extLst>
            </p:cNvPr>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1;p80">
              <a:extLst>
                <a:ext uri="{FF2B5EF4-FFF2-40B4-BE49-F238E27FC236}">
                  <a16:creationId xmlns:a16="http://schemas.microsoft.com/office/drawing/2014/main" id="{16D7F7CB-1538-64C1-4FD1-C33334F3F931}"/>
                </a:ext>
              </a:extLst>
            </p:cNvPr>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2;p80">
              <a:extLst>
                <a:ext uri="{FF2B5EF4-FFF2-40B4-BE49-F238E27FC236}">
                  <a16:creationId xmlns:a16="http://schemas.microsoft.com/office/drawing/2014/main" id="{13C2B87D-19B4-FEE1-8DAB-B99DD8EA3D88}"/>
                </a:ext>
              </a:extLst>
            </p:cNvPr>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4350"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3;p80">
              <a:extLst>
                <a:ext uri="{FF2B5EF4-FFF2-40B4-BE49-F238E27FC236}">
                  <a16:creationId xmlns:a16="http://schemas.microsoft.com/office/drawing/2014/main" id="{271BC71F-1077-4BFC-7C31-16E36ABB1DD9}"/>
                </a:ext>
              </a:extLst>
            </p:cNvPr>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44;p80">
              <a:extLst>
                <a:ext uri="{FF2B5EF4-FFF2-40B4-BE49-F238E27FC236}">
                  <a16:creationId xmlns:a16="http://schemas.microsoft.com/office/drawing/2014/main" id="{CB2B554B-77C6-36AE-84AA-78290F5BC7AE}"/>
                </a:ext>
              </a:extLst>
            </p:cNvPr>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45;p80">
              <a:extLst>
                <a:ext uri="{FF2B5EF4-FFF2-40B4-BE49-F238E27FC236}">
                  <a16:creationId xmlns:a16="http://schemas.microsoft.com/office/drawing/2014/main" id="{FFEF49A7-EE8D-5F95-3251-E0A94E167D0B}"/>
                </a:ext>
              </a:extLst>
            </p:cNvPr>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46;p80">
              <a:extLst>
                <a:ext uri="{FF2B5EF4-FFF2-40B4-BE49-F238E27FC236}">
                  <a16:creationId xmlns:a16="http://schemas.microsoft.com/office/drawing/2014/main" id="{62DBA924-3CD2-2C38-375C-B8D63A37B24E}"/>
                </a:ext>
              </a:extLst>
            </p:cNvPr>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47;p80">
              <a:extLst>
                <a:ext uri="{FF2B5EF4-FFF2-40B4-BE49-F238E27FC236}">
                  <a16:creationId xmlns:a16="http://schemas.microsoft.com/office/drawing/2014/main" id="{6D18597A-C16B-AAE8-3614-27432A5CF878}"/>
                </a:ext>
              </a:extLst>
            </p:cNvPr>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48;p80">
              <a:extLst>
                <a:ext uri="{FF2B5EF4-FFF2-40B4-BE49-F238E27FC236}">
                  <a16:creationId xmlns:a16="http://schemas.microsoft.com/office/drawing/2014/main" id="{85C6D216-4621-046B-1DC7-4FF72A71B04A}"/>
                </a:ext>
              </a:extLst>
            </p:cNvPr>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49;p80">
              <a:extLst>
                <a:ext uri="{FF2B5EF4-FFF2-40B4-BE49-F238E27FC236}">
                  <a16:creationId xmlns:a16="http://schemas.microsoft.com/office/drawing/2014/main" id="{7BCABD42-92B6-7010-2C0C-7B9470B5A97B}"/>
                </a:ext>
              </a:extLst>
            </p:cNvPr>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0;p80">
              <a:extLst>
                <a:ext uri="{FF2B5EF4-FFF2-40B4-BE49-F238E27FC236}">
                  <a16:creationId xmlns:a16="http://schemas.microsoft.com/office/drawing/2014/main" id="{DB5AED9D-D078-FFFA-6A1C-5A4A8D92659A}"/>
                </a:ext>
              </a:extLst>
            </p:cNvPr>
            <p:cNvSpPr/>
            <p:nvPr/>
          </p:nvSpPr>
          <p:spPr>
            <a:xfrm>
              <a:off x="4063200" y="3935300"/>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1;p80">
              <a:extLst>
                <a:ext uri="{FF2B5EF4-FFF2-40B4-BE49-F238E27FC236}">
                  <a16:creationId xmlns:a16="http://schemas.microsoft.com/office/drawing/2014/main" id="{C9502389-45C6-4024-4608-97F9FB6B0E17}"/>
                </a:ext>
              </a:extLst>
            </p:cNvPr>
            <p:cNvSpPr/>
            <p:nvPr/>
          </p:nvSpPr>
          <p:spPr>
            <a:xfrm>
              <a:off x="4063200" y="395502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2;p80">
              <a:extLst>
                <a:ext uri="{FF2B5EF4-FFF2-40B4-BE49-F238E27FC236}">
                  <a16:creationId xmlns:a16="http://schemas.microsoft.com/office/drawing/2014/main" id="{CCE6D924-D2DF-CE93-49E7-EBD09D769371}"/>
                </a:ext>
              </a:extLst>
            </p:cNvPr>
            <p:cNvSpPr/>
            <p:nvPr/>
          </p:nvSpPr>
          <p:spPr>
            <a:xfrm>
              <a:off x="4063200" y="397477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3;p80">
              <a:extLst>
                <a:ext uri="{FF2B5EF4-FFF2-40B4-BE49-F238E27FC236}">
                  <a16:creationId xmlns:a16="http://schemas.microsoft.com/office/drawing/2014/main" id="{80476086-02E5-33AD-0B44-8DFC36A63179}"/>
                </a:ext>
              </a:extLst>
            </p:cNvPr>
            <p:cNvSpPr/>
            <p:nvPr/>
          </p:nvSpPr>
          <p:spPr>
            <a:xfrm>
              <a:off x="4063200" y="3994500"/>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54;p80">
              <a:extLst>
                <a:ext uri="{FF2B5EF4-FFF2-40B4-BE49-F238E27FC236}">
                  <a16:creationId xmlns:a16="http://schemas.microsoft.com/office/drawing/2014/main" id="{15EF8F4A-6EAF-3BE6-B778-3F4B40EB5B37}"/>
                </a:ext>
              </a:extLst>
            </p:cNvPr>
            <p:cNvSpPr/>
            <p:nvPr/>
          </p:nvSpPr>
          <p:spPr>
            <a:xfrm>
              <a:off x="4063200" y="401422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55;p80">
              <a:extLst>
                <a:ext uri="{FF2B5EF4-FFF2-40B4-BE49-F238E27FC236}">
                  <a16:creationId xmlns:a16="http://schemas.microsoft.com/office/drawing/2014/main" id="{C3DEC5E8-9108-0F07-9B6C-DEF535D21799}"/>
                </a:ext>
              </a:extLst>
            </p:cNvPr>
            <p:cNvSpPr/>
            <p:nvPr/>
          </p:nvSpPr>
          <p:spPr>
            <a:xfrm>
              <a:off x="4063200" y="403397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56;p80">
              <a:extLst>
                <a:ext uri="{FF2B5EF4-FFF2-40B4-BE49-F238E27FC236}">
                  <a16:creationId xmlns:a16="http://schemas.microsoft.com/office/drawing/2014/main" id="{A43EAD2E-7702-FBFF-4267-E2AE58282182}"/>
                </a:ext>
              </a:extLst>
            </p:cNvPr>
            <p:cNvSpPr/>
            <p:nvPr/>
          </p:nvSpPr>
          <p:spPr>
            <a:xfrm>
              <a:off x="4063200" y="4053700"/>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57;p80">
              <a:extLst>
                <a:ext uri="{FF2B5EF4-FFF2-40B4-BE49-F238E27FC236}">
                  <a16:creationId xmlns:a16="http://schemas.microsoft.com/office/drawing/2014/main" id="{461F49CD-10CD-FB42-83F5-1196903E150F}"/>
                </a:ext>
              </a:extLst>
            </p:cNvPr>
            <p:cNvSpPr/>
            <p:nvPr/>
          </p:nvSpPr>
          <p:spPr>
            <a:xfrm>
              <a:off x="4063200" y="407317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58;p80">
              <a:extLst>
                <a:ext uri="{FF2B5EF4-FFF2-40B4-BE49-F238E27FC236}">
                  <a16:creationId xmlns:a16="http://schemas.microsoft.com/office/drawing/2014/main" id="{C8FC9CC2-D18F-DDF5-F550-AF352088ECDE}"/>
                </a:ext>
              </a:extLst>
            </p:cNvPr>
            <p:cNvSpPr/>
            <p:nvPr/>
          </p:nvSpPr>
          <p:spPr>
            <a:xfrm>
              <a:off x="4063200" y="409292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59;p80">
              <a:extLst>
                <a:ext uri="{FF2B5EF4-FFF2-40B4-BE49-F238E27FC236}">
                  <a16:creationId xmlns:a16="http://schemas.microsoft.com/office/drawing/2014/main" id="{AB2A2172-CB5E-5041-A599-756CCBE4A4E6}"/>
                </a:ext>
              </a:extLst>
            </p:cNvPr>
            <p:cNvSpPr/>
            <p:nvPr/>
          </p:nvSpPr>
          <p:spPr>
            <a:xfrm>
              <a:off x="4063200" y="4112650"/>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0;p80">
              <a:extLst>
                <a:ext uri="{FF2B5EF4-FFF2-40B4-BE49-F238E27FC236}">
                  <a16:creationId xmlns:a16="http://schemas.microsoft.com/office/drawing/2014/main" id="{FC4DB043-6054-7890-C343-7BA357BA4800}"/>
                </a:ext>
              </a:extLst>
            </p:cNvPr>
            <p:cNvSpPr/>
            <p:nvPr/>
          </p:nvSpPr>
          <p:spPr>
            <a:xfrm>
              <a:off x="4063200" y="413237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1;p80">
              <a:extLst>
                <a:ext uri="{FF2B5EF4-FFF2-40B4-BE49-F238E27FC236}">
                  <a16:creationId xmlns:a16="http://schemas.microsoft.com/office/drawing/2014/main" id="{7EEFF46E-B079-A4B4-06C0-A22489E10AA4}"/>
                </a:ext>
              </a:extLst>
            </p:cNvPr>
            <p:cNvSpPr/>
            <p:nvPr/>
          </p:nvSpPr>
          <p:spPr>
            <a:xfrm>
              <a:off x="4063200" y="415212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2;p80">
              <a:extLst>
                <a:ext uri="{FF2B5EF4-FFF2-40B4-BE49-F238E27FC236}">
                  <a16:creationId xmlns:a16="http://schemas.microsoft.com/office/drawing/2014/main" id="{EAC50A1C-ABC3-0173-355A-3296970FD5C1}"/>
                </a:ext>
              </a:extLst>
            </p:cNvPr>
            <p:cNvSpPr/>
            <p:nvPr/>
          </p:nvSpPr>
          <p:spPr>
            <a:xfrm>
              <a:off x="4063200" y="4171850"/>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3;p80">
              <a:extLst>
                <a:ext uri="{FF2B5EF4-FFF2-40B4-BE49-F238E27FC236}">
                  <a16:creationId xmlns:a16="http://schemas.microsoft.com/office/drawing/2014/main" id="{66559D4C-6558-F824-E2DB-2DF5D8A82E95}"/>
                </a:ext>
              </a:extLst>
            </p:cNvPr>
            <p:cNvSpPr/>
            <p:nvPr/>
          </p:nvSpPr>
          <p:spPr>
            <a:xfrm>
              <a:off x="4063200" y="419157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64;p80">
              <a:extLst>
                <a:ext uri="{FF2B5EF4-FFF2-40B4-BE49-F238E27FC236}">
                  <a16:creationId xmlns:a16="http://schemas.microsoft.com/office/drawing/2014/main" id="{909F235A-2537-38F4-40F6-75B58E874A5F}"/>
                </a:ext>
              </a:extLst>
            </p:cNvPr>
            <p:cNvSpPr/>
            <p:nvPr/>
          </p:nvSpPr>
          <p:spPr>
            <a:xfrm>
              <a:off x="4063200" y="421132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65;p80">
              <a:extLst>
                <a:ext uri="{FF2B5EF4-FFF2-40B4-BE49-F238E27FC236}">
                  <a16:creationId xmlns:a16="http://schemas.microsoft.com/office/drawing/2014/main" id="{EDCB4904-C8A3-2857-86A2-898BF30322F5}"/>
                </a:ext>
              </a:extLst>
            </p:cNvPr>
            <p:cNvSpPr/>
            <p:nvPr/>
          </p:nvSpPr>
          <p:spPr>
            <a:xfrm>
              <a:off x="4063200" y="4231050"/>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66;p80">
              <a:extLst>
                <a:ext uri="{FF2B5EF4-FFF2-40B4-BE49-F238E27FC236}">
                  <a16:creationId xmlns:a16="http://schemas.microsoft.com/office/drawing/2014/main" id="{626E6A9C-0A1E-F19E-CDF9-86061C83038A}"/>
                </a:ext>
              </a:extLst>
            </p:cNvPr>
            <p:cNvSpPr/>
            <p:nvPr/>
          </p:nvSpPr>
          <p:spPr>
            <a:xfrm>
              <a:off x="4063200" y="4250525"/>
              <a:ext cx="544625" cy="25"/>
            </a:xfrm>
            <a:custGeom>
              <a:avLst/>
              <a:gdLst/>
              <a:ahLst/>
              <a:cxnLst/>
              <a:rect l="l" t="t" r="r" b="b"/>
              <a:pathLst>
                <a:path w="21785" h="1" fill="none" extrusionOk="0">
                  <a:moveTo>
                    <a:pt x="0" y="1"/>
                  </a:moveTo>
                  <a:lnTo>
                    <a:pt x="21785" y="1"/>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67;p80">
              <a:extLst>
                <a:ext uri="{FF2B5EF4-FFF2-40B4-BE49-F238E27FC236}">
                  <a16:creationId xmlns:a16="http://schemas.microsoft.com/office/drawing/2014/main" id="{F6B5BC93-D1F8-27A4-48B9-44FAB0BEA804}"/>
                </a:ext>
              </a:extLst>
            </p:cNvPr>
            <p:cNvSpPr/>
            <p:nvPr/>
          </p:nvSpPr>
          <p:spPr>
            <a:xfrm>
              <a:off x="4063200" y="4270275"/>
              <a:ext cx="544625" cy="25"/>
            </a:xfrm>
            <a:custGeom>
              <a:avLst/>
              <a:gdLst/>
              <a:ahLst/>
              <a:cxnLst/>
              <a:rect l="l" t="t" r="r" b="b"/>
              <a:pathLst>
                <a:path w="21785" h="1" fill="none" extrusionOk="0">
                  <a:moveTo>
                    <a:pt x="0" y="0"/>
                  </a:moveTo>
                  <a:lnTo>
                    <a:pt x="21785" y="0"/>
                  </a:lnTo>
                </a:path>
              </a:pathLst>
            </a:custGeom>
            <a:noFill/>
            <a:ln w="77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68;p80">
              <a:extLst>
                <a:ext uri="{FF2B5EF4-FFF2-40B4-BE49-F238E27FC236}">
                  <a16:creationId xmlns:a16="http://schemas.microsoft.com/office/drawing/2014/main" id="{C8DFF614-58B4-297A-D509-6FF45E36C9EF}"/>
                </a:ext>
              </a:extLst>
            </p:cNvPr>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69;p80">
              <a:extLst>
                <a:ext uri="{FF2B5EF4-FFF2-40B4-BE49-F238E27FC236}">
                  <a16:creationId xmlns:a16="http://schemas.microsoft.com/office/drawing/2014/main" id="{04F3536C-3EF4-F133-B282-E0AD2E9DAEE5}"/>
                </a:ext>
              </a:extLst>
            </p:cNvPr>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0;p80">
              <a:extLst>
                <a:ext uri="{FF2B5EF4-FFF2-40B4-BE49-F238E27FC236}">
                  <a16:creationId xmlns:a16="http://schemas.microsoft.com/office/drawing/2014/main" id="{5DFDE9E0-4469-49EA-66C7-91107377C93C}"/>
                </a:ext>
              </a:extLst>
            </p:cNvPr>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1;p80">
              <a:extLst>
                <a:ext uri="{FF2B5EF4-FFF2-40B4-BE49-F238E27FC236}">
                  <a16:creationId xmlns:a16="http://schemas.microsoft.com/office/drawing/2014/main" id="{3BF8A9D0-34F3-27DA-A18B-8CEB5005C0E8}"/>
                </a:ext>
              </a:extLst>
            </p:cNvPr>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2;p80">
              <a:extLst>
                <a:ext uri="{FF2B5EF4-FFF2-40B4-BE49-F238E27FC236}">
                  <a16:creationId xmlns:a16="http://schemas.microsoft.com/office/drawing/2014/main" id="{1288E910-741E-3FA9-BFF3-DCFA7171FC1D}"/>
                </a:ext>
              </a:extLst>
            </p:cNvPr>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3;p80">
              <a:extLst>
                <a:ext uri="{FF2B5EF4-FFF2-40B4-BE49-F238E27FC236}">
                  <a16:creationId xmlns:a16="http://schemas.microsoft.com/office/drawing/2014/main" id="{A67754DB-B67F-F14C-30FE-A6A805BF45E8}"/>
                </a:ext>
              </a:extLst>
            </p:cNvPr>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74;p80">
              <a:extLst>
                <a:ext uri="{FF2B5EF4-FFF2-40B4-BE49-F238E27FC236}">
                  <a16:creationId xmlns:a16="http://schemas.microsoft.com/office/drawing/2014/main" id="{C4F6E65D-7084-3FCB-4475-ED04148DF7C9}"/>
                </a:ext>
              </a:extLst>
            </p:cNvPr>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75;p80">
              <a:extLst>
                <a:ext uri="{FF2B5EF4-FFF2-40B4-BE49-F238E27FC236}">
                  <a16:creationId xmlns:a16="http://schemas.microsoft.com/office/drawing/2014/main" id="{0CEC0FA4-332D-D138-6EAD-88B1662F0D19}"/>
                </a:ext>
              </a:extLst>
            </p:cNvPr>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76;p80">
              <a:extLst>
                <a:ext uri="{FF2B5EF4-FFF2-40B4-BE49-F238E27FC236}">
                  <a16:creationId xmlns:a16="http://schemas.microsoft.com/office/drawing/2014/main" id="{A604AA7F-B7AE-5875-A16F-FDB68A6A444E}"/>
                </a:ext>
              </a:extLst>
            </p:cNvPr>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77;p80">
              <a:extLst>
                <a:ext uri="{FF2B5EF4-FFF2-40B4-BE49-F238E27FC236}">
                  <a16:creationId xmlns:a16="http://schemas.microsoft.com/office/drawing/2014/main" id="{A84D375A-001F-06DF-07B5-6095A7BD540E}"/>
                </a:ext>
              </a:extLst>
            </p:cNvPr>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78;p80">
              <a:extLst>
                <a:ext uri="{FF2B5EF4-FFF2-40B4-BE49-F238E27FC236}">
                  <a16:creationId xmlns:a16="http://schemas.microsoft.com/office/drawing/2014/main" id="{0392B11C-6B34-F192-0532-899C1D302690}"/>
                </a:ext>
              </a:extLst>
            </p:cNvPr>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79;p80">
              <a:extLst>
                <a:ext uri="{FF2B5EF4-FFF2-40B4-BE49-F238E27FC236}">
                  <a16:creationId xmlns:a16="http://schemas.microsoft.com/office/drawing/2014/main" id="{56B94B0E-D079-90AF-FED7-46EADD9F4F47}"/>
                </a:ext>
              </a:extLst>
            </p:cNvPr>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0;p80">
              <a:extLst>
                <a:ext uri="{FF2B5EF4-FFF2-40B4-BE49-F238E27FC236}">
                  <a16:creationId xmlns:a16="http://schemas.microsoft.com/office/drawing/2014/main" id="{832EF955-ED94-34E8-C6A3-8F65650152B7}"/>
                </a:ext>
              </a:extLst>
            </p:cNvPr>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1;p80">
              <a:extLst>
                <a:ext uri="{FF2B5EF4-FFF2-40B4-BE49-F238E27FC236}">
                  <a16:creationId xmlns:a16="http://schemas.microsoft.com/office/drawing/2014/main" id="{98216191-0915-708D-816D-A2460A9301B4}"/>
                </a:ext>
              </a:extLst>
            </p:cNvPr>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2;p80">
              <a:extLst>
                <a:ext uri="{FF2B5EF4-FFF2-40B4-BE49-F238E27FC236}">
                  <a16:creationId xmlns:a16="http://schemas.microsoft.com/office/drawing/2014/main" id="{F19816E4-A2E8-42C0-D939-EAA894E4F4F6}"/>
                </a:ext>
              </a:extLst>
            </p:cNvPr>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3;p80">
              <a:extLst>
                <a:ext uri="{FF2B5EF4-FFF2-40B4-BE49-F238E27FC236}">
                  <a16:creationId xmlns:a16="http://schemas.microsoft.com/office/drawing/2014/main" id="{A2EF5A04-0D0D-19CC-46DE-C765627BD531}"/>
                </a:ext>
              </a:extLst>
            </p:cNvPr>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84;p80">
              <a:extLst>
                <a:ext uri="{FF2B5EF4-FFF2-40B4-BE49-F238E27FC236}">
                  <a16:creationId xmlns:a16="http://schemas.microsoft.com/office/drawing/2014/main" id="{A031EC34-7AE9-2D98-3D4A-7AA4B37FA0A1}"/>
                </a:ext>
              </a:extLst>
            </p:cNvPr>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85;p80">
              <a:extLst>
                <a:ext uri="{FF2B5EF4-FFF2-40B4-BE49-F238E27FC236}">
                  <a16:creationId xmlns:a16="http://schemas.microsoft.com/office/drawing/2014/main" id="{95FD9A62-4BB9-487C-3942-3AED057C8BD8}"/>
                </a:ext>
              </a:extLst>
            </p:cNvPr>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86;p80">
              <a:extLst>
                <a:ext uri="{FF2B5EF4-FFF2-40B4-BE49-F238E27FC236}">
                  <a16:creationId xmlns:a16="http://schemas.microsoft.com/office/drawing/2014/main" id="{1DA06461-4C56-7232-1431-7F5F7D0E98B4}"/>
                </a:ext>
              </a:extLst>
            </p:cNvPr>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87;p80">
              <a:extLst>
                <a:ext uri="{FF2B5EF4-FFF2-40B4-BE49-F238E27FC236}">
                  <a16:creationId xmlns:a16="http://schemas.microsoft.com/office/drawing/2014/main" id="{C6B67A67-B768-306E-C0C2-57F0DA27ABB5}"/>
                </a:ext>
              </a:extLst>
            </p:cNvPr>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88;p80">
              <a:extLst>
                <a:ext uri="{FF2B5EF4-FFF2-40B4-BE49-F238E27FC236}">
                  <a16:creationId xmlns:a16="http://schemas.microsoft.com/office/drawing/2014/main" id="{247A3E0B-432B-7C91-707B-30712842C519}"/>
                </a:ext>
              </a:extLst>
            </p:cNvPr>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89;p80">
              <a:extLst>
                <a:ext uri="{FF2B5EF4-FFF2-40B4-BE49-F238E27FC236}">
                  <a16:creationId xmlns:a16="http://schemas.microsoft.com/office/drawing/2014/main" id="{DC8F5DD6-896F-1B3F-9548-D5330732D07F}"/>
                </a:ext>
              </a:extLst>
            </p:cNvPr>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0;p80">
              <a:extLst>
                <a:ext uri="{FF2B5EF4-FFF2-40B4-BE49-F238E27FC236}">
                  <a16:creationId xmlns:a16="http://schemas.microsoft.com/office/drawing/2014/main" id="{FEA1CE80-31FB-3B2D-922A-16DB73D82F75}"/>
                </a:ext>
              </a:extLst>
            </p:cNvPr>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1;p80">
              <a:extLst>
                <a:ext uri="{FF2B5EF4-FFF2-40B4-BE49-F238E27FC236}">
                  <a16:creationId xmlns:a16="http://schemas.microsoft.com/office/drawing/2014/main" id="{F9C6D525-BB12-9865-D504-818472419153}"/>
                </a:ext>
              </a:extLst>
            </p:cNvPr>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2;p80">
              <a:extLst>
                <a:ext uri="{FF2B5EF4-FFF2-40B4-BE49-F238E27FC236}">
                  <a16:creationId xmlns:a16="http://schemas.microsoft.com/office/drawing/2014/main" id="{EC8BF89F-C14B-B1F8-0BAE-171894CED1E6}"/>
                </a:ext>
              </a:extLst>
            </p:cNvPr>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3;p80">
              <a:extLst>
                <a:ext uri="{FF2B5EF4-FFF2-40B4-BE49-F238E27FC236}">
                  <a16:creationId xmlns:a16="http://schemas.microsoft.com/office/drawing/2014/main" id="{B8062716-077B-78BF-7031-A00090B0B398}"/>
                </a:ext>
              </a:extLst>
            </p:cNvPr>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94;p80">
              <a:extLst>
                <a:ext uri="{FF2B5EF4-FFF2-40B4-BE49-F238E27FC236}">
                  <a16:creationId xmlns:a16="http://schemas.microsoft.com/office/drawing/2014/main" id="{70851373-F6AC-2FFD-7D4D-FBABF9712787}"/>
                </a:ext>
              </a:extLst>
            </p:cNvPr>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95;p80">
              <a:extLst>
                <a:ext uri="{FF2B5EF4-FFF2-40B4-BE49-F238E27FC236}">
                  <a16:creationId xmlns:a16="http://schemas.microsoft.com/office/drawing/2014/main" id="{28A578A8-278F-E069-C1CC-C1DC9BB1A73C}"/>
                </a:ext>
              </a:extLst>
            </p:cNvPr>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96;p80">
              <a:extLst>
                <a:ext uri="{FF2B5EF4-FFF2-40B4-BE49-F238E27FC236}">
                  <a16:creationId xmlns:a16="http://schemas.microsoft.com/office/drawing/2014/main" id="{96B548F5-B845-B8E4-76BE-A4CEBF2496A3}"/>
                </a:ext>
              </a:extLst>
            </p:cNvPr>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97;p80">
              <a:extLst>
                <a:ext uri="{FF2B5EF4-FFF2-40B4-BE49-F238E27FC236}">
                  <a16:creationId xmlns:a16="http://schemas.microsoft.com/office/drawing/2014/main" id="{758F1CBB-2420-BF60-903A-763A31267A6B}"/>
                </a:ext>
              </a:extLst>
            </p:cNvPr>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98;p80">
              <a:extLst>
                <a:ext uri="{FF2B5EF4-FFF2-40B4-BE49-F238E27FC236}">
                  <a16:creationId xmlns:a16="http://schemas.microsoft.com/office/drawing/2014/main" id="{98B108D9-B39F-B646-2B85-A513FBFABD9B}"/>
                </a:ext>
              </a:extLst>
            </p:cNvPr>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99;p80">
              <a:extLst>
                <a:ext uri="{FF2B5EF4-FFF2-40B4-BE49-F238E27FC236}">
                  <a16:creationId xmlns:a16="http://schemas.microsoft.com/office/drawing/2014/main" id="{71899CBE-6B0C-CF10-4D7C-82497B734853}"/>
                </a:ext>
              </a:extLst>
            </p:cNvPr>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0;p80">
              <a:extLst>
                <a:ext uri="{FF2B5EF4-FFF2-40B4-BE49-F238E27FC236}">
                  <a16:creationId xmlns:a16="http://schemas.microsoft.com/office/drawing/2014/main" id="{BC1D001A-B74D-E4E1-9060-15A34AC43A13}"/>
                </a:ext>
              </a:extLst>
            </p:cNvPr>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101;p80">
              <a:extLst>
                <a:ext uri="{FF2B5EF4-FFF2-40B4-BE49-F238E27FC236}">
                  <a16:creationId xmlns:a16="http://schemas.microsoft.com/office/drawing/2014/main" id="{96D130F3-5B8A-E199-E880-23BB49AFB80E}"/>
                </a:ext>
              </a:extLst>
            </p:cNvPr>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102;p80">
              <a:extLst>
                <a:ext uri="{FF2B5EF4-FFF2-40B4-BE49-F238E27FC236}">
                  <a16:creationId xmlns:a16="http://schemas.microsoft.com/office/drawing/2014/main" id="{D2ABE143-EC2A-3110-DD28-76C94424BFCB}"/>
                </a:ext>
              </a:extLst>
            </p:cNvPr>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103;p80">
              <a:extLst>
                <a:ext uri="{FF2B5EF4-FFF2-40B4-BE49-F238E27FC236}">
                  <a16:creationId xmlns:a16="http://schemas.microsoft.com/office/drawing/2014/main" id="{258B2C74-EADF-CBC7-D8B3-77C8E52F41C7}"/>
                </a:ext>
              </a:extLst>
            </p:cNvPr>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104;p80">
              <a:extLst>
                <a:ext uri="{FF2B5EF4-FFF2-40B4-BE49-F238E27FC236}">
                  <a16:creationId xmlns:a16="http://schemas.microsoft.com/office/drawing/2014/main" id="{EA4C9C65-345F-8BAA-9CE0-E2E8655C5304}"/>
                </a:ext>
              </a:extLst>
            </p:cNvPr>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105;p80">
              <a:extLst>
                <a:ext uri="{FF2B5EF4-FFF2-40B4-BE49-F238E27FC236}">
                  <a16:creationId xmlns:a16="http://schemas.microsoft.com/office/drawing/2014/main" id="{B1F1F49E-9D33-F290-C306-9CB5AE37E7CE}"/>
                </a:ext>
              </a:extLst>
            </p:cNvPr>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106;p80">
              <a:extLst>
                <a:ext uri="{FF2B5EF4-FFF2-40B4-BE49-F238E27FC236}">
                  <a16:creationId xmlns:a16="http://schemas.microsoft.com/office/drawing/2014/main" id="{B53AB0E8-FBEE-8A74-D6D1-F3D1D15D7BDF}"/>
                </a:ext>
              </a:extLst>
            </p:cNvPr>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107;p80">
              <a:extLst>
                <a:ext uri="{FF2B5EF4-FFF2-40B4-BE49-F238E27FC236}">
                  <a16:creationId xmlns:a16="http://schemas.microsoft.com/office/drawing/2014/main" id="{274CCE14-68B1-02D4-C549-F3FAF1141D24}"/>
                </a:ext>
              </a:extLst>
            </p:cNvPr>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108;p80">
              <a:extLst>
                <a:ext uri="{FF2B5EF4-FFF2-40B4-BE49-F238E27FC236}">
                  <a16:creationId xmlns:a16="http://schemas.microsoft.com/office/drawing/2014/main" id="{AAD89944-71FB-4099-C4B9-DFFCD16F8899}"/>
                </a:ext>
              </a:extLst>
            </p:cNvPr>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109;p80">
              <a:extLst>
                <a:ext uri="{FF2B5EF4-FFF2-40B4-BE49-F238E27FC236}">
                  <a16:creationId xmlns:a16="http://schemas.microsoft.com/office/drawing/2014/main" id="{AD487B7B-EDE7-3809-E0AB-97A38EA0ED97}"/>
                </a:ext>
              </a:extLst>
            </p:cNvPr>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110;p80">
              <a:extLst>
                <a:ext uri="{FF2B5EF4-FFF2-40B4-BE49-F238E27FC236}">
                  <a16:creationId xmlns:a16="http://schemas.microsoft.com/office/drawing/2014/main" id="{BEDA24D6-921E-73EA-E348-31E669E224F3}"/>
                </a:ext>
              </a:extLst>
            </p:cNvPr>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111;p80">
              <a:extLst>
                <a:ext uri="{FF2B5EF4-FFF2-40B4-BE49-F238E27FC236}">
                  <a16:creationId xmlns:a16="http://schemas.microsoft.com/office/drawing/2014/main" id="{DC55A4FF-2E3C-10A2-1CE6-52368180F775}"/>
                </a:ext>
              </a:extLst>
            </p:cNvPr>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12;p80">
              <a:extLst>
                <a:ext uri="{FF2B5EF4-FFF2-40B4-BE49-F238E27FC236}">
                  <a16:creationId xmlns:a16="http://schemas.microsoft.com/office/drawing/2014/main" id="{1642BC5B-EADE-34A2-BD1E-8B24326EFC5D}"/>
                </a:ext>
              </a:extLst>
            </p:cNvPr>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13;p80">
              <a:extLst>
                <a:ext uri="{FF2B5EF4-FFF2-40B4-BE49-F238E27FC236}">
                  <a16:creationId xmlns:a16="http://schemas.microsoft.com/office/drawing/2014/main" id="{5DF5A9FE-2A8A-9B22-649A-6B4B82970AEA}"/>
                </a:ext>
              </a:extLst>
            </p:cNvPr>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14;p80">
              <a:extLst>
                <a:ext uri="{FF2B5EF4-FFF2-40B4-BE49-F238E27FC236}">
                  <a16:creationId xmlns:a16="http://schemas.microsoft.com/office/drawing/2014/main" id="{0334E7AD-416F-2250-FE3F-F167C746288F}"/>
                </a:ext>
              </a:extLst>
            </p:cNvPr>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15;p80">
              <a:extLst>
                <a:ext uri="{FF2B5EF4-FFF2-40B4-BE49-F238E27FC236}">
                  <a16:creationId xmlns:a16="http://schemas.microsoft.com/office/drawing/2014/main" id="{D11E9954-F3BA-D338-4868-CF6524638AC3}"/>
                </a:ext>
              </a:extLst>
            </p:cNvPr>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16;p80">
              <a:extLst>
                <a:ext uri="{FF2B5EF4-FFF2-40B4-BE49-F238E27FC236}">
                  <a16:creationId xmlns:a16="http://schemas.microsoft.com/office/drawing/2014/main" id="{9CB8F915-B8A4-2FB6-3A61-EBEC88245975}"/>
                </a:ext>
              </a:extLst>
            </p:cNvPr>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17;p80">
              <a:extLst>
                <a:ext uri="{FF2B5EF4-FFF2-40B4-BE49-F238E27FC236}">
                  <a16:creationId xmlns:a16="http://schemas.microsoft.com/office/drawing/2014/main" id="{A7FC023B-C317-E9BA-0058-589D3B9AA359}"/>
                </a:ext>
              </a:extLst>
            </p:cNvPr>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18;p80">
              <a:extLst>
                <a:ext uri="{FF2B5EF4-FFF2-40B4-BE49-F238E27FC236}">
                  <a16:creationId xmlns:a16="http://schemas.microsoft.com/office/drawing/2014/main" id="{351C464C-FD82-6B9F-5AF2-A5CF31123F30}"/>
                </a:ext>
              </a:extLst>
            </p:cNvPr>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19;p80">
              <a:extLst>
                <a:ext uri="{FF2B5EF4-FFF2-40B4-BE49-F238E27FC236}">
                  <a16:creationId xmlns:a16="http://schemas.microsoft.com/office/drawing/2014/main" id="{53266FCB-1D31-072D-06C6-5F54B263A7A5}"/>
                </a:ext>
              </a:extLst>
            </p:cNvPr>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20;p80">
              <a:extLst>
                <a:ext uri="{FF2B5EF4-FFF2-40B4-BE49-F238E27FC236}">
                  <a16:creationId xmlns:a16="http://schemas.microsoft.com/office/drawing/2014/main" id="{048DCA3B-F9E6-D9BD-339F-76AF7C631F92}"/>
                </a:ext>
              </a:extLst>
            </p:cNvPr>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21;p80">
              <a:extLst>
                <a:ext uri="{FF2B5EF4-FFF2-40B4-BE49-F238E27FC236}">
                  <a16:creationId xmlns:a16="http://schemas.microsoft.com/office/drawing/2014/main" id="{D8883426-DEC6-1112-D460-E40485BFB911}"/>
                </a:ext>
              </a:extLst>
            </p:cNvPr>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22;p80">
              <a:extLst>
                <a:ext uri="{FF2B5EF4-FFF2-40B4-BE49-F238E27FC236}">
                  <a16:creationId xmlns:a16="http://schemas.microsoft.com/office/drawing/2014/main" id="{F812709A-B77F-F7F6-6C9A-87FC65968A35}"/>
                </a:ext>
              </a:extLst>
            </p:cNvPr>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23;p80">
              <a:extLst>
                <a:ext uri="{FF2B5EF4-FFF2-40B4-BE49-F238E27FC236}">
                  <a16:creationId xmlns:a16="http://schemas.microsoft.com/office/drawing/2014/main" id="{46831195-5D2F-E9CE-CB8F-D8EB5E6E5C72}"/>
                </a:ext>
              </a:extLst>
            </p:cNvPr>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24;p80">
              <a:extLst>
                <a:ext uri="{FF2B5EF4-FFF2-40B4-BE49-F238E27FC236}">
                  <a16:creationId xmlns:a16="http://schemas.microsoft.com/office/drawing/2014/main" id="{71CD713B-A17B-D062-E3B4-9203CD534798}"/>
                </a:ext>
              </a:extLst>
            </p:cNvPr>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25;p80">
              <a:extLst>
                <a:ext uri="{FF2B5EF4-FFF2-40B4-BE49-F238E27FC236}">
                  <a16:creationId xmlns:a16="http://schemas.microsoft.com/office/drawing/2014/main" id="{18B8DB71-1425-E419-F45C-8B9DB5DA8D85}"/>
                </a:ext>
              </a:extLst>
            </p:cNvPr>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26;p80">
              <a:extLst>
                <a:ext uri="{FF2B5EF4-FFF2-40B4-BE49-F238E27FC236}">
                  <a16:creationId xmlns:a16="http://schemas.microsoft.com/office/drawing/2014/main" id="{60E66A69-5F13-C9F6-D2A4-B1CAEC036907}"/>
                </a:ext>
              </a:extLst>
            </p:cNvPr>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27;p80">
              <a:extLst>
                <a:ext uri="{FF2B5EF4-FFF2-40B4-BE49-F238E27FC236}">
                  <a16:creationId xmlns:a16="http://schemas.microsoft.com/office/drawing/2014/main" id="{8DD69C37-C3FA-1B03-2DD8-A8BDCCF3AD6D}"/>
                </a:ext>
              </a:extLst>
            </p:cNvPr>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28;p80">
              <a:extLst>
                <a:ext uri="{FF2B5EF4-FFF2-40B4-BE49-F238E27FC236}">
                  <a16:creationId xmlns:a16="http://schemas.microsoft.com/office/drawing/2014/main" id="{D24BA29E-9601-EEA7-73CC-0ED4E17520EB}"/>
                </a:ext>
              </a:extLst>
            </p:cNvPr>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29;p80">
              <a:extLst>
                <a:ext uri="{FF2B5EF4-FFF2-40B4-BE49-F238E27FC236}">
                  <a16:creationId xmlns:a16="http://schemas.microsoft.com/office/drawing/2014/main" id="{E880FB3C-A8D0-5F06-C9DF-5055B1DCDFFB}"/>
                </a:ext>
              </a:extLst>
            </p:cNvPr>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30;p80">
              <a:extLst>
                <a:ext uri="{FF2B5EF4-FFF2-40B4-BE49-F238E27FC236}">
                  <a16:creationId xmlns:a16="http://schemas.microsoft.com/office/drawing/2014/main" id="{9B5098C5-8CD8-91D4-64BB-A4C6F3A10C32}"/>
                </a:ext>
              </a:extLst>
            </p:cNvPr>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31;p80">
              <a:extLst>
                <a:ext uri="{FF2B5EF4-FFF2-40B4-BE49-F238E27FC236}">
                  <a16:creationId xmlns:a16="http://schemas.microsoft.com/office/drawing/2014/main" id="{7EC3BA32-DD78-3ED6-DA1B-FC55D7896845}"/>
                </a:ext>
              </a:extLst>
            </p:cNvPr>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32;p80">
              <a:extLst>
                <a:ext uri="{FF2B5EF4-FFF2-40B4-BE49-F238E27FC236}">
                  <a16:creationId xmlns:a16="http://schemas.microsoft.com/office/drawing/2014/main" id="{2F1916F7-5A52-D4BF-7BF9-D02ACCA38F31}"/>
                </a:ext>
              </a:extLst>
            </p:cNvPr>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33;p80">
              <a:extLst>
                <a:ext uri="{FF2B5EF4-FFF2-40B4-BE49-F238E27FC236}">
                  <a16:creationId xmlns:a16="http://schemas.microsoft.com/office/drawing/2014/main" id="{D14BB235-A70A-898E-8221-F3A6EE47B9BD}"/>
                </a:ext>
              </a:extLst>
            </p:cNvPr>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34;p80">
              <a:extLst>
                <a:ext uri="{FF2B5EF4-FFF2-40B4-BE49-F238E27FC236}">
                  <a16:creationId xmlns:a16="http://schemas.microsoft.com/office/drawing/2014/main" id="{82298B64-5A2F-AA94-23D2-79B44F9286F8}"/>
                </a:ext>
              </a:extLst>
            </p:cNvPr>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35;p80">
              <a:extLst>
                <a:ext uri="{FF2B5EF4-FFF2-40B4-BE49-F238E27FC236}">
                  <a16:creationId xmlns:a16="http://schemas.microsoft.com/office/drawing/2014/main" id="{CAE8BB17-DDE4-9223-AA73-C32CD5AFE900}"/>
                </a:ext>
              </a:extLst>
            </p:cNvPr>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36;p80">
              <a:extLst>
                <a:ext uri="{FF2B5EF4-FFF2-40B4-BE49-F238E27FC236}">
                  <a16:creationId xmlns:a16="http://schemas.microsoft.com/office/drawing/2014/main" id="{F3FACBD1-D506-82A8-F6E0-AB3499CF0749}"/>
                </a:ext>
              </a:extLst>
            </p:cNvPr>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37;p80">
              <a:extLst>
                <a:ext uri="{FF2B5EF4-FFF2-40B4-BE49-F238E27FC236}">
                  <a16:creationId xmlns:a16="http://schemas.microsoft.com/office/drawing/2014/main" id="{FAF708C3-D3E1-95D0-FCFD-CEEC68567281}"/>
                </a:ext>
              </a:extLst>
            </p:cNvPr>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38;p80">
              <a:extLst>
                <a:ext uri="{FF2B5EF4-FFF2-40B4-BE49-F238E27FC236}">
                  <a16:creationId xmlns:a16="http://schemas.microsoft.com/office/drawing/2014/main" id="{53078142-61EA-BBB6-EBE7-180B38335336}"/>
                </a:ext>
              </a:extLst>
            </p:cNvPr>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39;p80">
              <a:extLst>
                <a:ext uri="{FF2B5EF4-FFF2-40B4-BE49-F238E27FC236}">
                  <a16:creationId xmlns:a16="http://schemas.microsoft.com/office/drawing/2014/main" id="{C789CE7B-E524-D127-FA0A-C60CB76DE8FB}"/>
                </a:ext>
              </a:extLst>
            </p:cNvPr>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40;p80">
              <a:extLst>
                <a:ext uri="{FF2B5EF4-FFF2-40B4-BE49-F238E27FC236}">
                  <a16:creationId xmlns:a16="http://schemas.microsoft.com/office/drawing/2014/main" id="{1D964E7F-CAD5-FBB1-4E58-0879CCF8D606}"/>
                </a:ext>
              </a:extLst>
            </p:cNvPr>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41;p80">
              <a:extLst>
                <a:ext uri="{FF2B5EF4-FFF2-40B4-BE49-F238E27FC236}">
                  <a16:creationId xmlns:a16="http://schemas.microsoft.com/office/drawing/2014/main" id="{C9C0EA4F-CF9E-BA16-D45A-FFF5D09A4FFA}"/>
                </a:ext>
              </a:extLst>
            </p:cNvPr>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42;p80">
              <a:extLst>
                <a:ext uri="{FF2B5EF4-FFF2-40B4-BE49-F238E27FC236}">
                  <a16:creationId xmlns:a16="http://schemas.microsoft.com/office/drawing/2014/main" id="{F90159F4-7208-6417-4EAC-925B7187208B}"/>
                </a:ext>
              </a:extLst>
            </p:cNvPr>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43;p80">
              <a:extLst>
                <a:ext uri="{FF2B5EF4-FFF2-40B4-BE49-F238E27FC236}">
                  <a16:creationId xmlns:a16="http://schemas.microsoft.com/office/drawing/2014/main" id="{F67A5863-7818-F7A4-7322-A67133233338}"/>
                </a:ext>
              </a:extLst>
            </p:cNvPr>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44;p80">
              <a:extLst>
                <a:ext uri="{FF2B5EF4-FFF2-40B4-BE49-F238E27FC236}">
                  <a16:creationId xmlns:a16="http://schemas.microsoft.com/office/drawing/2014/main" id="{48C3DDDA-6770-897A-BE8E-718AD274554D}"/>
                </a:ext>
              </a:extLst>
            </p:cNvPr>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45;p80">
              <a:extLst>
                <a:ext uri="{FF2B5EF4-FFF2-40B4-BE49-F238E27FC236}">
                  <a16:creationId xmlns:a16="http://schemas.microsoft.com/office/drawing/2014/main" id="{29EC2140-0425-9256-0A5B-02BFB48D99B4}"/>
                </a:ext>
              </a:extLst>
            </p:cNvPr>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46;p80">
              <a:extLst>
                <a:ext uri="{FF2B5EF4-FFF2-40B4-BE49-F238E27FC236}">
                  <a16:creationId xmlns:a16="http://schemas.microsoft.com/office/drawing/2014/main" id="{7CA034F3-53FE-A304-033F-B9C83459EEDE}"/>
                </a:ext>
              </a:extLst>
            </p:cNvPr>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47;p80">
              <a:extLst>
                <a:ext uri="{FF2B5EF4-FFF2-40B4-BE49-F238E27FC236}">
                  <a16:creationId xmlns:a16="http://schemas.microsoft.com/office/drawing/2014/main" id="{2A360B8A-80EB-1635-752B-4BFFEA7019D7}"/>
                </a:ext>
              </a:extLst>
            </p:cNvPr>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48;p80">
              <a:extLst>
                <a:ext uri="{FF2B5EF4-FFF2-40B4-BE49-F238E27FC236}">
                  <a16:creationId xmlns:a16="http://schemas.microsoft.com/office/drawing/2014/main" id="{2628F0FA-AAA2-5E26-60BD-03FDB6115BF2}"/>
                </a:ext>
              </a:extLst>
            </p:cNvPr>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49;p80">
              <a:extLst>
                <a:ext uri="{FF2B5EF4-FFF2-40B4-BE49-F238E27FC236}">
                  <a16:creationId xmlns:a16="http://schemas.microsoft.com/office/drawing/2014/main" id="{FEC6D9FC-6B61-391E-E878-CE4D858EFA4B}"/>
                </a:ext>
              </a:extLst>
            </p:cNvPr>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50;p80">
              <a:extLst>
                <a:ext uri="{FF2B5EF4-FFF2-40B4-BE49-F238E27FC236}">
                  <a16:creationId xmlns:a16="http://schemas.microsoft.com/office/drawing/2014/main" id="{CEC6D29D-2419-2E8D-8D95-C851EF728ED2}"/>
                </a:ext>
              </a:extLst>
            </p:cNvPr>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51;p80">
              <a:extLst>
                <a:ext uri="{FF2B5EF4-FFF2-40B4-BE49-F238E27FC236}">
                  <a16:creationId xmlns:a16="http://schemas.microsoft.com/office/drawing/2014/main" id="{80DD910C-2EC1-D886-3B14-E35603E86D50}"/>
                </a:ext>
              </a:extLst>
            </p:cNvPr>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52;p80">
              <a:extLst>
                <a:ext uri="{FF2B5EF4-FFF2-40B4-BE49-F238E27FC236}">
                  <a16:creationId xmlns:a16="http://schemas.microsoft.com/office/drawing/2014/main" id="{4B250D63-3C9E-D0BC-A163-5156FCF7E73E}"/>
                </a:ext>
              </a:extLst>
            </p:cNvPr>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53;p80">
              <a:extLst>
                <a:ext uri="{FF2B5EF4-FFF2-40B4-BE49-F238E27FC236}">
                  <a16:creationId xmlns:a16="http://schemas.microsoft.com/office/drawing/2014/main" id="{611CE6B5-540C-DF29-81C6-9132DA585B64}"/>
                </a:ext>
              </a:extLst>
            </p:cNvPr>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154;p80">
              <a:extLst>
                <a:ext uri="{FF2B5EF4-FFF2-40B4-BE49-F238E27FC236}">
                  <a16:creationId xmlns:a16="http://schemas.microsoft.com/office/drawing/2014/main" id="{A3B807C6-BE92-5A13-941A-DAFE02650C66}"/>
                </a:ext>
              </a:extLst>
            </p:cNvPr>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155;p80">
              <a:extLst>
                <a:ext uri="{FF2B5EF4-FFF2-40B4-BE49-F238E27FC236}">
                  <a16:creationId xmlns:a16="http://schemas.microsoft.com/office/drawing/2014/main" id="{CBAF2440-3A98-05BF-A2E0-425709BA17A0}"/>
                </a:ext>
              </a:extLst>
            </p:cNvPr>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156;p80">
              <a:extLst>
                <a:ext uri="{FF2B5EF4-FFF2-40B4-BE49-F238E27FC236}">
                  <a16:creationId xmlns:a16="http://schemas.microsoft.com/office/drawing/2014/main" id="{6F6D4AC3-B6EE-4F24-F585-8FF5B8D2874F}"/>
                </a:ext>
              </a:extLst>
            </p:cNvPr>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157;p80">
              <a:extLst>
                <a:ext uri="{FF2B5EF4-FFF2-40B4-BE49-F238E27FC236}">
                  <a16:creationId xmlns:a16="http://schemas.microsoft.com/office/drawing/2014/main" id="{D3096C00-235E-CDFE-995A-2A995C34CF6A}"/>
                </a:ext>
              </a:extLst>
            </p:cNvPr>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158;p80">
              <a:extLst>
                <a:ext uri="{FF2B5EF4-FFF2-40B4-BE49-F238E27FC236}">
                  <a16:creationId xmlns:a16="http://schemas.microsoft.com/office/drawing/2014/main" id="{05D054D6-EAFB-C286-A36C-561056D1A277}"/>
                </a:ext>
              </a:extLst>
            </p:cNvPr>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59;p80">
              <a:extLst>
                <a:ext uri="{FF2B5EF4-FFF2-40B4-BE49-F238E27FC236}">
                  <a16:creationId xmlns:a16="http://schemas.microsoft.com/office/drawing/2014/main" id="{52579BF1-01D2-3CD8-0BA0-B7731FAFA396}"/>
                </a:ext>
              </a:extLst>
            </p:cNvPr>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60;p80">
              <a:extLst>
                <a:ext uri="{FF2B5EF4-FFF2-40B4-BE49-F238E27FC236}">
                  <a16:creationId xmlns:a16="http://schemas.microsoft.com/office/drawing/2014/main" id="{8873DEEA-7A1A-67BA-6AE6-148578973AFB}"/>
                </a:ext>
              </a:extLst>
            </p:cNvPr>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61;p80">
              <a:extLst>
                <a:ext uri="{FF2B5EF4-FFF2-40B4-BE49-F238E27FC236}">
                  <a16:creationId xmlns:a16="http://schemas.microsoft.com/office/drawing/2014/main" id="{F465489C-3A0D-53D9-6DC9-2F2B66AFEF54}"/>
                </a:ext>
              </a:extLst>
            </p:cNvPr>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62;p80">
              <a:extLst>
                <a:ext uri="{FF2B5EF4-FFF2-40B4-BE49-F238E27FC236}">
                  <a16:creationId xmlns:a16="http://schemas.microsoft.com/office/drawing/2014/main" id="{6A6BFACA-EE4C-4594-D2FA-02EAA0A0496D}"/>
                </a:ext>
              </a:extLst>
            </p:cNvPr>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63;p80">
              <a:extLst>
                <a:ext uri="{FF2B5EF4-FFF2-40B4-BE49-F238E27FC236}">
                  <a16:creationId xmlns:a16="http://schemas.microsoft.com/office/drawing/2014/main" id="{5E105064-F45F-E4CB-5835-023E8158B6BD}"/>
                </a:ext>
              </a:extLst>
            </p:cNvPr>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64;p80">
              <a:extLst>
                <a:ext uri="{FF2B5EF4-FFF2-40B4-BE49-F238E27FC236}">
                  <a16:creationId xmlns:a16="http://schemas.microsoft.com/office/drawing/2014/main" id="{F534D60E-3DA5-563A-1D3C-2589ECC33152}"/>
                </a:ext>
              </a:extLst>
            </p:cNvPr>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5;p80">
              <a:extLst>
                <a:ext uri="{FF2B5EF4-FFF2-40B4-BE49-F238E27FC236}">
                  <a16:creationId xmlns:a16="http://schemas.microsoft.com/office/drawing/2014/main" id="{76946696-6F7F-2554-45BD-ED276566160E}"/>
                </a:ext>
              </a:extLst>
            </p:cNvPr>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66;p80">
              <a:extLst>
                <a:ext uri="{FF2B5EF4-FFF2-40B4-BE49-F238E27FC236}">
                  <a16:creationId xmlns:a16="http://schemas.microsoft.com/office/drawing/2014/main" id="{E8F1A0A5-3CA1-B4E2-94CC-B70CC8849764}"/>
                </a:ext>
              </a:extLst>
            </p:cNvPr>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67;p80">
              <a:extLst>
                <a:ext uri="{FF2B5EF4-FFF2-40B4-BE49-F238E27FC236}">
                  <a16:creationId xmlns:a16="http://schemas.microsoft.com/office/drawing/2014/main" id="{365E9E0B-4921-4944-0032-588DD7BCA5AC}"/>
                </a:ext>
              </a:extLst>
            </p:cNvPr>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68;p80">
              <a:extLst>
                <a:ext uri="{FF2B5EF4-FFF2-40B4-BE49-F238E27FC236}">
                  <a16:creationId xmlns:a16="http://schemas.microsoft.com/office/drawing/2014/main" id="{FD9AEC94-70CB-C418-7B07-AF38A8F99B0D}"/>
                </a:ext>
              </a:extLst>
            </p:cNvPr>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69;p80">
              <a:extLst>
                <a:ext uri="{FF2B5EF4-FFF2-40B4-BE49-F238E27FC236}">
                  <a16:creationId xmlns:a16="http://schemas.microsoft.com/office/drawing/2014/main" id="{71E3D27E-FF5D-CEB3-93EC-FF693EF2F969}"/>
                </a:ext>
              </a:extLst>
            </p:cNvPr>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70;p80">
              <a:extLst>
                <a:ext uri="{FF2B5EF4-FFF2-40B4-BE49-F238E27FC236}">
                  <a16:creationId xmlns:a16="http://schemas.microsoft.com/office/drawing/2014/main" id="{3CE654F5-AEF7-D8E6-DDAF-4E24ACFB265F}"/>
                </a:ext>
              </a:extLst>
            </p:cNvPr>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71;p80">
              <a:extLst>
                <a:ext uri="{FF2B5EF4-FFF2-40B4-BE49-F238E27FC236}">
                  <a16:creationId xmlns:a16="http://schemas.microsoft.com/office/drawing/2014/main" id="{582B8653-4D50-5B07-17A0-5B75E4037F23}"/>
                </a:ext>
              </a:extLst>
            </p:cNvPr>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72;p80">
              <a:extLst>
                <a:ext uri="{FF2B5EF4-FFF2-40B4-BE49-F238E27FC236}">
                  <a16:creationId xmlns:a16="http://schemas.microsoft.com/office/drawing/2014/main" id="{FE0B7E9B-17EC-4FDE-EC4B-E8610934B323}"/>
                </a:ext>
              </a:extLst>
            </p:cNvPr>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73;p80">
              <a:extLst>
                <a:ext uri="{FF2B5EF4-FFF2-40B4-BE49-F238E27FC236}">
                  <a16:creationId xmlns:a16="http://schemas.microsoft.com/office/drawing/2014/main" id="{A5B40816-60B3-ED98-9DCB-28C925EF820A}"/>
                </a:ext>
              </a:extLst>
            </p:cNvPr>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174;p80">
              <a:extLst>
                <a:ext uri="{FF2B5EF4-FFF2-40B4-BE49-F238E27FC236}">
                  <a16:creationId xmlns:a16="http://schemas.microsoft.com/office/drawing/2014/main" id="{64CE83D5-5852-5ADF-0D30-D824A327F845}"/>
                </a:ext>
              </a:extLst>
            </p:cNvPr>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175;p80">
              <a:extLst>
                <a:ext uri="{FF2B5EF4-FFF2-40B4-BE49-F238E27FC236}">
                  <a16:creationId xmlns:a16="http://schemas.microsoft.com/office/drawing/2014/main" id="{765C3E12-F92C-4980-908D-72CB7F76F1B6}"/>
                </a:ext>
              </a:extLst>
            </p:cNvPr>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176;p80">
              <a:extLst>
                <a:ext uri="{FF2B5EF4-FFF2-40B4-BE49-F238E27FC236}">
                  <a16:creationId xmlns:a16="http://schemas.microsoft.com/office/drawing/2014/main" id="{19F632FC-0E15-F14B-AFFE-E242B606D37D}"/>
                </a:ext>
              </a:extLst>
            </p:cNvPr>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177;p80">
              <a:extLst>
                <a:ext uri="{FF2B5EF4-FFF2-40B4-BE49-F238E27FC236}">
                  <a16:creationId xmlns:a16="http://schemas.microsoft.com/office/drawing/2014/main" id="{6B5928A3-87D3-9EFC-240E-C635276566E8}"/>
                </a:ext>
              </a:extLst>
            </p:cNvPr>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178;p80">
              <a:extLst>
                <a:ext uri="{FF2B5EF4-FFF2-40B4-BE49-F238E27FC236}">
                  <a16:creationId xmlns:a16="http://schemas.microsoft.com/office/drawing/2014/main" id="{3B6C1F26-2285-C9EE-1EAD-CC0D6C4EED17}"/>
                </a:ext>
              </a:extLst>
            </p:cNvPr>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179;p80">
              <a:extLst>
                <a:ext uri="{FF2B5EF4-FFF2-40B4-BE49-F238E27FC236}">
                  <a16:creationId xmlns:a16="http://schemas.microsoft.com/office/drawing/2014/main" id="{4A4B342E-D34F-92FF-1AD2-DF3890D088B2}"/>
                </a:ext>
              </a:extLst>
            </p:cNvPr>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180;p80">
              <a:extLst>
                <a:ext uri="{FF2B5EF4-FFF2-40B4-BE49-F238E27FC236}">
                  <a16:creationId xmlns:a16="http://schemas.microsoft.com/office/drawing/2014/main" id="{78338882-62EE-27D9-C304-B0241016FEFE}"/>
                </a:ext>
              </a:extLst>
            </p:cNvPr>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181;p80">
              <a:extLst>
                <a:ext uri="{FF2B5EF4-FFF2-40B4-BE49-F238E27FC236}">
                  <a16:creationId xmlns:a16="http://schemas.microsoft.com/office/drawing/2014/main" id="{F1F6432B-57B9-311F-FE9C-27E925BD6BB6}"/>
                </a:ext>
              </a:extLst>
            </p:cNvPr>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182;p80">
              <a:extLst>
                <a:ext uri="{FF2B5EF4-FFF2-40B4-BE49-F238E27FC236}">
                  <a16:creationId xmlns:a16="http://schemas.microsoft.com/office/drawing/2014/main" id="{5849BBAE-CF54-FE59-DC55-54690C2837C8}"/>
                </a:ext>
              </a:extLst>
            </p:cNvPr>
            <p:cNvSpPr/>
            <p:nvPr/>
          </p:nvSpPr>
          <p:spPr>
            <a:xfrm>
              <a:off x="4643700" y="4594200"/>
              <a:ext cx="25" cy="25150"/>
            </a:xfrm>
            <a:custGeom>
              <a:avLst/>
              <a:gdLst/>
              <a:ahLst/>
              <a:cxnLst/>
              <a:rect l="l" t="t" r="r" b="b"/>
              <a:pathLst>
                <a:path w="1" h="1006" fill="none" extrusionOk="0">
                  <a:moveTo>
                    <a:pt x="0" y="1006"/>
                  </a:moveTo>
                  <a:lnTo>
                    <a:pt x="0" y="1"/>
                  </a:lnTo>
                </a:path>
              </a:pathLst>
            </a:custGeom>
            <a:noFill/>
            <a:ln w="10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183;p80">
              <a:extLst>
                <a:ext uri="{FF2B5EF4-FFF2-40B4-BE49-F238E27FC236}">
                  <a16:creationId xmlns:a16="http://schemas.microsoft.com/office/drawing/2014/main" id="{CD47952B-D5E7-8134-B8FE-C924E859135A}"/>
                </a:ext>
              </a:extLst>
            </p:cNvPr>
            <p:cNvSpPr/>
            <p:nvPr/>
          </p:nvSpPr>
          <p:spPr>
            <a:xfrm>
              <a:off x="4643700" y="4771550"/>
              <a:ext cx="25" cy="25150"/>
            </a:xfrm>
            <a:custGeom>
              <a:avLst/>
              <a:gdLst/>
              <a:ahLst/>
              <a:cxnLst/>
              <a:rect l="l" t="t" r="r" b="b"/>
              <a:pathLst>
                <a:path w="1" h="1006" fill="none" extrusionOk="0">
                  <a:moveTo>
                    <a:pt x="0" y="1"/>
                  </a:moveTo>
                  <a:lnTo>
                    <a:pt x="0" y="1006"/>
                  </a:lnTo>
                </a:path>
              </a:pathLst>
            </a:custGeom>
            <a:noFill/>
            <a:ln w="10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84;p80">
              <a:extLst>
                <a:ext uri="{FF2B5EF4-FFF2-40B4-BE49-F238E27FC236}">
                  <a16:creationId xmlns:a16="http://schemas.microsoft.com/office/drawing/2014/main" id="{C8EFE7B8-BB41-DB38-3084-0B789ED00477}"/>
                </a:ext>
              </a:extLst>
            </p:cNvPr>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85;p80">
              <a:extLst>
                <a:ext uri="{FF2B5EF4-FFF2-40B4-BE49-F238E27FC236}">
                  <a16:creationId xmlns:a16="http://schemas.microsoft.com/office/drawing/2014/main" id="{F8D31EBA-EDEA-1F98-1141-3E22CBC96D74}"/>
                </a:ext>
              </a:extLst>
            </p:cNvPr>
            <p:cNvSpPr/>
            <p:nvPr/>
          </p:nvSpPr>
          <p:spPr>
            <a:xfrm>
              <a:off x="2797650" y="4812300"/>
              <a:ext cx="25" cy="20550"/>
            </a:xfrm>
            <a:custGeom>
              <a:avLst/>
              <a:gdLst/>
              <a:ahLst/>
              <a:cxnLst/>
              <a:rect l="l" t="t" r="r" b="b"/>
              <a:pathLst>
                <a:path w="1" h="822" fill="none" extrusionOk="0">
                  <a:moveTo>
                    <a:pt x="1" y="821"/>
                  </a:moveTo>
                  <a:lnTo>
                    <a:pt x="1" y="1"/>
                  </a:lnTo>
                </a:path>
              </a:pathLst>
            </a:custGeom>
            <a:noFill/>
            <a:ln w="77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86;p80">
              <a:extLst>
                <a:ext uri="{FF2B5EF4-FFF2-40B4-BE49-F238E27FC236}">
                  <a16:creationId xmlns:a16="http://schemas.microsoft.com/office/drawing/2014/main" id="{D41E23D4-8CB8-1ED6-2B86-450C6D2B1B6E}"/>
                </a:ext>
              </a:extLst>
            </p:cNvPr>
            <p:cNvSpPr/>
            <p:nvPr/>
          </p:nvSpPr>
          <p:spPr>
            <a:xfrm>
              <a:off x="2797650" y="4906625"/>
              <a:ext cx="25" cy="71525"/>
            </a:xfrm>
            <a:custGeom>
              <a:avLst/>
              <a:gdLst/>
              <a:ahLst/>
              <a:cxnLst/>
              <a:rect l="l" t="t" r="r" b="b"/>
              <a:pathLst>
                <a:path w="1" h="2861" fill="none" extrusionOk="0">
                  <a:moveTo>
                    <a:pt x="1" y="0"/>
                  </a:moveTo>
                  <a:lnTo>
                    <a:pt x="1" y="2861"/>
                  </a:lnTo>
                </a:path>
              </a:pathLst>
            </a:custGeom>
            <a:noFill/>
            <a:ln w="77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87;p80">
              <a:extLst>
                <a:ext uri="{FF2B5EF4-FFF2-40B4-BE49-F238E27FC236}">
                  <a16:creationId xmlns:a16="http://schemas.microsoft.com/office/drawing/2014/main" id="{34A2ADCE-FD6E-6761-E45D-8684BF2AF631}"/>
                </a:ext>
              </a:extLst>
            </p:cNvPr>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88;p80">
              <a:extLst>
                <a:ext uri="{FF2B5EF4-FFF2-40B4-BE49-F238E27FC236}">
                  <a16:creationId xmlns:a16="http://schemas.microsoft.com/office/drawing/2014/main" id="{CFA954F4-B2FC-EB67-6B86-223AC22E9AAB}"/>
                </a:ext>
              </a:extLst>
            </p:cNvPr>
            <p:cNvSpPr/>
            <p:nvPr/>
          </p:nvSpPr>
          <p:spPr>
            <a:xfrm>
              <a:off x="2839675" y="3991675"/>
              <a:ext cx="25" cy="81025"/>
            </a:xfrm>
            <a:custGeom>
              <a:avLst/>
              <a:gdLst/>
              <a:ahLst/>
              <a:cxnLst/>
              <a:rect l="l" t="t" r="r" b="b"/>
              <a:pathLst>
                <a:path w="1" h="3241" fill="none" extrusionOk="0">
                  <a:moveTo>
                    <a:pt x="1" y="3240"/>
                  </a:moveTo>
                  <a:lnTo>
                    <a:pt x="1" y="1"/>
                  </a:lnTo>
                </a:path>
              </a:pathLst>
            </a:custGeom>
            <a:noFill/>
            <a:ln w="10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89;p80">
              <a:extLst>
                <a:ext uri="{FF2B5EF4-FFF2-40B4-BE49-F238E27FC236}">
                  <a16:creationId xmlns:a16="http://schemas.microsoft.com/office/drawing/2014/main" id="{79582C24-4210-E464-AF15-2030CD8804B8}"/>
                </a:ext>
              </a:extLst>
            </p:cNvPr>
            <p:cNvSpPr/>
            <p:nvPr/>
          </p:nvSpPr>
          <p:spPr>
            <a:xfrm>
              <a:off x="2839675" y="4169025"/>
              <a:ext cx="25" cy="25150"/>
            </a:xfrm>
            <a:custGeom>
              <a:avLst/>
              <a:gdLst/>
              <a:ahLst/>
              <a:cxnLst/>
              <a:rect l="l" t="t" r="r" b="b"/>
              <a:pathLst>
                <a:path w="1" h="1006" fill="none" extrusionOk="0">
                  <a:moveTo>
                    <a:pt x="1" y="1"/>
                  </a:moveTo>
                  <a:lnTo>
                    <a:pt x="1" y="1005"/>
                  </a:lnTo>
                </a:path>
              </a:pathLst>
            </a:custGeom>
            <a:noFill/>
            <a:ln w="10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90;p80">
              <a:extLst>
                <a:ext uri="{FF2B5EF4-FFF2-40B4-BE49-F238E27FC236}">
                  <a16:creationId xmlns:a16="http://schemas.microsoft.com/office/drawing/2014/main" id="{EB726F12-0D56-A0F9-5ECC-5FBDF3521F25}"/>
                </a:ext>
              </a:extLst>
            </p:cNvPr>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91;p80">
              <a:extLst>
                <a:ext uri="{FF2B5EF4-FFF2-40B4-BE49-F238E27FC236}">
                  <a16:creationId xmlns:a16="http://schemas.microsoft.com/office/drawing/2014/main" id="{41448B6F-BD24-CB94-FDE0-8EC5AE30D832}"/>
                </a:ext>
              </a:extLst>
            </p:cNvPr>
            <p:cNvSpPr/>
            <p:nvPr/>
          </p:nvSpPr>
          <p:spPr>
            <a:xfrm>
              <a:off x="4710575" y="4498875"/>
              <a:ext cx="25" cy="25150"/>
            </a:xfrm>
            <a:custGeom>
              <a:avLst/>
              <a:gdLst/>
              <a:ahLst/>
              <a:cxnLst/>
              <a:rect l="l" t="t" r="r" b="b"/>
              <a:pathLst>
                <a:path w="1" h="1006" fill="none" extrusionOk="0">
                  <a:moveTo>
                    <a:pt x="1" y="1005"/>
                  </a:moveTo>
                  <a:lnTo>
                    <a:pt x="1" y="0"/>
                  </a:lnTo>
                </a:path>
              </a:pathLst>
            </a:custGeom>
            <a:noFill/>
            <a:ln w="10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92;p80">
              <a:extLst>
                <a:ext uri="{FF2B5EF4-FFF2-40B4-BE49-F238E27FC236}">
                  <a16:creationId xmlns:a16="http://schemas.microsoft.com/office/drawing/2014/main" id="{1FD5F90E-996C-4AF2-451C-C6112992E691}"/>
                </a:ext>
              </a:extLst>
            </p:cNvPr>
            <p:cNvSpPr/>
            <p:nvPr/>
          </p:nvSpPr>
          <p:spPr>
            <a:xfrm>
              <a:off x="4710575" y="4597550"/>
              <a:ext cx="25" cy="103825"/>
            </a:xfrm>
            <a:custGeom>
              <a:avLst/>
              <a:gdLst/>
              <a:ahLst/>
              <a:cxnLst/>
              <a:rect l="l" t="t" r="r" b="b"/>
              <a:pathLst>
                <a:path w="1" h="4153" fill="none" extrusionOk="0">
                  <a:moveTo>
                    <a:pt x="1" y="0"/>
                  </a:moveTo>
                  <a:lnTo>
                    <a:pt x="1" y="4152"/>
                  </a:lnTo>
                </a:path>
              </a:pathLst>
            </a:custGeom>
            <a:noFill/>
            <a:ln w="10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93;p80">
              <a:extLst>
                <a:ext uri="{FF2B5EF4-FFF2-40B4-BE49-F238E27FC236}">
                  <a16:creationId xmlns:a16="http://schemas.microsoft.com/office/drawing/2014/main" id="{C78EE94D-BACE-9D85-C3B9-34402EEBD994}"/>
                </a:ext>
              </a:extLst>
            </p:cNvPr>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194;p80">
              <a:extLst>
                <a:ext uri="{FF2B5EF4-FFF2-40B4-BE49-F238E27FC236}">
                  <a16:creationId xmlns:a16="http://schemas.microsoft.com/office/drawing/2014/main" id="{4917620F-1C25-81B1-763C-5F2DFC099D49}"/>
                </a:ext>
              </a:extLst>
            </p:cNvPr>
            <p:cNvSpPr/>
            <p:nvPr/>
          </p:nvSpPr>
          <p:spPr>
            <a:xfrm>
              <a:off x="4681375" y="4061900"/>
              <a:ext cx="25" cy="25150"/>
            </a:xfrm>
            <a:custGeom>
              <a:avLst/>
              <a:gdLst/>
              <a:ahLst/>
              <a:cxnLst/>
              <a:rect l="l" t="t" r="r" b="b"/>
              <a:pathLst>
                <a:path w="1" h="1006" fill="none" extrusionOk="0">
                  <a:moveTo>
                    <a:pt x="0" y="1005"/>
                  </a:moveTo>
                  <a:lnTo>
                    <a:pt x="0" y="1"/>
                  </a:lnTo>
                </a:path>
              </a:pathLst>
            </a:custGeom>
            <a:noFill/>
            <a:ln w="10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195;p80">
              <a:extLst>
                <a:ext uri="{FF2B5EF4-FFF2-40B4-BE49-F238E27FC236}">
                  <a16:creationId xmlns:a16="http://schemas.microsoft.com/office/drawing/2014/main" id="{63C61415-7F35-48F8-701B-65AAFF5301E8}"/>
                </a:ext>
              </a:extLst>
            </p:cNvPr>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10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196;p80">
              <a:extLst>
                <a:ext uri="{FF2B5EF4-FFF2-40B4-BE49-F238E27FC236}">
                  <a16:creationId xmlns:a16="http://schemas.microsoft.com/office/drawing/2014/main" id="{7C372AD4-2E46-503C-6F7B-DB8990DD2F31}"/>
                </a:ext>
              </a:extLst>
            </p:cNvPr>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197;p80">
              <a:extLst>
                <a:ext uri="{FF2B5EF4-FFF2-40B4-BE49-F238E27FC236}">
                  <a16:creationId xmlns:a16="http://schemas.microsoft.com/office/drawing/2014/main" id="{064FF192-FBE2-1287-DE1F-041BAA5ECF06}"/>
                </a:ext>
              </a:extLst>
            </p:cNvPr>
            <p:cNvSpPr/>
            <p:nvPr/>
          </p:nvSpPr>
          <p:spPr>
            <a:xfrm>
              <a:off x="2939375" y="3931700"/>
              <a:ext cx="25" cy="23100"/>
            </a:xfrm>
            <a:custGeom>
              <a:avLst/>
              <a:gdLst/>
              <a:ahLst/>
              <a:cxnLst/>
              <a:rect l="l" t="t" r="r" b="b"/>
              <a:pathLst>
                <a:path w="1" h="924" fill="none" extrusionOk="0">
                  <a:moveTo>
                    <a:pt x="1" y="924"/>
                  </a:moveTo>
                  <a:lnTo>
                    <a:pt x="1" y="1"/>
                  </a:lnTo>
                </a:path>
              </a:pathLst>
            </a:custGeom>
            <a:noFill/>
            <a:ln w="77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198;p80">
              <a:extLst>
                <a:ext uri="{FF2B5EF4-FFF2-40B4-BE49-F238E27FC236}">
                  <a16:creationId xmlns:a16="http://schemas.microsoft.com/office/drawing/2014/main" id="{1DC7D22D-5FF6-75B6-75EA-F22424E77904}"/>
                </a:ext>
              </a:extLst>
            </p:cNvPr>
            <p:cNvSpPr/>
            <p:nvPr/>
          </p:nvSpPr>
          <p:spPr>
            <a:xfrm>
              <a:off x="2939375" y="4021675"/>
              <a:ext cx="25" cy="94850"/>
            </a:xfrm>
            <a:custGeom>
              <a:avLst/>
              <a:gdLst/>
              <a:ahLst/>
              <a:cxnLst/>
              <a:rect l="l" t="t" r="r" b="b"/>
              <a:pathLst>
                <a:path w="1" h="3794" fill="none" extrusionOk="0">
                  <a:moveTo>
                    <a:pt x="1" y="0"/>
                  </a:moveTo>
                  <a:lnTo>
                    <a:pt x="1" y="3793"/>
                  </a:lnTo>
                </a:path>
              </a:pathLst>
            </a:custGeom>
            <a:noFill/>
            <a:ln w="77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228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4"/>
        <p:cNvGrpSpPr/>
        <p:nvPr/>
      </p:nvGrpSpPr>
      <p:grpSpPr>
        <a:xfrm>
          <a:off x="0" y="0"/>
          <a:ext cx="0" cy="0"/>
          <a:chOff x="0" y="0"/>
          <a:chExt cx="0" cy="0"/>
        </a:xfrm>
      </p:grpSpPr>
      <p:sp>
        <p:nvSpPr>
          <p:cNvPr id="3165" name="Google Shape;3165;p71"/>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1"/>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1"/>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1"/>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1"/>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1"/>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1"/>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1"/>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1"/>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1"/>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1"/>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1"/>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1"/>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1"/>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1"/>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1"/>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1"/>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1"/>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1"/>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1"/>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1"/>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1"/>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1"/>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1"/>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1"/>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1"/>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1"/>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1"/>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1"/>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1"/>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1"/>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1"/>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1"/>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1"/>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1"/>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1"/>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1"/>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1"/>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1"/>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1"/>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1"/>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1"/>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1"/>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1"/>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1"/>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1"/>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1"/>
          <p:cNvSpPr txBox="1">
            <a:spLocks noGrp="1"/>
          </p:cNvSpPr>
          <p:nvPr>
            <p:ph type="title"/>
          </p:nvPr>
        </p:nvSpPr>
        <p:spPr>
          <a:xfrm>
            <a:off x="4810050" y="1975979"/>
            <a:ext cx="3871500" cy="67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04 MODEL EVALUATION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E484-2E1F-0C7F-ED06-CACF12EA7C89}"/>
              </a:ext>
            </a:extLst>
          </p:cNvPr>
          <p:cNvSpPr>
            <a:spLocks noGrp="1"/>
          </p:cNvSpPr>
          <p:nvPr>
            <p:ph type="title"/>
          </p:nvPr>
        </p:nvSpPr>
        <p:spPr/>
        <p:txBody>
          <a:bodyPr/>
          <a:lstStyle/>
          <a:p>
            <a:pPr rtl="0">
              <a:spcBef>
                <a:spcPts val="0"/>
              </a:spcBef>
              <a:spcAft>
                <a:spcPts val="0"/>
              </a:spcAft>
            </a:pPr>
            <a:r>
              <a:rPr lang="en-AU" sz="3200" b="1" i="0" u="none" strike="noStrike" dirty="0">
                <a:solidFill>
                  <a:srgbClr val="07105C"/>
                </a:solidFill>
                <a:effectLst/>
                <a:latin typeface="Montserrat" panose="00000500000000000000" pitchFamily="2" charset="0"/>
              </a:rPr>
              <a:t>MODEL EVALUATION</a:t>
            </a:r>
            <a:br>
              <a:rPr lang="en-AU" sz="3200" dirty="0"/>
            </a:br>
            <a:endParaRPr lang="en-AU" sz="3200" dirty="0"/>
          </a:p>
        </p:txBody>
      </p:sp>
      <p:sp>
        <p:nvSpPr>
          <p:cNvPr id="4" name="TextBox 3">
            <a:extLst>
              <a:ext uri="{FF2B5EF4-FFF2-40B4-BE49-F238E27FC236}">
                <a16:creationId xmlns:a16="http://schemas.microsoft.com/office/drawing/2014/main" id="{C42E6294-5314-ACBB-476A-FE67C8B3D6BB}"/>
              </a:ext>
            </a:extLst>
          </p:cNvPr>
          <p:cNvSpPr txBox="1"/>
          <p:nvPr/>
        </p:nvSpPr>
        <p:spPr>
          <a:xfrm>
            <a:off x="2176463" y="1383952"/>
            <a:ext cx="5591174" cy="1991379"/>
          </a:xfrm>
          <a:prstGeom prst="rect">
            <a:avLst/>
          </a:prstGeom>
          <a:noFill/>
        </p:spPr>
        <p:txBody>
          <a:bodyPr wrap="square">
            <a:spAutoFit/>
          </a:bodyPr>
          <a:lstStyle/>
          <a:p>
            <a:pPr marL="742950" indent="-285750" rtl="0" fontAlgn="base">
              <a:lnSpc>
                <a:spcPct val="150000"/>
              </a:lnSpc>
              <a:spcBef>
                <a:spcPts val="120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Accuracy score</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Classification report</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Confusion matrix &amp; plot</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Normalised confusion matrix</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ROC Curve: Receiver Operating Characteristic</a:t>
            </a:r>
          </a:p>
          <a:p>
            <a:pPr marL="742950" indent="-285750" rtl="0" fontAlgn="base">
              <a:lnSpc>
                <a:spcPct val="150000"/>
              </a:lnSpc>
              <a:spcBef>
                <a:spcPts val="0"/>
              </a:spcBef>
              <a:spcAft>
                <a:spcPts val="0"/>
              </a:spcAft>
              <a:buFont typeface="Wingdings" panose="05000000000000000000" pitchFamily="2" charset="2"/>
              <a:buChar char="§"/>
            </a:pPr>
            <a:r>
              <a:rPr lang="en-GB" sz="1400" b="0" i="0" u="none" strike="noStrike" dirty="0">
                <a:solidFill>
                  <a:srgbClr val="000000"/>
                </a:solidFill>
                <a:effectLst/>
                <a:latin typeface="Arial" panose="020B0604020202020204" pitchFamily="34" charset="0"/>
              </a:rPr>
              <a:t>AUC: area under the curve</a:t>
            </a:r>
          </a:p>
        </p:txBody>
      </p:sp>
      <p:grpSp>
        <p:nvGrpSpPr>
          <p:cNvPr id="5" name="Google Shape;2980;p66">
            <a:extLst>
              <a:ext uri="{FF2B5EF4-FFF2-40B4-BE49-F238E27FC236}">
                <a16:creationId xmlns:a16="http://schemas.microsoft.com/office/drawing/2014/main" id="{78106C66-F13A-1D6A-0304-0FDBF426B622}"/>
              </a:ext>
            </a:extLst>
          </p:cNvPr>
          <p:cNvGrpSpPr/>
          <p:nvPr/>
        </p:nvGrpSpPr>
        <p:grpSpPr>
          <a:xfrm>
            <a:off x="529513" y="1864567"/>
            <a:ext cx="1646950" cy="2888019"/>
            <a:chOff x="991475" y="307619"/>
            <a:chExt cx="2440903" cy="4400849"/>
          </a:xfrm>
        </p:grpSpPr>
        <p:sp>
          <p:nvSpPr>
            <p:cNvPr id="6" name="Google Shape;2981;p66">
              <a:extLst>
                <a:ext uri="{FF2B5EF4-FFF2-40B4-BE49-F238E27FC236}">
                  <a16:creationId xmlns:a16="http://schemas.microsoft.com/office/drawing/2014/main" id="{B9903AFA-97DE-09E4-CADB-5835F096FB99}"/>
                </a:ext>
              </a:extLst>
            </p:cNvPr>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82;p66">
              <a:extLst>
                <a:ext uri="{FF2B5EF4-FFF2-40B4-BE49-F238E27FC236}">
                  <a16:creationId xmlns:a16="http://schemas.microsoft.com/office/drawing/2014/main" id="{1A330CA6-B215-6FE0-73D3-9F2174A49A7E}"/>
                </a:ext>
              </a:extLst>
            </p:cNvPr>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83;p66">
              <a:extLst>
                <a:ext uri="{FF2B5EF4-FFF2-40B4-BE49-F238E27FC236}">
                  <a16:creationId xmlns:a16="http://schemas.microsoft.com/office/drawing/2014/main" id="{30CC408D-1327-E8B5-A5EC-D09C0355394D}"/>
                </a:ext>
              </a:extLst>
            </p:cNvPr>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84;p66">
              <a:extLst>
                <a:ext uri="{FF2B5EF4-FFF2-40B4-BE49-F238E27FC236}">
                  <a16:creationId xmlns:a16="http://schemas.microsoft.com/office/drawing/2014/main" id="{4BCDB68A-5D64-748A-E58E-7BFC74346288}"/>
                </a:ext>
              </a:extLst>
            </p:cNvPr>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85;p66">
              <a:extLst>
                <a:ext uri="{FF2B5EF4-FFF2-40B4-BE49-F238E27FC236}">
                  <a16:creationId xmlns:a16="http://schemas.microsoft.com/office/drawing/2014/main" id="{51CD6E4C-1909-4132-388B-D74484C2E17A}"/>
                </a:ext>
              </a:extLst>
            </p:cNvPr>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86;p66">
              <a:extLst>
                <a:ext uri="{FF2B5EF4-FFF2-40B4-BE49-F238E27FC236}">
                  <a16:creationId xmlns:a16="http://schemas.microsoft.com/office/drawing/2014/main" id="{DDBD2AF3-DD92-264C-3072-8392F3792910}"/>
                </a:ext>
              </a:extLst>
            </p:cNvPr>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87;p66">
              <a:extLst>
                <a:ext uri="{FF2B5EF4-FFF2-40B4-BE49-F238E27FC236}">
                  <a16:creationId xmlns:a16="http://schemas.microsoft.com/office/drawing/2014/main" id="{122E3120-A297-B08A-3D32-911FF8DAC808}"/>
                </a:ext>
              </a:extLst>
            </p:cNvPr>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88;p66">
              <a:extLst>
                <a:ext uri="{FF2B5EF4-FFF2-40B4-BE49-F238E27FC236}">
                  <a16:creationId xmlns:a16="http://schemas.microsoft.com/office/drawing/2014/main" id="{84925A07-003F-3F0E-F957-278E9BE064C4}"/>
                </a:ext>
              </a:extLst>
            </p:cNvPr>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9;p66">
              <a:extLst>
                <a:ext uri="{FF2B5EF4-FFF2-40B4-BE49-F238E27FC236}">
                  <a16:creationId xmlns:a16="http://schemas.microsoft.com/office/drawing/2014/main" id="{487F22D4-8C48-5BC1-7DC3-F158A48BA707}"/>
                </a:ext>
              </a:extLst>
            </p:cNvPr>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90;p66">
              <a:extLst>
                <a:ext uri="{FF2B5EF4-FFF2-40B4-BE49-F238E27FC236}">
                  <a16:creationId xmlns:a16="http://schemas.microsoft.com/office/drawing/2014/main" id="{F0004FE1-08E3-03B7-5E67-D77A3B679625}"/>
                </a:ext>
              </a:extLst>
            </p:cNvPr>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91;p66">
              <a:extLst>
                <a:ext uri="{FF2B5EF4-FFF2-40B4-BE49-F238E27FC236}">
                  <a16:creationId xmlns:a16="http://schemas.microsoft.com/office/drawing/2014/main" id="{C8194EE7-4360-91AC-36DC-70F5D4580683}"/>
                </a:ext>
              </a:extLst>
            </p:cNvPr>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92;p66">
              <a:extLst>
                <a:ext uri="{FF2B5EF4-FFF2-40B4-BE49-F238E27FC236}">
                  <a16:creationId xmlns:a16="http://schemas.microsoft.com/office/drawing/2014/main" id="{20BADA17-DB1E-2AB4-FF23-FB183A87AA5B}"/>
                </a:ext>
              </a:extLst>
            </p:cNvPr>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3;p66">
              <a:extLst>
                <a:ext uri="{FF2B5EF4-FFF2-40B4-BE49-F238E27FC236}">
                  <a16:creationId xmlns:a16="http://schemas.microsoft.com/office/drawing/2014/main" id="{D4D2679F-80EF-6FFB-DDC1-1357E3F98586}"/>
                </a:ext>
              </a:extLst>
            </p:cNvPr>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4;p66">
              <a:extLst>
                <a:ext uri="{FF2B5EF4-FFF2-40B4-BE49-F238E27FC236}">
                  <a16:creationId xmlns:a16="http://schemas.microsoft.com/office/drawing/2014/main" id="{3F2F1AEE-5D87-E8B3-F6E5-7E247E4E78B2}"/>
                </a:ext>
              </a:extLst>
            </p:cNvPr>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95;p66">
              <a:extLst>
                <a:ext uri="{FF2B5EF4-FFF2-40B4-BE49-F238E27FC236}">
                  <a16:creationId xmlns:a16="http://schemas.microsoft.com/office/drawing/2014/main" id="{A506BD34-4849-6093-8AFB-B5A2B1D2FEFA}"/>
                </a:ext>
              </a:extLst>
            </p:cNvPr>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96;p66">
              <a:extLst>
                <a:ext uri="{FF2B5EF4-FFF2-40B4-BE49-F238E27FC236}">
                  <a16:creationId xmlns:a16="http://schemas.microsoft.com/office/drawing/2014/main" id="{CB7452A0-C8E4-6236-6BB3-25D53B2646BF}"/>
                </a:ext>
              </a:extLst>
            </p:cNvPr>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97;p66">
              <a:extLst>
                <a:ext uri="{FF2B5EF4-FFF2-40B4-BE49-F238E27FC236}">
                  <a16:creationId xmlns:a16="http://schemas.microsoft.com/office/drawing/2014/main" id="{F5EDEF7D-AE56-FD1F-F672-58888B8E5169}"/>
                </a:ext>
              </a:extLst>
            </p:cNvPr>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8;p66">
              <a:extLst>
                <a:ext uri="{FF2B5EF4-FFF2-40B4-BE49-F238E27FC236}">
                  <a16:creationId xmlns:a16="http://schemas.microsoft.com/office/drawing/2014/main" id="{13B35F48-6FBF-CC82-A25F-3558854DE2C4}"/>
                </a:ext>
              </a:extLst>
            </p:cNvPr>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99;p66">
              <a:extLst>
                <a:ext uri="{FF2B5EF4-FFF2-40B4-BE49-F238E27FC236}">
                  <a16:creationId xmlns:a16="http://schemas.microsoft.com/office/drawing/2014/main" id="{54134EAF-3EE1-3E79-3C52-5FA9B1FF720F}"/>
                </a:ext>
              </a:extLst>
            </p:cNvPr>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8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56"/>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2800" b="1" i="0" u="none" strike="noStrike" dirty="0">
                <a:solidFill>
                  <a:srgbClr val="07105C"/>
                </a:solidFill>
                <a:effectLst/>
                <a:latin typeface="Montserrat" panose="00000500000000000000" pitchFamily="2" charset="0"/>
              </a:rPr>
              <a:t>MODEL EVALUATION</a:t>
            </a:r>
            <a:br>
              <a:rPr lang="en-AU" sz="2800" dirty="0"/>
            </a:br>
            <a:endParaRPr dirty="0"/>
          </a:p>
        </p:txBody>
      </p:sp>
      <p:grpSp>
        <p:nvGrpSpPr>
          <p:cNvPr id="1669" name="Google Shape;1669;p56"/>
          <p:cNvGrpSpPr/>
          <p:nvPr/>
        </p:nvGrpSpPr>
        <p:grpSpPr>
          <a:xfrm>
            <a:off x="3583702" y="1130001"/>
            <a:ext cx="732659" cy="1082519"/>
            <a:chOff x="3526213" y="1467477"/>
            <a:chExt cx="732659" cy="1082519"/>
          </a:xfrm>
        </p:grpSpPr>
        <p:sp>
          <p:nvSpPr>
            <p:cNvPr id="1670" name="Google Shape;1670;p5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27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27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8" name="Google Shape;1698;p56"/>
          <p:cNvGrpSpPr/>
          <p:nvPr/>
        </p:nvGrpSpPr>
        <p:grpSpPr>
          <a:xfrm>
            <a:off x="2302625" y="2288817"/>
            <a:ext cx="1013909" cy="780675"/>
            <a:chOff x="1937325" y="3004129"/>
            <a:chExt cx="1013909" cy="780675"/>
          </a:xfrm>
        </p:grpSpPr>
        <p:sp>
          <p:nvSpPr>
            <p:cNvPr id="1699" name="Google Shape;1699;p5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27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27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 name="Google Shape;1727;p56"/>
          <p:cNvSpPr txBox="1">
            <a:spLocks noGrp="1"/>
          </p:cNvSpPr>
          <p:nvPr>
            <p:ph type="title"/>
          </p:nvPr>
        </p:nvSpPr>
        <p:spPr>
          <a:xfrm>
            <a:off x="1642675" y="2018927"/>
            <a:ext cx="12926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0.94</a:t>
            </a:r>
            <a:endParaRPr dirty="0"/>
          </a:p>
        </p:txBody>
      </p:sp>
      <p:sp>
        <p:nvSpPr>
          <p:cNvPr id="1732" name="Google Shape;1732;p56"/>
          <p:cNvSpPr txBox="1">
            <a:spLocks noGrp="1"/>
          </p:cNvSpPr>
          <p:nvPr>
            <p:ph type="title"/>
          </p:nvPr>
        </p:nvSpPr>
        <p:spPr>
          <a:xfrm>
            <a:off x="4024538" y="2018926"/>
            <a:ext cx="117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0.74</a:t>
            </a:r>
            <a:endParaRPr dirty="0"/>
          </a:p>
          <a:p>
            <a:pPr marL="0" lvl="0" indent="0" algn="ctr" rtl="0">
              <a:spcBef>
                <a:spcPts val="0"/>
              </a:spcBef>
              <a:spcAft>
                <a:spcPts val="0"/>
              </a:spcAft>
              <a:buNone/>
            </a:pPr>
            <a:endParaRPr dirty="0"/>
          </a:p>
        </p:txBody>
      </p:sp>
      <p:sp>
        <p:nvSpPr>
          <p:cNvPr id="1739" name="Google Shape;1739;p56"/>
          <p:cNvSpPr txBox="1">
            <a:spLocks noGrp="1"/>
          </p:cNvSpPr>
          <p:nvPr>
            <p:ph type="title"/>
          </p:nvPr>
        </p:nvSpPr>
        <p:spPr>
          <a:xfrm>
            <a:off x="6325300" y="2032327"/>
            <a:ext cx="117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0.53</a:t>
            </a:r>
            <a:endParaRPr dirty="0"/>
          </a:p>
          <a:p>
            <a:pPr marL="0" lvl="0" indent="0" algn="ctr" rtl="0">
              <a:spcBef>
                <a:spcPts val="0"/>
              </a:spcBef>
              <a:spcAft>
                <a:spcPts val="0"/>
              </a:spcAft>
              <a:buNone/>
            </a:pPr>
            <a:endParaRPr dirty="0"/>
          </a:p>
        </p:txBody>
      </p:sp>
      <p:grpSp>
        <p:nvGrpSpPr>
          <p:cNvPr id="1744" name="Google Shape;1744;p56"/>
          <p:cNvGrpSpPr/>
          <p:nvPr/>
        </p:nvGrpSpPr>
        <p:grpSpPr>
          <a:xfrm>
            <a:off x="7237412" y="1133102"/>
            <a:ext cx="570650" cy="713577"/>
            <a:chOff x="7206999" y="1234815"/>
            <a:chExt cx="570650" cy="713577"/>
          </a:xfrm>
        </p:grpSpPr>
        <p:sp>
          <p:nvSpPr>
            <p:cNvPr id="1745" name="Google Shape;1745;p5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27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27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48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4" name="Google Shape;1764;p56"/>
          <p:cNvSpPr txBox="1">
            <a:spLocks noGrp="1"/>
          </p:cNvSpPr>
          <p:nvPr>
            <p:ph type="title"/>
          </p:nvPr>
        </p:nvSpPr>
        <p:spPr>
          <a:xfrm>
            <a:off x="1135750" y="3339942"/>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LOGISTIC REGRESSION</a:t>
            </a:r>
            <a:endParaRPr sz="1600" dirty="0"/>
          </a:p>
        </p:txBody>
      </p:sp>
      <p:sp>
        <p:nvSpPr>
          <p:cNvPr id="1766" name="Google Shape;1766;p56"/>
          <p:cNvSpPr txBox="1">
            <a:spLocks noGrp="1"/>
          </p:cNvSpPr>
          <p:nvPr>
            <p:ph type="title" idx="4294967295"/>
          </p:nvPr>
        </p:nvSpPr>
        <p:spPr>
          <a:xfrm>
            <a:off x="3441527" y="3339942"/>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ADABOOST</a:t>
            </a:r>
            <a:endParaRPr sz="1600" dirty="0"/>
          </a:p>
        </p:txBody>
      </p:sp>
      <p:sp>
        <p:nvSpPr>
          <p:cNvPr id="1768" name="Google Shape;1768;p56"/>
          <p:cNvSpPr txBox="1">
            <a:spLocks noGrp="1"/>
          </p:cNvSpPr>
          <p:nvPr>
            <p:ph type="title" idx="4294967295"/>
          </p:nvPr>
        </p:nvSpPr>
        <p:spPr>
          <a:xfrm>
            <a:off x="5768152" y="3338482"/>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1600" dirty="0"/>
              <a:t>NEURAL NETWORK</a:t>
            </a:r>
            <a:endParaRPr sz="1600" dirty="0"/>
          </a:p>
        </p:txBody>
      </p:sp>
      <p:sp>
        <p:nvSpPr>
          <p:cNvPr id="2" name="Google Shape;1765;p56">
            <a:extLst>
              <a:ext uri="{FF2B5EF4-FFF2-40B4-BE49-F238E27FC236}">
                <a16:creationId xmlns:a16="http://schemas.microsoft.com/office/drawing/2014/main" id="{7F0D02E4-D3CD-C1F0-1B32-8133005417DB}"/>
              </a:ext>
            </a:extLst>
          </p:cNvPr>
          <p:cNvSpPr txBox="1">
            <a:spLocks/>
          </p:cNvSpPr>
          <p:nvPr/>
        </p:nvSpPr>
        <p:spPr>
          <a:xfrm>
            <a:off x="1371600" y="4295037"/>
            <a:ext cx="6636652" cy="559242"/>
          </a:xfrm>
          <a:prstGeom prst="rect">
            <a:avLst/>
          </a:prstGeom>
          <a:gradFill>
            <a:gsLst>
              <a:gs pos="0">
                <a:srgbClr val="FFC000">
                  <a:alpha val="41000"/>
                </a:srgbClr>
              </a:gs>
              <a:gs pos="100000">
                <a:schemeClr val="accent1">
                  <a:lumMod val="30000"/>
                  <a:lumOff val="70000"/>
                </a:schemeClr>
              </a:gs>
            </a:gsLst>
            <a:lin ang="5400000" scaled="1"/>
          </a:gra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a:buSzPts val="1100"/>
              <a:buFont typeface="Arial"/>
              <a:buNone/>
            </a:pPr>
            <a:r>
              <a:rPr lang="en-GB" sz="2000" b="1" dirty="0">
                <a:solidFill>
                  <a:schemeClr val="tx1">
                    <a:lumMod val="75000"/>
                    <a:lumOff val="25000"/>
                  </a:schemeClr>
                </a:solidFill>
              </a:rPr>
              <a:t>AUC </a:t>
            </a:r>
            <a:r>
              <a:rPr lang="en-US" altLang="zh-CN" sz="2000" b="1" dirty="0">
                <a:solidFill>
                  <a:schemeClr val="tx1">
                    <a:lumMod val="75000"/>
                    <a:lumOff val="25000"/>
                  </a:schemeClr>
                </a:solidFill>
              </a:rPr>
              <a:t>Comparison</a:t>
            </a:r>
            <a:endParaRPr lang="en-GB" sz="2000" b="1" dirty="0">
              <a:solidFill>
                <a:schemeClr val="tx1">
                  <a:lumMod val="75000"/>
                  <a:lumOff val="25000"/>
                </a:schemeClr>
              </a:solidFill>
            </a:endParaRPr>
          </a:p>
          <a:p>
            <a:pPr marL="0" indent="0" algn="ctr">
              <a:spcBef>
                <a:spcPts val="1600"/>
              </a:spcBef>
              <a:spcAft>
                <a:spcPts val="1600"/>
              </a:spcAft>
              <a:buFont typeface="Open Sans"/>
              <a:buNone/>
            </a:pPr>
            <a:endParaRPr lang="en-GB" sz="2000" b="1" dirty="0">
              <a:solidFill>
                <a:schemeClr val="tx1">
                  <a:lumMod val="75000"/>
                  <a:lumOff val="25000"/>
                </a:schemeClr>
              </a:solidFill>
            </a:endParaRPr>
          </a:p>
        </p:txBody>
      </p:sp>
    </p:spTree>
    <p:extLst>
      <p:ext uri="{BB962C8B-B14F-4D97-AF65-F5344CB8AC3E}">
        <p14:creationId xmlns:p14="http://schemas.microsoft.com/office/powerpoint/2010/main" val="420192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3" name="Google Shape;3243;p73"/>
          <p:cNvSpPr txBox="1">
            <a:spLocks noGrp="1"/>
          </p:cNvSpPr>
          <p:nvPr>
            <p:ph type="title"/>
          </p:nvPr>
        </p:nvSpPr>
        <p:spPr>
          <a:xfrm>
            <a:off x="4815309" y="1579008"/>
            <a:ext cx="3871500" cy="14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05 </a:t>
            </a:r>
            <a:r>
              <a:rPr lang="en-AU" dirty="0"/>
              <a:t>SUMMARY</a:t>
            </a:r>
            <a:endParaRPr dirty="0"/>
          </a:p>
          <a:p>
            <a:pPr marL="0" lvl="0" indent="0" algn="r" rtl="0">
              <a:spcBef>
                <a:spcPts val="0"/>
              </a:spcBef>
              <a:spcAft>
                <a:spcPts val="0"/>
              </a:spcAft>
              <a:buNone/>
            </a:pPr>
            <a:endParaRPr dirty="0"/>
          </a:p>
        </p:txBody>
      </p:sp>
      <p:sp>
        <p:nvSpPr>
          <p:cNvPr id="3245" name="Google Shape;3245;p73"/>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3"/>
          <p:cNvSpPr/>
          <p:nvPr/>
        </p:nvSpPr>
        <p:spPr>
          <a:xfrm>
            <a:off x="4703842" y="2630859"/>
            <a:ext cx="6437" cy="48"/>
          </a:xfrm>
          <a:custGeom>
            <a:avLst/>
            <a:gdLst/>
            <a:ahLst/>
            <a:cxnLst/>
            <a:rect l="l" t="t" r="r" b="b"/>
            <a:pathLst>
              <a:path w="134" h="1" fill="none" extrusionOk="0">
                <a:moveTo>
                  <a:pt x="0" y="0"/>
                </a:moveTo>
                <a:lnTo>
                  <a:pt x="134" y="0"/>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3"/>
          <p:cNvSpPr/>
          <p:nvPr/>
        </p:nvSpPr>
        <p:spPr>
          <a:xfrm>
            <a:off x="4703842" y="2331434"/>
            <a:ext cx="6437" cy="48"/>
          </a:xfrm>
          <a:custGeom>
            <a:avLst/>
            <a:gdLst/>
            <a:ahLst/>
            <a:cxnLst/>
            <a:rect l="l" t="t" r="r" b="b"/>
            <a:pathLst>
              <a:path w="134" h="1" fill="none" extrusionOk="0">
                <a:moveTo>
                  <a:pt x="0" y="0"/>
                </a:moveTo>
                <a:lnTo>
                  <a:pt x="134" y="0"/>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3"/>
          <p:cNvSpPr/>
          <p:nvPr/>
        </p:nvSpPr>
        <p:spPr>
          <a:xfrm>
            <a:off x="830580" y="2032490"/>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3"/>
          <p:cNvSpPr/>
          <p:nvPr/>
        </p:nvSpPr>
        <p:spPr>
          <a:xfrm>
            <a:off x="4703842" y="2032490"/>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3"/>
          <p:cNvSpPr/>
          <p:nvPr/>
        </p:nvSpPr>
        <p:spPr>
          <a:xfrm>
            <a:off x="830580" y="1733546"/>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3"/>
          <p:cNvSpPr/>
          <p:nvPr/>
        </p:nvSpPr>
        <p:spPr>
          <a:xfrm>
            <a:off x="4703842" y="1733546"/>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3"/>
          <p:cNvSpPr/>
          <p:nvPr/>
        </p:nvSpPr>
        <p:spPr>
          <a:xfrm>
            <a:off x="830580" y="1434122"/>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3"/>
          <p:cNvSpPr/>
          <p:nvPr/>
        </p:nvSpPr>
        <p:spPr>
          <a:xfrm>
            <a:off x="4703842" y="1434122"/>
            <a:ext cx="6437" cy="48"/>
          </a:xfrm>
          <a:custGeom>
            <a:avLst/>
            <a:gdLst/>
            <a:ahLst/>
            <a:cxnLst/>
            <a:rect l="l" t="t" r="r" b="b"/>
            <a:pathLst>
              <a:path w="134" h="1" fill="none" extrusionOk="0">
                <a:moveTo>
                  <a:pt x="0" y="1"/>
                </a:moveTo>
                <a:lnTo>
                  <a:pt x="134" y="1"/>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3"/>
          <p:cNvSpPr/>
          <p:nvPr/>
        </p:nvSpPr>
        <p:spPr>
          <a:xfrm>
            <a:off x="4387171" y="2923846"/>
            <a:ext cx="48" cy="5957"/>
          </a:xfrm>
          <a:custGeom>
            <a:avLst/>
            <a:gdLst/>
            <a:ahLst/>
            <a:cxnLst/>
            <a:rect l="l" t="t" r="r" b="b"/>
            <a:pathLst>
              <a:path w="1" h="124" fill="none" extrusionOk="0">
                <a:moveTo>
                  <a:pt x="1" y="1"/>
                </a:moveTo>
                <a:lnTo>
                  <a:pt x="1"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3"/>
          <p:cNvSpPr/>
          <p:nvPr/>
        </p:nvSpPr>
        <p:spPr>
          <a:xfrm>
            <a:off x="4063631" y="2923846"/>
            <a:ext cx="48" cy="5957"/>
          </a:xfrm>
          <a:custGeom>
            <a:avLst/>
            <a:gdLst/>
            <a:ahLst/>
            <a:cxnLst/>
            <a:rect l="l" t="t" r="r" b="b"/>
            <a:pathLst>
              <a:path w="1" h="124" fill="none" extrusionOk="0">
                <a:moveTo>
                  <a:pt x="0" y="1"/>
                </a:moveTo>
                <a:lnTo>
                  <a:pt x="0"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3"/>
          <p:cNvSpPr/>
          <p:nvPr/>
        </p:nvSpPr>
        <p:spPr>
          <a:xfrm>
            <a:off x="3740570" y="2923846"/>
            <a:ext cx="48" cy="5957"/>
          </a:xfrm>
          <a:custGeom>
            <a:avLst/>
            <a:gdLst/>
            <a:ahLst/>
            <a:cxnLst/>
            <a:rect l="l" t="t" r="r" b="b"/>
            <a:pathLst>
              <a:path w="1" h="124" fill="none" extrusionOk="0">
                <a:moveTo>
                  <a:pt x="0" y="1"/>
                </a:moveTo>
                <a:lnTo>
                  <a:pt x="0"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3"/>
          <p:cNvSpPr/>
          <p:nvPr/>
        </p:nvSpPr>
        <p:spPr>
          <a:xfrm>
            <a:off x="3417030" y="2923846"/>
            <a:ext cx="48" cy="5957"/>
          </a:xfrm>
          <a:custGeom>
            <a:avLst/>
            <a:gdLst/>
            <a:ahLst/>
            <a:cxnLst/>
            <a:rect l="l" t="t" r="r" b="b"/>
            <a:pathLst>
              <a:path w="1" h="124" fill="none" extrusionOk="0">
                <a:moveTo>
                  <a:pt x="0" y="1"/>
                </a:moveTo>
                <a:lnTo>
                  <a:pt x="0"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3"/>
          <p:cNvSpPr/>
          <p:nvPr/>
        </p:nvSpPr>
        <p:spPr>
          <a:xfrm>
            <a:off x="3093970" y="2923846"/>
            <a:ext cx="48" cy="5957"/>
          </a:xfrm>
          <a:custGeom>
            <a:avLst/>
            <a:gdLst/>
            <a:ahLst/>
            <a:cxnLst/>
            <a:rect l="l" t="t" r="r" b="b"/>
            <a:pathLst>
              <a:path w="1" h="124" fill="none" extrusionOk="0">
                <a:moveTo>
                  <a:pt x="0" y="1"/>
                </a:moveTo>
                <a:lnTo>
                  <a:pt x="0"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3"/>
          <p:cNvSpPr/>
          <p:nvPr/>
        </p:nvSpPr>
        <p:spPr>
          <a:xfrm>
            <a:off x="2770382" y="2923846"/>
            <a:ext cx="48" cy="5957"/>
          </a:xfrm>
          <a:custGeom>
            <a:avLst/>
            <a:gdLst/>
            <a:ahLst/>
            <a:cxnLst/>
            <a:rect l="l" t="t" r="r" b="b"/>
            <a:pathLst>
              <a:path w="1" h="124" fill="none" extrusionOk="0">
                <a:moveTo>
                  <a:pt x="1" y="1"/>
                </a:moveTo>
                <a:lnTo>
                  <a:pt x="1"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3"/>
          <p:cNvSpPr/>
          <p:nvPr/>
        </p:nvSpPr>
        <p:spPr>
          <a:xfrm>
            <a:off x="2447370" y="2923846"/>
            <a:ext cx="0" cy="5957"/>
          </a:xfrm>
          <a:custGeom>
            <a:avLst/>
            <a:gdLst/>
            <a:ahLst/>
            <a:cxnLst/>
            <a:rect l="l" t="t" r="r" b="b"/>
            <a:pathLst>
              <a:path h="124" fill="none" extrusionOk="0">
                <a:moveTo>
                  <a:pt x="0" y="1"/>
                </a:moveTo>
                <a:lnTo>
                  <a:pt x="0"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3"/>
          <p:cNvSpPr/>
          <p:nvPr/>
        </p:nvSpPr>
        <p:spPr>
          <a:xfrm>
            <a:off x="2123781" y="2923846"/>
            <a:ext cx="48" cy="5957"/>
          </a:xfrm>
          <a:custGeom>
            <a:avLst/>
            <a:gdLst/>
            <a:ahLst/>
            <a:cxnLst/>
            <a:rect l="l" t="t" r="r" b="b"/>
            <a:pathLst>
              <a:path w="1" h="124" fill="none" extrusionOk="0">
                <a:moveTo>
                  <a:pt x="1" y="1"/>
                </a:moveTo>
                <a:lnTo>
                  <a:pt x="1"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3"/>
          <p:cNvSpPr/>
          <p:nvPr/>
        </p:nvSpPr>
        <p:spPr>
          <a:xfrm>
            <a:off x="1800721" y="2923846"/>
            <a:ext cx="48" cy="5957"/>
          </a:xfrm>
          <a:custGeom>
            <a:avLst/>
            <a:gdLst/>
            <a:ahLst/>
            <a:cxnLst/>
            <a:rect l="l" t="t" r="r" b="b"/>
            <a:pathLst>
              <a:path w="1" h="124" fill="none" extrusionOk="0">
                <a:moveTo>
                  <a:pt x="1" y="1"/>
                </a:moveTo>
                <a:lnTo>
                  <a:pt x="1" y="124"/>
                </a:lnTo>
              </a:path>
            </a:pathLst>
          </a:custGeom>
          <a:noFill/>
          <a:ln w="33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3"/>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3"/>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6400"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5" name="Google Shape;3265;p73"/>
          <p:cNvGrpSpPr/>
          <p:nvPr/>
        </p:nvGrpSpPr>
        <p:grpSpPr>
          <a:xfrm>
            <a:off x="725664" y="1150502"/>
            <a:ext cx="4089645" cy="1763985"/>
            <a:chOff x="701789" y="1150477"/>
            <a:chExt cx="4089645" cy="1763985"/>
          </a:xfrm>
        </p:grpSpPr>
        <p:sp>
          <p:nvSpPr>
            <p:cNvPr id="3266" name="Google Shape;3266;p73"/>
            <p:cNvSpPr/>
            <p:nvPr/>
          </p:nvSpPr>
          <p:spPr>
            <a:xfrm>
              <a:off x="468635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3"/>
            <p:cNvSpPr/>
            <p:nvPr/>
          </p:nvSpPr>
          <p:spPr>
            <a:xfrm>
              <a:off x="806705" y="1150477"/>
              <a:ext cx="48" cy="1754666"/>
            </a:xfrm>
            <a:custGeom>
              <a:avLst/>
              <a:gdLst/>
              <a:ahLst/>
              <a:cxnLst/>
              <a:rect l="l" t="t" r="r" b="b"/>
              <a:pathLst>
                <a:path w="1" h="36527" fill="none" extrusionOk="0">
                  <a:moveTo>
                    <a:pt x="0" y="36526"/>
                  </a:moveTo>
                  <a:lnTo>
                    <a:pt x="0" y="0"/>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3"/>
            <p:cNvSpPr/>
            <p:nvPr/>
          </p:nvSpPr>
          <p:spPr>
            <a:xfrm>
              <a:off x="831301" y="2630834"/>
              <a:ext cx="3839933" cy="48"/>
            </a:xfrm>
            <a:custGeom>
              <a:avLst/>
              <a:gdLst/>
              <a:ahLst/>
              <a:cxnLst/>
              <a:rect l="l" t="t" r="r" b="b"/>
              <a:pathLst>
                <a:path w="79932" h="1" fill="none" extrusionOk="0">
                  <a:moveTo>
                    <a:pt x="1" y="0"/>
                  </a:moveTo>
                  <a:lnTo>
                    <a:pt x="79932" y="0"/>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3"/>
            <p:cNvSpPr/>
            <p:nvPr/>
          </p:nvSpPr>
          <p:spPr>
            <a:xfrm>
              <a:off x="831301" y="2331409"/>
              <a:ext cx="3839933" cy="48"/>
            </a:xfrm>
            <a:custGeom>
              <a:avLst/>
              <a:gdLst/>
              <a:ahLst/>
              <a:cxnLst/>
              <a:rect l="l" t="t" r="r" b="b"/>
              <a:pathLst>
                <a:path w="79932" h="1" fill="none" extrusionOk="0">
                  <a:moveTo>
                    <a:pt x="1" y="0"/>
                  </a:moveTo>
                  <a:lnTo>
                    <a:pt x="79932" y="0"/>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3"/>
            <p:cNvSpPr/>
            <p:nvPr/>
          </p:nvSpPr>
          <p:spPr>
            <a:xfrm>
              <a:off x="831301" y="2032465"/>
              <a:ext cx="3839933" cy="48"/>
            </a:xfrm>
            <a:custGeom>
              <a:avLst/>
              <a:gdLst/>
              <a:ahLst/>
              <a:cxnLst/>
              <a:rect l="l" t="t" r="r" b="b"/>
              <a:pathLst>
                <a:path w="79932" h="1" fill="none" extrusionOk="0">
                  <a:moveTo>
                    <a:pt x="1" y="1"/>
                  </a:moveTo>
                  <a:lnTo>
                    <a:pt x="79932" y="1"/>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3"/>
            <p:cNvSpPr/>
            <p:nvPr/>
          </p:nvSpPr>
          <p:spPr>
            <a:xfrm>
              <a:off x="831301" y="1733521"/>
              <a:ext cx="3839933" cy="48"/>
            </a:xfrm>
            <a:custGeom>
              <a:avLst/>
              <a:gdLst/>
              <a:ahLst/>
              <a:cxnLst/>
              <a:rect l="l" t="t" r="r" b="b"/>
              <a:pathLst>
                <a:path w="79932" h="1" fill="none" extrusionOk="0">
                  <a:moveTo>
                    <a:pt x="1" y="1"/>
                  </a:moveTo>
                  <a:lnTo>
                    <a:pt x="79932" y="1"/>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3"/>
            <p:cNvSpPr/>
            <p:nvPr/>
          </p:nvSpPr>
          <p:spPr>
            <a:xfrm>
              <a:off x="831301" y="1434097"/>
              <a:ext cx="3839933" cy="48"/>
            </a:xfrm>
            <a:custGeom>
              <a:avLst/>
              <a:gdLst/>
              <a:ahLst/>
              <a:cxnLst/>
              <a:rect l="l" t="t" r="r" b="b"/>
              <a:pathLst>
                <a:path w="79932" h="1" fill="none" extrusionOk="0">
                  <a:moveTo>
                    <a:pt x="1" y="1"/>
                  </a:moveTo>
                  <a:lnTo>
                    <a:pt x="79932" y="1"/>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3"/>
            <p:cNvSpPr/>
            <p:nvPr/>
          </p:nvSpPr>
          <p:spPr>
            <a:xfrm>
              <a:off x="436329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3"/>
            <p:cNvSpPr/>
            <p:nvPr/>
          </p:nvSpPr>
          <p:spPr>
            <a:xfrm>
              <a:off x="4039756" y="1159797"/>
              <a:ext cx="48" cy="1754666"/>
            </a:xfrm>
            <a:custGeom>
              <a:avLst/>
              <a:gdLst/>
              <a:ahLst/>
              <a:cxnLst/>
              <a:rect l="l" t="t" r="r" b="b"/>
              <a:pathLst>
                <a:path w="1" h="36527" fill="none" extrusionOk="0">
                  <a:moveTo>
                    <a:pt x="0" y="1"/>
                  </a:moveTo>
                  <a:lnTo>
                    <a:pt x="0"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3"/>
            <p:cNvSpPr/>
            <p:nvPr/>
          </p:nvSpPr>
          <p:spPr>
            <a:xfrm>
              <a:off x="3716695" y="1159797"/>
              <a:ext cx="48" cy="1754666"/>
            </a:xfrm>
            <a:custGeom>
              <a:avLst/>
              <a:gdLst/>
              <a:ahLst/>
              <a:cxnLst/>
              <a:rect l="l" t="t" r="r" b="b"/>
              <a:pathLst>
                <a:path w="1" h="36527" fill="none" extrusionOk="0">
                  <a:moveTo>
                    <a:pt x="0" y="1"/>
                  </a:moveTo>
                  <a:lnTo>
                    <a:pt x="0"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3"/>
            <p:cNvSpPr/>
            <p:nvPr/>
          </p:nvSpPr>
          <p:spPr>
            <a:xfrm>
              <a:off x="3393155" y="1159797"/>
              <a:ext cx="48" cy="1754666"/>
            </a:xfrm>
            <a:custGeom>
              <a:avLst/>
              <a:gdLst/>
              <a:ahLst/>
              <a:cxnLst/>
              <a:rect l="l" t="t" r="r" b="b"/>
              <a:pathLst>
                <a:path w="1" h="36527" fill="none" extrusionOk="0">
                  <a:moveTo>
                    <a:pt x="0" y="1"/>
                  </a:moveTo>
                  <a:lnTo>
                    <a:pt x="0"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3"/>
            <p:cNvSpPr/>
            <p:nvPr/>
          </p:nvSpPr>
          <p:spPr>
            <a:xfrm>
              <a:off x="3070095" y="1159797"/>
              <a:ext cx="48" cy="1754666"/>
            </a:xfrm>
            <a:custGeom>
              <a:avLst/>
              <a:gdLst/>
              <a:ahLst/>
              <a:cxnLst/>
              <a:rect l="l" t="t" r="r" b="b"/>
              <a:pathLst>
                <a:path w="1" h="36527" fill="none" extrusionOk="0">
                  <a:moveTo>
                    <a:pt x="0" y="1"/>
                  </a:moveTo>
                  <a:lnTo>
                    <a:pt x="0"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3"/>
            <p:cNvSpPr/>
            <p:nvPr/>
          </p:nvSpPr>
          <p:spPr>
            <a:xfrm>
              <a:off x="2746507"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3"/>
            <p:cNvSpPr/>
            <p:nvPr/>
          </p:nvSpPr>
          <p:spPr>
            <a:xfrm>
              <a:off x="2423495" y="1159797"/>
              <a:ext cx="0" cy="1754666"/>
            </a:xfrm>
            <a:custGeom>
              <a:avLst/>
              <a:gdLst/>
              <a:ahLst/>
              <a:cxnLst/>
              <a:rect l="l" t="t" r="r" b="b"/>
              <a:pathLst>
                <a:path h="36527" fill="none" extrusionOk="0">
                  <a:moveTo>
                    <a:pt x="0" y="1"/>
                  </a:moveTo>
                  <a:lnTo>
                    <a:pt x="0"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3"/>
            <p:cNvSpPr/>
            <p:nvPr/>
          </p:nvSpPr>
          <p:spPr>
            <a:xfrm>
              <a:off x="209990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177684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45330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3"/>
            <p:cNvSpPr/>
            <p:nvPr/>
          </p:nvSpPr>
          <p:spPr>
            <a:xfrm>
              <a:off x="1130246" y="1159797"/>
              <a:ext cx="48" cy="1754666"/>
            </a:xfrm>
            <a:custGeom>
              <a:avLst/>
              <a:gdLst/>
              <a:ahLst/>
              <a:cxnLst/>
              <a:rect l="l" t="t" r="r" b="b"/>
              <a:pathLst>
                <a:path w="1" h="36527" fill="none" extrusionOk="0">
                  <a:moveTo>
                    <a:pt x="1" y="1"/>
                  </a:moveTo>
                  <a:lnTo>
                    <a:pt x="1" y="36527"/>
                  </a:lnTo>
                </a:path>
              </a:pathLst>
            </a:custGeom>
            <a:noFill/>
            <a:ln w="33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3"/>
            <p:cNvSpPr/>
            <p:nvPr/>
          </p:nvSpPr>
          <p:spPr>
            <a:xfrm>
              <a:off x="701789" y="2878618"/>
              <a:ext cx="4089645" cy="48"/>
            </a:xfrm>
            <a:custGeom>
              <a:avLst/>
              <a:gdLst/>
              <a:ahLst/>
              <a:cxnLst/>
              <a:rect l="l" t="t" r="r" b="b"/>
              <a:pathLst>
                <a:path w="85130" h="1" fill="none" extrusionOk="0">
                  <a:moveTo>
                    <a:pt x="85129" y="1"/>
                  </a:moveTo>
                  <a:lnTo>
                    <a:pt x="1" y="1"/>
                  </a:lnTo>
                </a:path>
              </a:pathLst>
            </a:custGeom>
            <a:noFill/>
            <a:ln w="667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5" name="Google Shape;3285;p73"/>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3"/>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3"/>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3"/>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3"/>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3"/>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3"/>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3"/>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3"/>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3"/>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3"/>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3"/>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3"/>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3"/>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3"/>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3"/>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3"/>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3"/>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3"/>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3"/>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3"/>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3"/>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3"/>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3"/>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3"/>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3"/>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3"/>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3"/>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3"/>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3"/>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3"/>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3"/>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3"/>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3"/>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3"/>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3"/>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3"/>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3"/>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3"/>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3"/>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3"/>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3"/>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3"/>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3"/>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3"/>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3"/>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3"/>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3"/>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3"/>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3"/>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3"/>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3"/>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3"/>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3"/>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3"/>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3"/>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3"/>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3"/>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3"/>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3"/>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3"/>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FCFAC46B-7EC4-3930-4D51-AEFAF6BD7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47774"/>
            <a:ext cx="3038475" cy="26479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848A2C-1D7B-7E42-9F17-C8C06DD3F2E3}"/>
              </a:ext>
            </a:extLst>
          </p:cNvPr>
          <p:cNvSpPr txBox="1"/>
          <p:nvPr/>
        </p:nvSpPr>
        <p:spPr>
          <a:xfrm>
            <a:off x="900112" y="3963543"/>
            <a:ext cx="7134226" cy="9002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Predicted true value for 1 matches perfectly with the machine’s prediction however, predicted 0 value and actual 0 value varies significantly.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findings are not reliable given the factors: </a:t>
            </a:r>
            <a:r>
              <a:rPr kumimoji="0" lang="en-US" altLang="en-US" sz="1050" b="1" i="0" u="none" strike="noStrike" cap="none" normalizeH="0" baseline="0" dirty="0" err="1">
                <a:ln>
                  <a:noFill/>
                </a:ln>
                <a:solidFill>
                  <a:srgbClr val="212121"/>
                </a:solidFill>
                <a:effectLst/>
                <a:latin typeface="Roboto" panose="02000000000000000000" pitchFamily="2" charset="0"/>
              </a:rPr>
              <a:t>us_inflation_rate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us_fed_rate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au_cash_rate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previous_close</a:t>
            </a:r>
            <a:endParaRPr kumimoji="0" lang="en-US" altLang="en-US" sz="500" b="0" i="0" u="none" strike="noStrike" cap="none" normalizeH="0" baseline="0" dirty="0">
              <a:ln>
                <a:noFill/>
              </a:ln>
              <a:solidFill>
                <a:schemeClr val="tx1"/>
              </a:solidFill>
              <a:effectLst/>
            </a:endParaRPr>
          </a:p>
        </p:txBody>
      </p:sp>
      <p:sp>
        <p:nvSpPr>
          <p:cNvPr id="19" name="Google Shape;1574;p54">
            <a:extLst>
              <a:ext uri="{FF2B5EF4-FFF2-40B4-BE49-F238E27FC236}">
                <a16:creationId xmlns:a16="http://schemas.microsoft.com/office/drawing/2014/main" id="{41ACE751-2C00-FB86-2AFF-8E6BDAC25C58}"/>
              </a:ext>
            </a:extLst>
          </p:cNvPr>
          <p:cNvSpPr txBox="1">
            <a:spLocks/>
          </p:cNvSpPr>
          <p:nvPr/>
        </p:nvSpPr>
        <p:spPr>
          <a:xfrm>
            <a:off x="171450" y="279711"/>
            <a:ext cx="8801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pPr>
              <a:buClr>
                <a:schemeClr val="dk1"/>
              </a:buClr>
              <a:buSzPts val="1100"/>
              <a:buFont typeface="Arial"/>
              <a:buNone/>
            </a:pPr>
            <a:r>
              <a:rPr lang="en-AU" dirty="0"/>
              <a:t>ADABOOST PERFORMANCE</a:t>
            </a:r>
          </a:p>
          <a:p>
            <a:endParaRPr lang="en-AU" dirty="0"/>
          </a:p>
        </p:txBody>
      </p:sp>
    </p:spTree>
    <p:extLst>
      <p:ext uri="{BB962C8B-B14F-4D97-AF65-F5344CB8AC3E}">
        <p14:creationId xmlns:p14="http://schemas.microsoft.com/office/powerpoint/2010/main" val="169727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FCFAC46B-7EC4-3930-4D51-AEFAF6BD7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47774"/>
            <a:ext cx="3038475" cy="26479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848A2C-1D7B-7E42-9F17-C8C06DD3F2E3}"/>
              </a:ext>
            </a:extLst>
          </p:cNvPr>
          <p:cNvSpPr txBox="1"/>
          <p:nvPr/>
        </p:nvSpPr>
        <p:spPr>
          <a:xfrm>
            <a:off x="900112" y="3963543"/>
            <a:ext cx="7134226" cy="9002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Predicted true value for 1 matches perfectly with the machine’s prediction however, predicted 0 value and actual 0 value varies significantly.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findings are not reliable given the factors: </a:t>
            </a:r>
            <a:r>
              <a:rPr kumimoji="0" lang="en-US" altLang="en-US" sz="1050" b="1" i="0" u="none" strike="noStrike" cap="none" normalizeH="0" baseline="0" dirty="0" err="1">
                <a:ln>
                  <a:noFill/>
                </a:ln>
                <a:solidFill>
                  <a:srgbClr val="212121"/>
                </a:solidFill>
                <a:effectLst/>
                <a:latin typeface="Roboto" panose="02000000000000000000" pitchFamily="2" charset="0"/>
              </a:rPr>
              <a:t>us_inflation_rate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us_fed_rate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au_cash_rate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previous_close</a:t>
            </a:r>
            <a:endParaRPr kumimoji="0" lang="en-US" altLang="en-US" sz="500" b="0" i="0" u="none" strike="noStrike" cap="none" normalizeH="0" baseline="0" dirty="0">
              <a:ln>
                <a:noFill/>
              </a:ln>
              <a:solidFill>
                <a:schemeClr val="tx1"/>
              </a:solidFill>
              <a:effectLst/>
            </a:endParaRPr>
          </a:p>
        </p:txBody>
      </p:sp>
      <p:sp>
        <p:nvSpPr>
          <p:cNvPr id="19" name="Google Shape;1574;p54">
            <a:extLst>
              <a:ext uri="{FF2B5EF4-FFF2-40B4-BE49-F238E27FC236}">
                <a16:creationId xmlns:a16="http://schemas.microsoft.com/office/drawing/2014/main" id="{41ACE751-2C00-FB86-2AFF-8E6BDAC25C58}"/>
              </a:ext>
            </a:extLst>
          </p:cNvPr>
          <p:cNvSpPr txBox="1">
            <a:spLocks/>
          </p:cNvSpPr>
          <p:nvPr/>
        </p:nvSpPr>
        <p:spPr>
          <a:xfrm>
            <a:off x="171450" y="279711"/>
            <a:ext cx="8801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pPr>
              <a:buClr>
                <a:schemeClr val="dk1"/>
              </a:buClr>
              <a:buSzPts val="1100"/>
              <a:buFont typeface="Arial"/>
              <a:buNone/>
            </a:pPr>
            <a:r>
              <a:rPr lang="en-AU" dirty="0"/>
              <a:t>LOGISTIC REGRESSION PERFORMANCE</a:t>
            </a:r>
          </a:p>
          <a:p>
            <a:endParaRPr lang="en-AU" dirty="0"/>
          </a:p>
        </p:txBody>
      </p:sp>
    </p:spTree>
    <p:extLst>
      <p:ext uri="{BB962C8B-B14F-4D97-AF65-F5344CB8AC3E}">
        <p14:creationId xmlns:p14="http://schemas.microsoft.com/office/powerpoint/2010/main" val="347550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2"/>
          <p:cNvSpPr txBox="1">
            <a:spLocks noGrp="1"/>
          </p:cNvSpPr>
          <p:nvPr>
            <p:ph type="title"/>
          </p:nvPr>
        </p:nvSpPr>
        <p:spPr>
          <a:xfrm>
            <a:off x="457200" y="445025"/>
            <a:ext cx="82296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71" name="Google Shape;771;p42"/>
          <p:cNvSpPr txBox="1">
            <a:spLocks noGrp="1"/>
          </p:cNvSpPr>
          <p:nvPr>
            <p:ph type="title" idx="2"/>
          </p:nvPr>
        </p:nvSpPr>
        <p:spPr>
          <a:xfrm>
            <a:off x="1120050" y="1827650"/>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773" name="Google Shape;773;p42"/>
          <p:cNvSpPr txBox="1">
            <a:spLocks noGrp="1"/>
          </p:cNvSpPr>
          <p:nvPr>
            <p:ph type="title" idx="3"/>
          </p:nvPr>
        </p:nvSpPr>
        <p:spPr>
          <a:xfrm>
            <a:off x="1136550" y="1261027"/>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74" name="Google Shape;774;p42"/>
          <p:cNvSpPr txBox="1">
            <a:spLocks noGrp="1"/>
          </p:cNvSpPr>
          <p:nvPr>
            <p:ph type="title" idx="4"/>
          </p:nvPr>
        </p:nvSpPr>
        <p:spPr>
          <a:xfrm>
            <a:off x="1051675" y="3604000"/>
            <a:ext cx="24099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EVALUATION</a:t>
            </a:r>
            <a:endParaRPr dirty="0"/>
          </a:p>
        </p:txBody>
      </p:sp>
      <p:sp>
        <p:nvSpPr>
          <p:cNvPr id="776" name="Google Shape;776;p42"/>
          <p:cNvSpPr txBox="1">
            <a:spLocks noGrp="1"/>
          </p:cNvSpPr>
          <p:nvPr>
            <p:ph type="title" idx="6"/>
          </p:nvPr>
        </p:nvSpPr>
        <p:spPr>
          <a:xfrm>
            <a:off x="1136550" y="3036281"/>
            <a:ext cx="2240100" cy="6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7" name="Google Shape;777;p42"/>
          <p:cNvSpPr txBox="1">
            <a:spLocks noGrp="1"/>
          </p:cNvSpPr>
          <p:nvPr>
            <p:ph type="title" idx="7"/>
          </p:nvPr>
        </p:nvSpPr>
        <p:spPr>
          <a:xfrm>
            <a:off x="3528725" y="1817425"/>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 &amp; METHODOLOGY</a:t>
            </a:r>
            <a:endParaRPr dirty="0"/>
          </a:p>
        </p:txBody>
      </p:sp>
      <p:sp>
        <p:nvSpPr>
          <p:cNvPr id="779" name="Google Shape;779;p42"/>
          <p:cNvSpPr txBox="1">
            <a:spLocks noGrp="1"/>
          </p:cNvSpPr>
          <p:nvPr>
            <p:ph type="title" idx="9"/>
          </p:nvPr>
        </p:nvSpPr>
        <p:spPr>
          <a:xfrm>
            <a:off x="3442327" y="1235450"/>
            <a:ext cx="22401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0" name="Google Shape;780;p42"/>
          <p:cNvSpPr txBox="1">
            <a:spLocks noGrp="1"/>
          </p:cNvSpPr>
          <p:nvPr>
            <p:ph type="title" idx="13"/>
          </p:nvPr>
        </p:nvSpPr>
        <p:spPr>
          <a:xfrm>
            <a:off x="3442327" y="3604003"/>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a:t>
            </a:r>
            <a:endParaRPr dirty="0"/>
          </a:p>
        </p:txBody>
      </p:sp>
      <p:sp>
        <p:nvSpPr>
          <p:cNvPr id="782" name="Google Shape;782;p42"/>
          <p:cNvSpPr txBox="1">
            <a:spLocks noGrp="1"/>
          </p:cNvSpPr>
          <p:nvPr>
            <p:ph type="title" idx="15"/>
          </p:nvPr>
        </p:nvSpPr>
        <p:spPr>
          <a:xfrm>
            <a:off x="3442327" y="3012050"/>
            <a:ext cx="2240100" cy="6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83" name="Google Shape;783;p42"/>
          <p:cNvSpPr txBox="1">
            <a:spLocks noGrp="1"/>
          </p:cNvSpPr>
          <p:nvPr>
            <p:ph type="title" idx="16"/>
          </p:nvPr>
        </p:nvSpPr>
        <p:spPr>
          <a:xfrm>
            <a:off x="5682425" y="1826175"/>
            <a:ext cx="24099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 &amp; MODEL TRAINING</a:t>
            </a:r>
            <a:endParaRPr dirty="0"/>
          </a:p>
        </p:txBody>
      </p:sp>
      <p:sp>
        <p:nvSpPr>
          <p:cNvPr id="785" name="Google Shape;785;p42"/>
          <p:cNvSpPr txBox="1">
            <a:spLocks noGrp="1"/>
          </p:cNvSpPr>
          <p:nvPr>
            <p:ph type="title" idx="18"/>
          </p:nvPr>
        </p:nvSpPr>
        <p:spPr>
          <a:xfrm>
            <a:off x="5768951" y="1264506"/>
            <a:ext cx="22401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6" name="Google Shape;786;p42"/>
          <p:cNvSpPr txBox="1">
            <a:spLocks noGrp="1"/>
          </p:cNvSpPr>
          <p:nvPr>
            <p:ph type="title" idx="19"/>
          </p:nvPr>
        </p:nvSpPr>
        <p:spPr>
          <a:xfrm>
            <a:off x="5768952" y="3602543"/>
            <a:ext cx="22401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EXPLORATION</a:t>
            </a:r>
            <a:endParaRPr dirty="0"/>
          </a:p>
        </p:txBody>
      </p:sp>
      <p:sp>
        <p:nvSpPr>
          <p:cNvPr id="788" name="Google Shape;788;p42"/>
          <p:cNvSpPr txBox="1">
            <a:spLocks noGrp="1"/>
          </p:cNvSpPr>
          <p:nvPr>
            <p:ph type="title" idx="21"/>
          </p:nvPr>
        </p:nvSpPr>
        <p:spPr>
          <a:xfrm>
            <a:off x="5768951" y="3039614"/>
            <a:ext cx="2240100" cy="6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FCFAC46B-7EC4-3930-4D51-AEFAF6BD7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47774"/>
            <a:ext cx="3038475" cy="26479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848A2C-1D7B-7E42-9F17-C8C06DD3F2E3}"/>
              </a:ext>
            </a:extLst>
          </p:cNvPr>
          <p:cNvSpPr txBox="1"/>
          <p:nvPr/>
        </p:nvSpPr>
        <p:spPr>
          <a:xfrm>
            <a:off x="900112" y="3963543"/>
            <a:ext cx="7134226" cy="9002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Predicted true value for 1 matches perfectly with the machine’s prediction however, predicted 0 value and actual 0 value varies significantly.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findings are not reliable given the factors: </a:t>
            </a:r>
            <a:r>
              <a:rPr kumimoji="0" lang="en-US" altLang="en-US" sz="1050" b="1" i="0" u="none" strike="noStrike" cap="none" normalizeH="0" baseline="0" dirty="0" err="1">
                <a:ln>
                  <a:noFill/>
                </a:ln>
                <a:solidFill>
                  <a:srgbClr val="212121"/>
                </a:solidFill>
                <a:effectLst/>
                <a:latin typeface="Roboto" panose="02000000000000000000" pitchFamily="2" charset="0"/>
              </a:rPr>
              <a:t>us_inflation_rate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au_inflation_rate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us_fed_rate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au_cash_rate</a:t>
            </a:r>
            <a:r>
              <a:rPr kumimoji="0" lang="en-US" altLang="en-US" sz="1050" b="1" i="0" u="none" strike="noStrike" cap="none" normalizeH="0" baseline="0" dirty="0">
                <a:ln>
                  <a:noFill/>
                </a:ln>
                <a:solidFill>
                  <a:srgbClr val="212121"/>
                </a:solidFill>
                <a:effectLst/>
                <a:latin typeface="Roboto" panose="02000000000000000000" pitchFamily="2" charset="0"/>
              </a:rPr>
              <a:t>, </a:t>
            </a:r>
            <a:r>
              <a:rPr kumimoji="0" lang="en-US" altLang="en-US" sz="1050" b="1" i="0" u="none" strike="noStrike" cap="none" normalizeH="0" baseline="0" dirty="0" err="1">
                <a:ln>
                  <a:noFill/>
                </a:ln>
                <a:solidFill>
                  <a:srgbClr val="212121"/>
                </a:solidFill>
                <a:effectLst/>
                <a:latin typeface="Roboto" panose="02000000000000000000" pitchFamily="2" charset="0"/>
              </a:rPr>
              <a:t>previous_close</a:t>
            </a:r>
            <a:endParaRPr kumimoji="0" lang="en-US" altLang="en-US" sz="500" b="0" i="0" u="none" strike="noStrike" cap="none" normalizeH="0" baseline="0" dirty="0">
              <a:ln>
                <a:noFill/>
              </a:ln>
              <a:solidFill>
                <a:schemeClr val="tx1"/>
              </a:solidFill>
              <a:effectLst/>
            </a:endParaRPr>
          </a:p>
        </p:txBody>
      </p:sp>
      <p:sp>
        <p:nvSpPr>
          <p:cNvPr id="19" name="Google Shape;1574;p54">
            <a:extLst>
              <a:ext uri="{FF2B5EF4-FFF2-40B4-BE49-F238E27FC236}">
                <a16:creationId xmlns:a16="http://schemas.microsoft.com/office/drawing/2014/main" id="{41ACE751-2C00-FB86-2AFF-8E6BDAC25C58}"/>
              </a:ext>
            </a:extLst>
          </p:cNvPr>
          <p:cNvSpPr txBox="1">
            <a:spLocks/>
          </p:cNvSpPr>
          <p:nvPr/>
        </p:nvSpPr>
        <p:spPr>
          <a:xfrm>
            <a:off x="171450" y="279711"/>
            <a:ext cx="8801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pPr>
              <a:buClr>
                <a:schemeClr val="dk1"/>
              </a:buClr>
              <a:buSzPts val="1100"/>
              <a:buFont typeface="Arial"/>
              <a:buNone/>
            </a:pPr>
            <a:r>
              <a:rPr lang="en-AU" dirty="0"/>
              <a:t>NEURAL NETWORK PERFORMANCE</a:t>
            </a:r>
          </a:p>
          <a:p>
            <a:endParaRPr lang="en-AU" dirty="0"/>
          </a:p>
        </p:txBody>
      </p:sp>
    </p:spTree>
    <p:extLst>
      <p:ext uri="{BB962C8B-B14F-4D97-AF65-F5344CB8AC3E}">
        <p14:creationId xmlns:p14="http://schemas.microsoft.com/office/powerpoint/2010/main" val="277968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54"/>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AU" dirty="0"/>
              <a:t>DIFFICULTIES FACED</a:t>
            </a:r>
            <a:endParaRPr dirty="0"/>
          </a:p>
          <a:p>
            <a:pPr marL="0" lvl="0" indent="0" algn="ctr" rtl="0">
              <a:spcBef>
                <a:spcPts val="0"/>
              </a:spcBef>
              <a:spcAft>
                <a:spcPts val="0"/>
              </a:spcAft>
              <a:buNone/>
            </a:pPr>
            <a:endParaRPr dirty="0"/>
          </a:p>
        </p:txBody>
      </p:sp>
      <p:sp>
        <p:nvSpPr>
          <p:cNvPr id="26" name="TextBox 25">
            <a:extLst>
              <a:ext uri="{FF2B5EF4-FFF2-40B4-BE49-F238E27FC236}">
                <a16:creationId xmlns:a16="http://schemas.microsoft.com/office/drawing/2014/main" id="{FE8C7262-43C6-4B80-ADE6-77052569F866}"/>
              </a:ext>
            </a:extLst>
          </p:cNvPr>
          <p:cNvSpPr txBox="1"/>
          <p:nvPr/>
        </p:nvSpPr>
        <p:spPr>
          <a:xfrm>
            <a:off x="1924879" y="1483666"/>
            <a:ext cx="5591174" cy="1498936"/>
          </a:xfrm>
          <a:prstGeom prst="rect">
            <a:avLst/>
          </a:prstGeom>
          <a:noFill/>
        </p:spPr>
        <p:txBody>
          <a:bodyPr wrap="square">
            <a:spAutoFit/>
          </a:bodyPr>
          <a:lstStyle/>
          <a:p>
            <a:pPr marL="342900" indent="-342900" rtl="0" fontAlgn="base">
              <a:lnSpc>
                <a:spcPct val="150000"/>
              </a:lnSpc>
              <a:spcBef>
                <a:spcPts val="0"/>
              </a:spcBef>
              <a:spcAft>
                <a:spcPts val="0"/>
              </a:spcAft>
              <a:buFont typeface="+mj-lt"/>
              <a:buAutoNum type="arabicPeriod"/>
            </a:pPr>
            <a:r>
              <a:rPr lang="en-GB" b="0" i="0" u="none" strike="noStrike" dirty="0">
                <a:solidFill>
                  <a:schemeClr val="tx1"/>
                </a:solidFill>
                <a:effectLst/>
                <a:latin typeface="+mj-lt"/>
              </a:rPr>
              <a:t> XXXXXX. </a:t>
            </a:r>
          </a:p>
          <a:p>
            <a:pPr marL="342900" indent="-342900" rtl="0" fontAlgn="base">
              <a:lnSpc>
                <a:spcPct val="150000"/>
              </a:lnSpc>
              <a:spcBef>
                <a:spcPts val="0"/>
              </a:spcBef>
              <a:spcAft>
                <a:spcPts val="1200"/>
              </a:spcAft>
              <a:buFont typeface="+mj-lt"/>
              <a:buAutoNum type="arabicPeriod"/>
            </a:pPr>
            <a:r>
              <a:rPr lang="en-GB" b="0" i="0" u="none" strike="noStrike" dirty="0">
                <a:solidFill>
                  <a:schemeClr val="tx1"/>
                </a:solidFill>
                <a:effectLst/>
                <a:latin typeface="+mj-lt"/>
              </a:rPr>
              <a:t> XXXXXX. </a:t>
            </a:r>
          </a:p>
          <a:p>
            <a:pPr marL="342900" indent="-342900">
              <a:lnSpc>
                <a:spcPct val="150000"/>
              </a:lnSpc>
              <a:buFont typeface="+mj-lt"/>
              <a:buAutoNum type="arabicPeriod"/>
            </a:pPr>
            <a:r>
              <a:rPr lang="en-GB" b="0" i="0" u="none" strike="noStrike" dirty="0">
                <a:solidFill>
                  <a:schemeClr val="tx1"/>
                </a:solidFill>
                <a:effectLst/>
                <a:latin typeface="+mj-lt"/>
              </a:rPr>
              <a:t>The accuracy of the model in prediction whether the price is going to increase or decrease is 0.58 in case of ABC model   </a:t>
            </a:r>
            <a:endParaRPr lang="en-GB" sz="1100" b="0" i="0" u="none" strike="noStrike" dirty="0">
              <a:solidFill>
                <a:schemeClr val="tx1"/>
              </a:solidFill>
              <a:effectLst/>
              <a:latin typeface="+mj-lt"/>
            </a:endParaRPr>
          </a:p>
        </p:txBody>
      </p:sp>
    </p:spTree>
    <p:extLst>
      <p:ext uri="{BB962C8B-B14F-4D97-AF65-F5344CB8AC3E}">
        <p14:creationId xmlns:p14="http://schemas.microsoft.com/office/powerpoint/2010/main" val="373444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54"/>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AU" dirty="0"/>
              <a:t>CONCLUSION</a:t>
            </a:r>
            <a:endParaRPr dirty="0"/>
          </a:p>
          <a:p>
            <a:pPr marL="0" lvl="0" indent="0" algn="ctr" rtl="0">
              <a:spcBef>
                <a:spcPts val="0"/>
              </a:spcBef>
              <a:spcAft>
                <a:spcPts val="0"/>
              </a:spcAft>
              <a:buNone/>
            </a:pPr>
            <a:endParaRPr dirty="0"/>
          </a:p>
        </p:txBody>
      </p:sp>
      <p:sp>
        <p:nvSpPr>
          <p:cNvPr id="26" name="TextBox 25">
            <a:extLst>
              <a:ext uri="{FF2B5EF4-FFF2-40B4-BE49-F238E27FC236}">
                <a16:creationId xmlns:a16="http://schemas.microsoft.com/office/drawing/2014/main" id="{FE8C7262-43C6-4B80-ADE6-77052569F866}"/>
              </a:ext>
            </a:extLst>
          </p:cNvPr>
          <p:cNvSpPr txBox="1"/>
          <p:nvPr/>
        </p:nvSpPr>
        <p:spPr>
          <a:xfrm>
            <a:off x="1776413" y="1549867"/>
            <a:ext cx="5591174" cy="1021883"/>
          </a:xfrm>
          <a:prstGeom prst="rect">
            <a:avLst/>
          </a:prstGeom>
          <a:noFill/>
        </p:spPr>
        <p:txBody>
          <a:bodyPr wrap="square">
            <a:spAutoFit/>
          </a:bodyPr>
          <a:lstStyle/>
          <a:p>
            <a:pPr marL="285750" indent="-285750" rtl="0" fontAlgn="base">
              <a:lnSpc>
                <a:spcPct val="150000"/>
              </a:lnSpc>
              <a:spcBef>
                <a:spcPts val="1200"/>
              </a:spcBef>
              <a:spcAft>
                <a:spcPts val="1200"/>
              </a:spcAft>
              <a:buFont typeface="Wingdings" panose="05000000000000000000" pitchFamily="2" charset="2"/>
              <a:buChar char="§"/>
            </a:pPr>
            <a:r>
              <a:rPr lang="en-GB" b="0" i="0" u="none" strike="noStrike" dirty="0">
                <a:solidFill>
                  <a:schemeClr val="tx1"/>
                </a:solidFill>
                <a:effectLst/>
                <a:latin typeface="Arial" panose="020B0604020202020204" pitchFamily="34" charset="0"/>
              </a:rPr>
              <a:t>The model that we have tried based on the factors does provide good result to predict accurately whether the price should increase or not. </a:t>
            </a:r>
            <a:endParaRPr lang="en-GB" sz="11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29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7"/>
        <p:cNvGrpSpPr/>
        <p:nvPr/>
      </p:nvGrpSpPr>
      <p:grpSpPr>
        <a:xfrm>
          <a:off x="0" y="0"/>
          <a:ext cx="0" cy="0"/>
          <a:chOff x="0" y="0"/>
          <a:chExt cx="0" cy="0"/>
        </a:xfrm>
      </p:grpSpPr>
      <p:sp>
        <p:nvSpPr>
          <p:cNvPr id="2538" name="Google Shape;2538;p63"/>
          <p:cNvSpPr txBox="1">
            <a:spLocks noGrp="1"/>
          </p:cNvSpPr>
          <p:nvPr>
            <p:ph type="title"/>
          </p:nvPr>
        </p:nvSpPr>
        <p:spPr>
          <a:xfrm>
            <a:off x="4815308" y="1871700"/>
            <a:ext cx="4275145" cy="140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06 </a:t>
            </a:r>
            <a:r>
              <a:rPr lang="en-AU" dirty="0"/>
              <a:t>FUTURE EXPLORATION</a:t>
            </a:r>
            <a:endParaRPr dirty="0"/>
          </a:p>
          <a:p>
            <a:pPr marL="0" lvl="0" indent="0" algn="r" rtl="0">
              <a:spcBef>
                <a:spcPts val="0"/>
              </a:spcBef>
              <a:spcAft>
                <a:spcPts val="0"/>
              </a:spcAft>
              <a:buNone/>
            </a:pPr>
            <a:endParaRPr dirty="0"/>
          </a:p>
        </p:txBody>
      </p:sp>
      <p:sp>
        <p:nvSpPr>
          <p:cNvPr id="2540" name="Google Shape;2540;p63"/>
          <p:cNvSpPr/>
          <p:nvPr/>
        </p:nvSpPr>
        <p:spPr>
          <a:xfrm>
            <a:off x="696136" y="3909893"/>
            <a:ext cx="4079314" cy="53"/>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3"/>
          <p:cNvSpPr/>
          <p:nvPr/>
        </p:nvSpPr>
        <p:spPr>
          <a:xfrm>
            <a:off x="3822943" y="1592487"/>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3"/>
          <p:cNvSpPr/>
          <p:nvPr/>
        </p:nvSpPr>
        <p:spPr>
          <a:xfrm>
            <a:off x="3753792" y="1644878"/>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3"/>
          <p:cNvSpPr/>
          <p:nvPr/>
        </p:nvSpPr>
        <p:spPr>
          <a:xfrm>
            <a:off x="3685169" y="1671916"/>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3"/>
          <p:cNvSpPr/>
          <p:nvPr/>
        </p:nvSpPr>
        <p:spPr>
          <a:xfrm>
            <a:off x="3616545" y="1656790"/>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3"/>
          <p:cNvSpPr/>
          <p:nvPr/>
        </p:nvSpPr>
        <p:spPr>
          <a:xfrm>
            <a:off x="3547394" y="1762677"/>
            <a:ext cx="53" cy="232387"/>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3"/>
          <p:cNvSpPr/>
          <p:nvPr/>
        </p:nvSpPr>
        <p:spPr>
          <a:xfrm>
            <a:off x="3478770" y="1796199"/>
            <a:ext cx="53" cy="276135"/>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3"/>
          <p:cNvSpPr/>
          <p:nvPr/>
        </p:nvSpPr>
        <p:spPr>
          <a:xfrm>
            <a:off x="3410147" y="1747023"/>
            <a:ext cx="53" cy="240504"/>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3"/>
          <p:cNvSpPr/>
          <p:nvPr/>
        </p:nvSpPr>
        <p:spPr>
          <a:xfrm>
            <a:off x="3341523" y="1650834"/>
            <a:ext cx="53" cy="288046"/>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3"/>
          <p:cNvSpPr/>
          <p:nvPr/>
        </p:nvSpPr>
        <p:spPr>
          <a:xfrm>
            <a:off x="3272372" y="1787028"/>
            <a:ext cx="53" cy="228592"/>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3"/>
          <p:cNvSpPr/>
          <p:nvPr/>
        </p:nvSpPr>
        <p:spPr>
          <a:xfrm>
            <a:off x="3203748" y="1880477"/>
            <a:ext cx="53" cy="230226"/>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3"/>
          <p:cNvSpPr/>
          <p:nvPr/>
        </p:nvSpPr>
        <p:spPr>
          <a:xfrm>
            <a:off x="3135125" y="1821023"/>
            <a:ext cx="53" cy="234548"/>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3"/>
          <p:cNvSpPr/>
          <p:nvPr/>
        </p:nvSpPr>
        <p:spPr>
          <a:xfrm>
            <a:off x="3066501" y="1880477"/>
            <a:ext cx="53" cy="284831"/>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3"/>
          <p:cNvSpPr/>
          <p:nvPr/>
        </p:nvSpPr>
        <p:spPr>
          <a:xfrm>
            <a:off x="2997350" y="1880477"/>
            <a:ext cx="53" cy="197284"/>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3"/>
          <p:cNvSpPr/>
          <p:nvPr/>
        </p:nvSpPr>
        <p:spPr>
          <a:xfrm>
            <a:off x="2928726" y="1849696"/>
            <a:ext cx="53" cy="205875"/>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3"/>
          <p:cNvSpPr/>
          <p:nvPr/>
        </p:nvSpPr>
        <p:spPr>
          <a:xfrm>
            <a:off x="2859576" y="1880477"/>
            <a:ext cx="53" cy="394516"/>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3"/>
          <p:cNvSpPr/>
          <p:nvPr/>
        </p:nvSpPr>
        <p:spPr>
          <a:xfrm>
            <a:off x="2790952" y="199126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3"/>
          <p:cNvSpPr/>
          <p:nvPr/>
        </p:nvSpPr>
        <p:spPr>
          <a:xfrm>
            <a:off x="2722328" y="2004232"/>
            <a:ext cx="53" cy="35287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3"/>
          <p:cNvSpPr/>
          <p:nvPr/>
        </p:nvSpPr>
        <p:spPr>
          <a:xfrm>
            <a:off x="2653704" y="2206836"/>
            <a:ext cx="53" cy="285885"/>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3"/>
          <p:cNvSpPr/>
          <p:nvPr/>
        </p:nvSpPr>
        <p:spPr>
          <a:xfrm>
            <a:off x="2584554" y="193128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3"/>
          <p:cNvSpPr/>
          <p:nvPr/>
        </p:nvSpPr>
        <p:spPr>
          <a:xfrm>
            <a:off x="2515930" y="1956638"/>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3"/>
          <p:cNvSpPr/>
          <p:nvPr/>
        </p:nvSpPr>
        <p:spPr>
          <a:xfrm>
            <a:off x="2447306"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3"/>
          <p:cNvSpPr/>
          <p:nvPr/>
        </p:nvSpPr>
        <p:spPr>
          <a:xfrm>
            <a:off x="2378155" y="214632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3"/>
          <p:cNvSpPr/>
          <p:nvPr/>
        </p:nvSpPr>
        <p:spPr>
          <a:xfrm>
            <a:off x="2309532" y="210310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3"/>
          <p:cNvSpPr/>
          <p:nvPr/>
        </p:nvSpPr>
        <p:spPr>
          <a:xfrm>
            <a:off x="2240908"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3"/>
          <p:cNvSpPr/>
          <p:nvPr/>
        </p:nvSpPr>
        <p:spPr>
          <a:xfrm>
            <a:off x="2172284" y="2149544"/>
            <a:ext cx="53" cy="310236"/>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3"/>
          <p:cNvSpPr/>
          <p:nvPr/>
        </p:nvSpPr>
        <p:spPr>
          <a:xfrm>
            <a:off x="2103133" y="2020940"/>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3"/>
          <p:cNvSpPr/>
          <p:nvPr/>
        </p:nvSpPr>
        <p:spPr>
          <a:xfrm>
            <a:off x="2034510" y="1893442"/>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3"/>
          <p:cNvSpPr/>
          <p:nvPr/>
        </p:nvSpPr>
        <p:spPr>
          <a:xfrm>
            <a:off x="1965886" y="1945833"/>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3"/>
          <p:cNvSpPr/>
          <p:nvPr/>
        </p:nvSpPr>
        <p:spPr>
          <a:xfrm>
            <a:off x="1897262" y="18815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3"/>
          <p:cNvSpPr/>
          <p:nvPr/>
        </p:nvSpPr>
        <p:spPr>
          <a:xfrm>
            <a:off x="1828111" y="1811325"/>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3"/>
          <p:cNvSpPr/>
          <p:nvPr/>
        </p:nvSpPr>
        <p:spPr>
          <a:xfrm>
            <a:off x="1759488" y="1960960"/>
            <a:ext cx="53" cy="367477"/>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3"/>
          <p:cNvSpPr/>
          <p:nvPr/>
        </p:nvSpPr>
        <p:spPr>
          <a:xfrm>
            <a:off x="1690284" y="217115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3"/>
          <p:cNvSpPr/>
          <p:nvPr/>
        </p:nvSpPr>
        <p:spPr>
          <a:xfrm>
            <a:off x="1621660" y="214954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644739" y="1536694"/>
            <a:ext cx="5075204" cy="3606805"/>
          </a:xfrm>
          <a:prstGeom prst="rect">
            <a:avLst/>
          </a:prstGeom>
        </p:spPr>
        <p:txBody>
          <a:bodyPr spcFirstLastPara="1" wrap="square" lIns="91425" tIns="91425" rIns="91425" bIns="91425" anchor="t" anchorCtr="0">
            <a:noAutofit/>
          </a:bodyPr>
          <a:lstStyle/>
          <a:p>
            <a:pPr lvl="0" algn="l" rtl="0">
              <a:spcBef>
                <a:spcPts val="0"/>
              </a:spcBef>
              <a:spcAft>
                <a:spcPts val="0"/>
              </a:spcAft>
              <a:buClr>
                <a:schemeClr val="dk1"/>
              </a:buClr>
              <a:buSzPts val="1100"/>
            </a:pPr>
            <a:r>
              <a:rPr lang="en-AU" sz="1400" b="0" dirty="0">
                <a:latin typeface="+mj-lt"/>
                <a:cs typeface="Times New Roman" panose="02020603050405020304" pitchFamily="18" charset="0"/>
              </a:rPr>
              <a:t>1. Add more factors into the dataset which may influence the FX rate</a:t>
            </a:r>
            <a:br>
              <a:rPr lang="en-AU" sz="1400" b="0" dirty="0">
                <a:latin typeface="+mj-lt"/>
                <a:cs typeface="Times New Roman" panose="02020603050405020304" pitchFamily="18" charset="0"/>
              </a:rPr>
            </a:br>
            <a:br>
              <a:rPr lang="en-AU" sz="1400" b="0" dirty="0">
                <a:latin typeface="+mj-lt"/>
                <a:cs typeface="Times New Roman" panose="02020603050405020304" pitchFamily="18" charset="0"/>
              </a:rPr>
            </a:br>
            <a:r>
              <a:rPr lang="en-AU" sz="1400" b="0" dirty="0">
                <a:latin typeface="+mj-lt"/>
                <a:cs typeface="Times New Roman" panose="02020603050405020304" pitchFamily="18" charset="0"/>
              </a:rPr>
              <a:t>2. Try different split of the training/testing dataset</a:t>
            </a:r>
            <a:br>
              <a:rPr lang="en-AU" sz="1400" b="0" dirty="0">
                <a:latin typeface="+mj-lt"/>
                <a:cs typeface="Times New Roman" panose="02020603050405020304" pitchFamily="18" charset="0"/>
              </a:rPr>
            </a:br>
            <a:br>
              <a:rPr lang="en-AU" sz="1400" b="0" dirty="0">
                <a:latin typeface="+mj-lt"/>
                <a:cs typeface="Times New Roman" panose="02020603050405020304" pitchFamily="18" charset="0"/>
              </a:rPr>
            </a:br>
            <a:r>
              <a:rPr lang="en-AU" sz="1400" b="0" dirty="0">
                <a:latin typeface="+mj-lt"/>
                <a:cs typeface="Times New Roman" panose="02020603050405020304" pitchFamily="18" charset="0"/>
              </a:rPr>
              <a:t>3. Use more models for prediction, e.g. ARIMA</a:t>
            </a:r>
            <a:br>
              <a:rPr lang="en-AU" sz="1400" b="0" dirty="0">
                <a:latin typeface="+mj-lt"/>
                <a:cs typeface="Times New Roman" panose="02020603050405020304" pitchFamily="18" charset="0"/>
              </a:rPr>
            </a:br>
            <a:br>
              <a:rPr lang="en-AU" sz="1400" b="0" dirty="0">
                <a:latin typeface="+mj-lt"/>
                <a:cs typeface="Times New Roman" panose="02020603050405020304" pitchFamily="18" charset="0"/>
              </a:rPr>
            </a:br>
            <a:r>
              <a:rPr lang="en-AU" sz="1400" b="0" dirty="0">
                <a:latin typeface="+mj-lt"/>
                <a:cs typeface="Times New Roman" panose="02020603050405020304" pitchFamily="18" charset="0"/>
              </a:rPr>
              <a:t>4. Acquire larger dataset, e.g. 20 years of data instead of 10 years and check if this can improve the accuracy of the predictions</a:t>
            </a:r>
            <a:br>
              <a:rPr lang="en-AU" sz="1400" b="0" dirty="0">
                <a:latin typeface="+mj-lt"/>
                <a:cs typeface="Times New Roman" panose="02020603050405020304" pitchFamily="18" charset="0"/>
              </a:rPr>
            </a:br>
            <a:br>
              <a:rPr lang="en-AU" sz="1400" b="0" dirty="0">
                <a:latin typeface="+mj-lt"/>
                <a:cs typeface="Times New Roman" panose="02020603050405020304" pitchFamily="18" charset="0"/>
              </a:rPr>
            </a:br>
            <a:r>
              <a:rPr lang="en-AU" sz="1400" b="0" dirty="0">
                <a:latin typeface="+mj-lt"/>
                <a:cs typeface="Times New Roman" panose="02020603050405020304" pitchFamily="18" charset="0"/>
              </a:rPr>
              <a:t>5. Find enough number of features that can optimize the neural network model</a:t>
            </a:r>
            <a:br>
              <a:rPr lang="en-AU" sz="1400" dirty="0"/>
            </a:br>
            <a:endParaRPr sz="1400" dirty="0"/>
          </a:p>
          <a:p>
            <a:pPr marL="457200" lvl="0" indent="-457200" algn="ctr" rtl="0">
              <a:spcBef>
                <a:spcPts val="0"/>
              </a:spcBef>
              <a:spcAft>
                <a:spcPts val="0"/>
              </a:spcAft>
              <a:buFont typeface="+mj-lt"/>
              <a:buAutoNum type="arabicPeriod"/>
            </a:pPr>
            <a:endParaRPr sz="1400" dirty="0"/>
          </a:p>
        </p:txBody>
      </p:sp>
      <p:grpSp>
        <p:nvGrpSpPr>
          <p:cNvPr id="1253" name="Google Shape;1253;p47"/>
          <p:cNvGrpSpPr/>
          <p:nvPr/>
        </p:nvGrpSpPr>
        <p:grpSpPr>
          <a:xfrm>
            <a:off x="5719942" y="2960640"/>
            <a:ext cx="3611339" cy="2708386"/>
            <a:chOff x="6596575" y="1370725"/>
            <a:chExt cx="1792851" cy="1344579"/>
          </a:xfrm>
        </p:grpSpPr>
        <p:sp>
          <p:nvSpPr>
            <p:cNvPr id="1254" name="Google Shape;1254;p47"/>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43;p73">
            <a:extLst>
              <a:ext uri="{FF2B5EF4-FFF2-40B4-BE49-F238E27FC236}">
                <a16:creationId xmlns:a16="http://schemas.microsoft.com/office/drawing/2014/main" id="{20FC2949-220F-6C32-E45C-42055415BACD}"/>
              </a:ext>
            </a:extLst>
          </p:cNvPr>
          <p:cNvSpPr txBox="1">
            <a:spLocks/>
          </p:cNvSpPr>
          <p:nvPr/>
        </p:nvSpPr>
        <p:spPr>
          <a:xfrm>
            <a:off x="0" y="719094"/>
            <a:ext cx="7389177" cy="140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Montserrat"/>
              <a:buNone/>
              <a:defRPr sz="2000" b="1" i="0" u="none" strike="noStrike" cap="none">
                <a:solidFill>
                  <a:schemeClr val="accent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9pPr>
          </a:lstStyle>
          <a:p>
            <a:pPr algn="r">
              <a:buClr>
                <a:schemeClr val="dk1"/>
              </a:buClr>
              <a:buSzPts val="1100"/>
              <a:buFont typeface="Arial"/>
              <a:buNone/>
            </a:pPr>
            <a:r>
              <a:rPr lang="en-AU" sz="4000" dirty="0">
                <a:latin typeface="Montserrat" panose="00000500000000000000" pitchFamily="2" charset="0"/>
              </a:rPr>
              <a:t>FURTHER</a:t>
            </a:r>
            <a:r>
              <a:rPr lang="en-AU" sz="4000" dirty="0">
                <a:latin typeface="Montserrat Black" panose="020B0604020202020204" pitchFamily="2" charset="0"/>
              </a:rPr>
              <a:t> </a:t>
            </a:r>
            <a:r>
              <a:rPr lang="en-AU" sz="4000" dirty="0">
                <a:latin typeface="Montserrat" panose="00000500000000000000" pitchFamily="2" charset="0"/>
              </a:rPr>
              <a:t>EXPLORATION</a:t>
            </a:r>
          </a:p>
          <a:p>
            <a:pPr algn="r"/>
            <a:endParaRPr lang="en-AU" dirty="0"/>
          </a:p>
        </p:txBody>
      </p:sp>
    </p:spTree>
    <p:extLst>
      <p:ext uri="{BB962C8B-B14F-4D97-AF65-F5344CB8AC3E}">
        <p14:creationId xmlns:p14="http://schemas.microsoft.com/office/powerpoint/2010/main" val="55824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5"/>
          <p:cNvSpPr txBox="1">
            <a:spLocks noGrp="1"/>
          </p:cNvSpPr>
          <p:nvPr>
            <p:ph type="title"/>
          </p:nvPr>
        </p:nvSpPr>
        <p:spPr>
          <a:xfrm>
            <a:off x="457200" y="409575"/>
            <a:ext cx="6086936" cy="1114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APPENDIX</a:t>
            </a:r>
            <a:endParaRPr dirty="0"/>
          </a:p>
        </p:txBody>
      </p:sp>
      <p:sp>
        <p:nvSpPr>
          <p:cNvPr id="1134" name="Google Shape;1134;p45"/>
          <p:cNvSpPr txBox="1">
            <a:spLocks noGrp="1"/>
          </p:cNvSpPr>
          <p:nvPr>
            <p:ph type="subTitle" idx="1"/>
          </p:nvPr>
        </p:nvSpPr>
        <p:spPr>
          <a:xfrm>
            <a:off x="482762" y="1330196"/>
            <a:ext cx="3677400" cy="381330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AU" sz="1600" b="1" dirty="0">
                <a:solidFill>
                  <a:srgbClr val="FF0000"/>
                </a:solidFill>
              </a:rPr>
              <a:t>NEW</a:t>
            </a:r>
            <a:r>
              <a:rPr lang="en-AU" sz="1600" b="1" dirty="0"/>
              <a:t> MACHINE LEARNING MODEL</a:t>
            </a:r>
          </a:p>
          <a:p>
            <a:pPr marL="285750" indent="-285750">
              <a:lnSpc>
                <a:spcPct val="150000"/>
              </a:lnSpc>
              <a:buFontTx/>
              <a:buChar char="-"/>
            </a:pPr>
            <a:r>
              <a:rPr lang="en-AU" dirty="0"/>
              <a:t>A</a:t>
            </a:r>
            <a:r>
              <a:rPr lang="en-US" altLang="zh-CN" dirty="0" err="1"/>
              <a:t>daBoost</a:t>
            </a:r>
            <a:endParaRPr lang="en-US" altLang="zh-CN" dirty="0"/>
          </a:p>
          <a:p>
            <a:pPr marL="285750" indent="-285750">
              <a:lnSpc>
                <a:spcPct val="150000"/>
              </a:lnSpc>
              <a:buFontTx/>
              <a:buChar char="-"/>
            </a:pPr>
            <a:endParaRPr lang="en-US" sz="1200" dirty="0"/>
          </a:p>
          <a:p>
            <a:pPr marL="0" lvl="0" indent="0" algn="l" rtl="0">
              <a:lnSpc>
                <a:spcPct val="150000"/>
              </a:lnSpc>
              <a:spcBef>
                <a:spcPts val="0"/>
              </a:spcBef>
              <a:spcAft>
                <a:spcPts val="0"/>
              </a:spcAft>
              <a:buNone/>
            </a:pPr>
            <a:r>
              <a:rPr lang="en-AU" sz="1600" b="1" dirty="0">
                <a:solidFill>
                  <a:srgbClr val="FF0000"/>
                </a:solidFill>
              </a:rPr>
              <a:t>NEW</a:t>
            </a:r>
            <a:r>
              <a:rPr lang="en-AU" sz="1600" b="1" dirty="0"/>
              <a:t> LIBRARIES USED</a:t>
            </a:r>
          </a:p>
          <a:p>
            <a:pPr marL="285750" indent="-285750">
              <a:lnSpc>
                <a:spcPct val="150000"/>
              </a:lnSpc>
              <a:buFontTx/>
              <a:buChar char="-"/>
            </a:pPr>
            <a:r>
              <a:rPr lang="en-AU" b="1" dirty="0" err="1"/>
              <a:t>Scikitplot</a:t>
            </a:r>
            <a:r>
              <a:rPr lang="en-AU" dirty="0"/>
              <a:t> : to plot the confusion metrics</a:t>
            </a:r>
          </a:p>
          <a:p>
            <a:pPr marL="285750" indent="-285750">
              <a:lnSpc>
                <a:spcPct val="150000"/>
              </a:lnSpc>
              <a:buFontTx/>
              <a:buChar char="-"/>
            </a:pPr>
            <a:endParaRPr lang="en-AU" dirty="0"/>
          </a:p>
          <a:p>
            <a:pPr marL="0" indent="0">
              <a:lnSpc>
                <a:spcPct val="150000"/>
              </a:lnSpc>
              <a:buNone/>
            </a:pPr>
            <a:r>
              <a:rPr lang="en-AU" sz="1600" b="1" dirty="0">
                <a:solidFill>
                  <a:srgbClr val="FF0000"/>
                </a:solidFill>
              </a:rPr>
              <a:t>NEW</a:t>
            </a:r>
            <a:r>
              <a:rPr lang="en-AU" sz="1600" b="1" dirty="0"/>
              <a:t> API USED</a:t>
            </a:r>
          </a:p>
          <a:p>
            <a:r>
              <a:rPr lang="en-AU" dirty="0" err="1"/>
              <a:t>tradermade</a:t>
            </a:r>
            <a:endParaRPr lang="en-AU" dirty="0"/>
          </a:p>
          <a:p>
            <a:pPr marL="0" indent="0">
              <a:lnSpc>
                <a:spcPct val="150000"/>
              </a:lnSpc>
              <a:buNone/>
            </a:pPr>
            <a:endParaRPr lang="en-AU" sz="1600" b="1" dirty="0"/>
          </a:p>
          <a:p>
            <a:pPr marL="0" indent="0">
              <a:lnSpc>
                <a:spcPct val="150000"/>
              </a:lnSpc>
              <a:buNone/>
            </a:pPr>
            <a:endParaRPr lang="en-AU" sz="1400" b="1" dirty="0"/>
          </a:p>
          <a:p>
            <a:pPr marL="0" indent="0">
              <a:lnSpc>
                <a:spcPct val="150000"/>
              </a:lnSpc>
              <a:buNone/>
            </a:pPr>
            <a:endParaRPr dirty="0"/>
          </a:p>
        </p:txBody>
      </p:sp>
      <p:grpSp>
        <p:nvGrpSpPr>
          <p:cNvPr id="1135" name="Google Shape;1135;p45"/>
          <p:cNvGrpSpPr/>
          <p:nvPr/>
        </p:nvGrpSpPr>
        <p:grpSpPr>
          <a:xfrm>
            <a:off x="6027614" y="1272692"/>
            <a:ext cx="2378082" cy="3178713"/>
            <a:chOff x="5593226" y="692187"/>
            <a:chExt cx="2812302" cy="3759121"/>
          </a:xfrm>
        </p:grpSpPr>
        <p:sp>
          <p:nvSpPr>
            <p:cNvPr id="1136" name="Google Shape;1136;p4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535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14AF-313B-4A97-E089-52787D1D1451}"/>
              </a:ext>
            </a:extLst>
          </p:cNvPr>
          <p:cNvSpPr>
            <a:spLocks noGrp="1"/>
          </p:cNvSpPr>
          <p:nvPr>
            <p:ph type="title"/>
          </p:nvPr>
        </p:nvSpPr>
        <p:spPr>
          <a:xfrm>
            <a:off x="1262962" y="1086675"/>
            <a:ext cx="6547538" cy="1129200"/>
          </a:xfrm>
        </p:spPr>
        <p:txBody>
          <a:bodyPr/>
          <a:lstStyle/>
          <a:p>
            <a:r>
              <a:rPr lang="en-AU" sz="8000" i="1" dirty="0"/>
              <a:t>THANK YOU!</a:t>
            </a:r>
          </a:p>
        </p:txBody>
      </p:sp>
    </p:spTree>
    <p:extLst>
      <p:ext uri="{BB962C8B-B14F-4D97-AF65-F5344CB8AC3E}">
        <p14:creationId xmlns:p14="http://schemas.microsoft.com/office/powerpoint/2010/main" val="338279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t>01 BACKGROUND</a:t>
            </a:r>
            <a:endParaRPr sz="2800" dirty="0"/>
          </a:p>
        </p:txBody>
      </p:sp>
      <p:grpSp>
        <p:nvGrpSpPr>
          <p:cNvPr id="795" name="Google Shape;795;p43"/>
          <p:cNvGrpSpPr/>
          <p:nvPr/>
        </p:nvGrpSpPr>
        <p:grpSpPr>
          <a:xfrm>
            <a:off x="457198" y="740196"/>
            <a:ext cx="4176135" cy="3663093"/>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7" name="Google Shape;1047;p4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MOTIVATION</a:t>
            </a:r>
            <a:endParaRPr dirty="0"/>
          </a:p>
        </p:txBody>
      </p:sp>
      <p:sp>
        <p:nvSpPr>
          <p:cNvPr id="2" name="Google Shape;1134;p45">
            <a:extLst>
              <a:ext uri="{FF2B5EF4-FFF2-40B4-BE49-F238E27FC236}">
                <a16:creationId xmlns:a16="http://schemas.microsoft.com/office/drawing/2014/main" id="{CEE72705-13EB-7AB1-8BE3-FE600F34566E}"/>
              </a:ext>
            </a:extLst>
          </p:cNvPr>
          <p:cNvSpPr txBox="1">
            <a:spLocks/>
          </p:cNvSpPr>
          <p:nvPr/>
        </p:nvSpPr>
        <p:spPr>
          <a:xfrm>
            <a:off x="252412" y="1146311"/>
            <a:ext cx="4981575" cy="33550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Arial" panose="020B0604020202020204" pitchFamily="34" charset="0"/>
              <a:buChar char="•"/>
            </a:pPr>
            <a:r>
              <a:rPr lang="en-GB" b="0" i="0" dirty="0">
                <a:solidFill>
                  <a:srgbClr val="111111"/>
                </a:solidFill>
                <a:effectLst/>
                <a:latin typeface="+mj-lt"/>
              </a:rPr>
              <a:t>Currency exchange rate is one of the most important determinants of a country's relative level of </a:t>
            </a:r>
            <a:r>
              <a:rPr lang="en-GB" b="0" i="0" dirty="0">
                <a:solidFill>
                  <a:srgbClr val="FF0000"/>
                </a:solidFill>
                <a:effectLst/>
                <a:latin typeface="+mj-lt"/>
              </a:rPr>
              <a:t>economic health</a:t>
            </a:r>
            <a:r>
              <a:rPr lang="en-GB" b="0" i="0" dirty="0">
                <a:solidFill>
                  <a:srgbClr val="111111"/>
                </a:solidFill>
                <a:effectLst/>
                <a:latin typeface="+mj-lt"/>
              </a:rPr>
              <a:t>.</a:t>
            </a:r>
          </a:p>
          <a:p>
            <a:pPr marL="342900" indent="-342900">
              <a:lnSpc>
                <a:spcPct val="150000"/>
              </a:lnSpc>
              <a:buFont typeface="Arial" panose="020B0604020202020204" pitchFamily="34" charset="0"/>
              <a:buChar char="•"/>
            </a:pPr>
            <a:r>
              <a:rPr lang="en-GB" b="0" i="0" dirty="0">
                <a:solidFill>
                  <a:srgbClr val="111111"/>
                </a:solidFill>
                <a:effectLst/>
                <a:latin typeface="+mj-lt"/>
              </a:rPr>
              <a:t>A higher-valued currency makes a country's imports less expensive and its exports more expensive in foreign markets.</a:t>
            </a:r>
          </a:p>
          <a:p>
            <a:pPr marL="342900" indent="-342900">
              <a:lnSpc>
                <a:spcPct val="150000"/>
              </a:lnSpc>
              <a:buFont typeface="Arial" panose="020B0604020202020204" pitchFamily="34" charset="0"/>
              <a:buChar char="•"/>
            </a:pPr>
            <a:r>
              <a:rPr lang="en-GB" b="0" i="0" dirty="0">
                <a:solidFill>
                  <a:srgbClr val="111111"/>
                </a:solidFill>
                <a:effectLst/>
                <a:latin typeface="+mj-lt"/>
              </a:rPr>
              <a:t>Exchange rates matter on a smaller scale as well: they</a:t>
            </a:r>
            <a:r>
              <a:rPr lang="en-GB" b="1" i="0" dirty="0">
                <a:solidFill>
                  <a:srgbClr val="111111"/>
                </a:solidFill>
                <a:effectLst/>
                <a:latin typeface="+mj-lt"/>
              </a:rPr>
              <a:t> </a:t>
            </a:r>
            <a:r>
              <a:rPr lang="en-GB" b="1" i="0" dirty="0">
                <a:solidFill>
                  <a:srgbClr val="FF0000"/>
                </a:solidFill>
                <a:effectLst/>
                <a:latin typeface="+mj-lt"/>
              </a:rPr>
              <a:t>impact the real return of an investor's portfolio</a:t>
            </a:r>
            <a:r>
              <a:rPr lang="en-GB" b="0" i="0" dirty="0">
                <a:solidFill>
                  <a:srgbClr val="111111"/>
                </a:solidFill>
                <a:effectLst/>
                <a:latin typeface="+mj-lt"/>
              </a:rPr>
              <a:t>.</a:t>
            </a:r>
          </a:p>
          <a:p>
            <a:pPr marL="342900" indent="-342900">
              <a:lnSpc>
                <a:spcPct val="150000"/>
              </a:lnSpc>
              <a:buFont typeface="Arial" panose="020B0604020202020204" pitchFamily="34" charset="0"/>
              <a:buChar char="•"/>
            </a:pPr>
            <a:r>
              <a:rPr lang="en-GB" b="0" i="0" dirty="0">
                <a:solidFill>
                  <a:srgbClr val="111111"/>
                </a:solidFill>
                <a:effectLst/>
                <a:latin typeface="+mj-lt"/>
              </a:rPr>
              <a:t>Exchange rates are relative and are expressed as a comparison of the currencies of two countries.</a:t>
            </a:r>
          </a:p>
        </p:txBody>
      </p:sp>
      <p:pic>
        <p:nvPicPr>
          <p:cNvPr id="4" name="Picture 3" descr="Graphical user interface, application, Word&#10;&#10;Description automatically generated">
            <a:extLst>
              <a:ext uri="{FF2B5EF4-FFF2-40B4-BE49-F238E27FC236}">
                <a16:creationId xmlns:a16="http://schemas.microsoft.com/office/drawing/2014/main" id="{5FA1E124-C4E1-ED03-C0BF-67E79746EABF}"/>
              </a:ext>
            </a:extLst>
          </p:cNvPr>
          <p:cNvPicPr>
            <a:picLocks noChangeAspect="1"/>
          </p:cNvPicPr>
          <p:nvPr/>
        </p:nvPicPr>
        <p:blipFill>
          <a:blip r:embed="rId3"/>
          <a:stretch>
            <a:fillRect/>
          </a:stretch>
        </p:blipFill>
        <p:spPr>
          <a:xfrm>
            <a:off x="5313081" y="1866240"/>
            <a:ext cx="3726143" cy="1915185"/>
          </a:xfrm>
          <a:prstGeom prst="rect">
            <a:avLst/>
          </a:prstGeom>
        </p:spPr>
      </p:pic>
    </p:spTree>
    <p:extLst>
      <p:ext uri="{BB962C8B-B14F-4D97-AF65-F5344CB8AC3E}">
        <p14:creationId xmlns:p14="http://schemas.microsoft.com/office/powerpoint/2010/main" val="251179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7" name="Google Shape;1047;p4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PROBLEM STATEMENT</a:t>
            </a:r>
            <a:endParaRPr dirty="0"/>
          </a:p>
        </p:txBody>
      </p:sp>
      <p:sp>
        <p:nvSpPr>
          <p:cNvPr id="2" name="Google Shape;1134;p45">
            <a:extLst>
              <a:ext uri="{FF2B5EF4-FFF2-40B4-BE49-F238E27FC236}">
                <a16:creationId xmlns:a16="http://schemas.microsoft.com/office/drawing/2014/main" id="{CEE72705-13EB-7AB1-8BE3-FE600F34566E}"/>
              </a:ext>
            </a:extLst>
          </p:cNvPr>
          <p:cNvSpPr txBox="1">
            <a:spLocks/>
          </p:cNvSpPr>
          <p:nvPr/>
        </p:nvSpPr>
        <p:spPr>
          <a:xfrm>
            <a:off x="5354337" y="992659"/>
            <a:ext cx="3509963" cy="28821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dirty="0"/>
          </a:p>
          <a:p>
            <a:pPr marL="139700">
              <a:lnSpc>
                <a:spcPct val="150000"/>
              </a:lnSpc>
              <a:buSzPts val="1400"/>
            </a:pPr>
            <a:r>
              <a:rPr lang="en-GB" b="1" dirty="0"/>
              <a:t>SCOPE:</a:t>
            </a:r>
          </a:p>
          <a:p>
            <a:pPr marL="457200" indent="-317500">
              <a:lnSpc>
                <a:spcPct val="150000"/>
              </a:lnSpc>
              <a:buSzPts val="1400"/>
              <a:buFont typeface="Arial" panose="020B0604020202020204" pitchFamily="34" charset="0"/>
              <a:buChar char="•"/>
            </a:pPr>
            <a:r>
              <a:rPr lang="en-GB" dirty="0"/>
              <a:t>This project focuses on only one currency pair: </a:t>
            </a:r>
            <a:r>
              <a:rPr lang="en-GB" b="1" dirty="0">
                <a:solidFill>
                  <a:srgbClr val="FF0000"/>
                </a:solidFill>
              </a:rPr>
              <a:t>USD/AUD </a:t>
            </a:r>
            <a:endParaRPr lang="en-AU" b="1" dirty="0">
              <a:solidFill>
                <a:srgbClr val="FF0000"/>
              </a:solidFill>
            </a:endParaRPr>
          </a:p>
          <a:p>
            <a:pPr marL="139700">
              <a:lnSpc>
                <a:spcPct val="150000"/>
              </a:lnSpc>
              <a:buSzPts val="1400"/>
            </a:pPr>
            <a:r>
              <a:rPr lang="en-GB" b="1" dirty="0"/>
              <a:t>PROBLEM STATEMENT:</a:t>
            </a:r>
          </a:p>
          <a:p>
            <a:pPr marL="457200" indent="-317500">
              <a:lnSpc>
                <a:spcPct val="150000"/>
              </a:lnSpc>
              <a:buSzPts val="1400"/>
              <a:buFont typeface="Arial" panose="020B0604020202020204" pitchFamily="34" charset="0"/>
              <a:buChar char="•"/>
            </a:pPr>
            <a:r>
              <a:rPr lang="en-GB" dirty="0"/>
              <a:t>Try to predict the moving direction of the </a:t>
            </a:r>
            <a:r>
              <a:rPr lang="en-GB" dirty="0" err="1"/>
              <a:t>fx</a:t>
            </a:r>
            <a:r>
              <a:rPr lang="en-GB" dirty="0"/>
              <a:t> rate</a:t>
            </a:r>
          </a:p>
          <a:p>
            <a:pPr marL="457200" indent="-317500">
              <a:lnSpc>
                <a:spcPct val="150000"/>
              </a:lnSpc>
              <a:buSzPts val="1400"/>
              <a:buFont typeface="Arial" panose="020B0604020202020204" pitchFamily="34" charset="0"/>
              <a:buChar char="•"/>
            </a:pPr>
            <a:r>
              <a:rPr lang="en-US" altLang="zh-CN" dirty="0"/>
              <a:t>We</a:t>
            </a:r>
            <a:r>
              <a:rPr lang="en-GB" dirty="0"/>
              <a:t> can use the same approach to do the research on other currency pairs, changing the different factors that may influence the FX rate</a:t>
            </a:r>
          </a:p>
        </p:txBody>
      </p:sp>
      <p:pic>
        <p:nvPicPr>
          <p:cNvPr id="4" name="Picture 3" descr="Graphical user interface, application, Word&#10;&#10;Description automatically generated">
            <a:extLst>
              <a:ext uri="{FF2B5EF4-FFF2-40B4-BE49-F238E27FC236}">
                <a16:creationId xmlns:a16="http://schemas.microsoft.com/office/drawing/2014/main" id="{5FA1E124-C4E1-ED03-C0BF-67E79746EABF}"/>
              </a:ext>
            </a:extLst>
          </p:cNvPr>
          <p:cNvPicPr>
            <a:picLocks noChangeAspect="1"/>
          </p:cNvPicPr>
          <p:nvPr/>
        </p:nvPicPr>
        <p:blipFill>
          <a:blip r:embed="rId3"/>
          <a:stretch>
            <a:fillRect/>
          </a:stretch>
        </p:blipFill>
        <p:spPr>
          <a:xfrm>
            <a:off x="328613" y="1548350"/>
            <a:ext cx="4933368" cy="25356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t>02 GOAL &amp; </a:t>
            </a:r>
            <a:r>
              <a:rPr lang="en-AU" sz="2800" dirty="0"/>
              <a:t>METHODOLOGY</a:t>
            </a:r>
            <a:endParaRPr sz="2800" dirty="0"/>
          </a:p>
          <a:p>
            <a:pPr marL="0" lvl="0" indent="0" algn="r" rtl="0">
              <a:spcBef>
                <a:spcPts val="0"/>
              </a:spcBef>
              <a:spcAft>
                <a:spcPts val="0"/>
              </a:spcAft>
              <a:buNone/>
            </a:pPr>
            <a:endParaRPr dirty="0"/>
          </a:p>
        </p:txBody>
      </p:sp>
      <p:grpSp>
        <p:nvGrpSpPr>
          <p:cNvPr id="1281" name="Google Shape;1281;p48"/>
          <p:cNvGrpSpPr/>
          <p:nvPr/>
        </p:nvGrpSpPr>
        <p:grpSpPr>
          <a:xfrm>
            <a:off x="675987" y="462075"/>
            <a:ext cx="4198517" cy="3959253"/>
            <a:chOff x="675987" y="462075"/>
            <a:chExt cx="4198517" cy="3959253"/>
          </a:xfrm>
        </p:grpSpPr>
        <p:sp>
          <p:nvSpPr>
            <p:cNvPr id="1282" name="Google Shape;1282;p48"/>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74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900379" y="4290281"/>
              <a:ext cx="778680" cy="78"/>
            </a:xfrm>
            <a:custGeom>
              <a:avLst/>
              <a:gdLst/>
              <a:ahLst/>
              <a:cxnLst/>
              <a:rect l="l" t="t" r="r" b="b"/>
              <a:pathLst>
                <a:path w="9935" h="1" fill="none" extrusionOk="0">
                  <a:moveTo>
                    <a:pt x="9934" y="0"/>
                  </a:moveTo>
                  <a:lnTo>
                    <a:pt x="1" y="0"/>
                  </a:lnTo>
                </a:path>
              </a:pathLst>
            </a:custGeom>
            <a:no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307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6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GOALS</a:t>
            </a:r>
            <a:endParaRPr dirty="0"/>
          </a:p>
        </p:txBody>
      </p:sp>
      <p:sp>
        <p:nvSpPr>
          <p:cNvPr id="2738" name="Google Shape;2738;p64"/>
          <p:cNvSpPr txBox="1">
            <a:spLocks noGrp="1"/>
          </p:cNvSpPr>
          <p:nvPr>
            <p:ph type="title" idx="2"/>
          </p:nvPr>
        </p:nvSpPr>
        <p:spPr>
          <a:xfrm>
            <a:off x="3397188" y="2891208"/>
            <a:ext cx="23496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 No. 2</a:t>
            </a:r>
            <a:endParaRPr dirty="0"/>
          </a:p>
        </p:txBody>
      </p:sp>
      <p:sp>
        <p:nvSpPr>
          <p:cNvPr id="2739" name="Google Shape;2739;p64"/>
          <p:cNvSpPr txBox="1">
            <a:spLocks noGrp="1"/>
          </p:cNvSpPr>
          <p:nvPr>
            <p:ph type="subTitle" idx="1"/>
          </p:nvPr>
        </p:nvSpPr>
        <p:spPr>
          <a:xfrm>
            <a:off x="3397188" y="3250467"/>
            <a:ext cx="2349600" cy="7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FF0000"/>
                </a:solidFill>
              </a:rPr>
              <a:t>Predict the moving direction </a:t>
            </a:r>
            <a:r>
              <a:rPr lang="en-US" altLang="zh-CN" dirty="0"/>
              <a:t>of the future </a:t>
            </a:r>
            <a:r>
              <a:rPr lang="en-US" altLang="zh-CN" dirty="0" err="1"/>
              <a:t>fx</a:t>
            </a:r>
            <a:r>
              <a:rPr lang="en-US" altLang="zh-CN" dirty="0"/>
              <a:t> rate (Up or Down) using binary classification</a:t>
            </a:r>
            <a:endParaRPr dirty="0"/>
          </a:p>
        </p:txBody>
      </p:sp>
      <p:sp>
        <p:nvSpPr>
          <p:cNvPr id="2740" name="Google Shape;2740;p64"/>
          <p:cNvSpPr txBox="1">
            <a:spLocks noGrp="1"/>
          </p:cNvSpPr>
          <p:nvPr>
            <p:ph type="title" idx="3"/>
          </p:nvPr>
        </p:nvSpPr>
        <p:spPr>
          <a:xfrm>
            <a:off x="778718" y="2891210"/>
            <a:ext cx="23496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 No. 1</a:t>
            </a:r>
            <a:endParaRPr dirty="0"/>
          </a:p>
        </p:txBody>
      </p:sp>
      <p:sp>
        <p:nvSpPr>
          <p:cNvPr id="2741" name="Google Shape;2741;p64"/>
          <p:cNvSpPr txBox="1">
            <a:spLocks noGrp="1"/>
          </p:cNvSpPr>
          <p:nvPr>
            <p:ph type="subTitle" idx="4"/>
          </p:nvPr>
        </p:nvSpPr>
        <p:spPr>
          <a:xfrm>
            <a:off x="778718" y="3250468"/>
            <a:ext cx="2349600" cy="794400"/>
          </a:xfrm>
          <a:prstGeom prst="rect">
            <a:avLst/>
          </a:prstGeom>
        </p:spPr>
        <p:txBody>
          <a:bodyPr spcFirstLastPara="1" wrap="square" lIns="91425" tIns="91425" rIns="91425" bIns="91425" anchor="t" anchorCtr="0">
            <a:noAutofit/>
          </a:bodyPr>
          <a:lstStyle/>
          <a:p>
            <a:pPr marL="0" indent="0"/>
            <a:r>
              <a:rPr lang="en-AU" dirty="0"/>
              <a:t>Research on </a:t>
            </a:r>
            <a:r>
              <a:rPr lang="en-AU" dirty="0">
                <a:solidFill>
                  <a:srgbClr val="FF0000"/>
                </a:solidFill>
              </a:rPr>
              <a:t>different factors </a:t>
            </a:r>
            <a:r>
              <a:rPr lang="en-AU" dirty="0"/>
              <a:t>that may have greater influence on the </a:t>
            </a:r>
            <a:r>
              <a:rPr lang="en-AU" dirty="0" err="1"/>
              <a:t>fx</a:t>
            </a:r>
            <a:r>
              <a:rPr lang="en-AU" dirty="0"/>
              <a:t> rate fluctuation</a:t>
            </a:r>
          </a:p>
          <a:p>
            <a:pPr marL="0" lvl="0" indent="0" algn="ctr" rtl="0">
              <a:spcBef>
                <a:spcPts val="0"/>
              </a:spcBef>
              <a:spcAft>
                <a:spcPts val="0"/>
              </a:spcAft>
              <a:buNone/>
            </a:pPr>
            <a:endParaRPr dirty="0"/>
          </a:p>
        </p:txBody>
      </p:sp>
      <p:sp>
        <p:nvSpPr>
          <p:cNvPr id="2742" name="Google Shape;2742;p64"/>
          <p:cNvSpPr txBox="1">
            <a:spLocks noGrp="1"/>
          </p:cNvSpPr>
          <p:nvPr>
            <p:ph type="title" idx="5"/>
          </p:nvPr>
        </p:nvSpPr>
        <p:spPr>
          <a:xfrm>
            <a:off x="6124185" y="2891207"/>
            <a:ext cx="23496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 No. 3</a:t>
            </a:r>
            <a:endParaRPr dirty="0"/>
          </a:p>
        </p:txBody>
      </p:sp>
      <p:sp>
        <p:nvSpPr>
          <p:cNvPr id="2743" name="Google Shape;2743;p64"/>
          <p:cNvSpPr txBox="1">
            <a:spLocks noGrp="1"/>
          </p:cNvSpPr>
          <p:nvPr>
            <p:ph type="subTitle" idx="6"/>
          </p:nvPr>
        </p:nvSpPr>
        <p:spPr>
          <a:xfrm>
            <a:off x="6124185" y="3250466"/>
            <a:ext cx="2349600" cy="794400"/>
          </a:xfrm>
          <a:prstGeom prst="rect">
            <a:avLst/>
          </a:prstGeom>
        </p:spPr>
        <p:txBody>
          <a:bodyPr spcFirstLastPara="1" wrap="square" lIns="91425" tIns="91425" rIns="91425" bIns="91425" anchor="t" anchorCtr="0">
            <a:noAutofit/>
          </a:bodyPr>
          <a:lstStyle/>
          <a:p>
            <a:pPr marL="0" indent="0" algn="l">
              <a:buSzPts val="1100"/>
            </a:pPr>
            <a:r>
              <a:rPr lang="en-GB" dirty="0">
                <a:solidFill>
                  <a:srgbClr val="FF0000"/>
                </a:solidFill>
              </a:rPr>
              <a:t>Compare different models </a:t>
            </a:r>
            <a:r>
              <a:rPr lang="en-GB" dirty="0"/>
              <a:t>and try to find the better model for the prediction</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grpSp>
        <p:nvGrpSpPr>
          <p:cNvPr id="2744" name="Google Shape;2744;p64"/>
          <p:cNvGrpSpPr/>
          <p:nvPr/>
        </p:nvGrpSpPr>
        <p:grpSpPr>
          <a:xfrm>
            <a:off x="10806094" y="3309152"/>
            <a:ext cx="516706" cy="794437"/>
            <a:chOff x="4226500" y="3280763"/>
            <a:chExt cx="780405" cy="1155377"/>
          </a:xfrm>
        </p:grpSpPr>
        <p:sp>
          <p:nvSpPr>
            <p:cNvPr id="2745" name="Google Shape;2745;p64"/>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4"/>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4"/>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4"/>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4"/>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4"/>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4"/>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4"/>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4"/>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4"/>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4"/>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4"/>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4"/>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4"/>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4"/>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4"/>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4"/>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4"/>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4"/>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4"/>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4"/>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4"/>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4"/>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4"/>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4"/>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4"/>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5" name="Google Shape;2775;p64"/>
          <p:cNvGrpSpPr/>
          <p:nvPr/>
        </p:nvGrpSpPr>
        <p:grpSpPr>
          <a:xfrm>
            <a:off x="1485140" y="1864630"/>
            <a:ext cx="936747" cy="936033"/>
            <a:chOff x="1303537" y="1502716"/>
            <a:chExt cx="362939" cy="362677"/>
          </a:xfrm>
        </p:grpSpPr>
        <p:sp>
          <p:nvSpPr>
            <p:cNvPr id="2776" name="Google Shape;2776;p64"/>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4"/>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4"/>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4"/>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4"/>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4"/>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4"/>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4"/>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7" name="Google Shape;2787;p64"/>
          <p:cNvGrpSpPr/>
          <p:nvPr/>
        </p:nvGrpSpPr>
        <p:grpSpPr>
          <a:xfrm>
            <a:off x="6864066" y="1863809"/>
            <a:ext cx="788855" cy="937544"/>
            <a:chOff x="4030586" y="3805246"/>
            <a:chExt cx="286523" cy="340566"/>
          </a:xfrm>
        </p:grpSpPr>
        <p:sp>
          <p:nvSpPr>
            <p:cNvPr id="2788" name="Google Shape;2788;p64"/>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4"/>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4"/>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4"/>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4"/>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4"/>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4"/>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4"/>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4"/>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4"/>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4"/>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4"/>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4"/>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64"/>
          <p:cNvGrpSpPr/>
          <p:nvPr/>
        </p:nvGrpSpPr>
        <p:grpSpPr>
          <a:xfrm>
            <a:off x="4106621" y="1870059"/>
            <a:ext cx="930616" cy="924935"/>
            <a:chOff x="2180884" y="2888719"/>
            <a:chExt cx="376752" cy="374468"/>
          </a:xfrm>
        </p:grpSpPr>
        <p:sp>
          <p:nvSpPr>
            <p:cNvPr id="2802" name="Google Shape;2802;p64"/>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4"/>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4"/>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4"/>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4"/>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4"/>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4"/>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4"/>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4"/>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4"/>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4"/>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4"/>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4"/>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4"/>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340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5"/>
        <p:cNvGrpSpPr/>
        <p:nvPr/>
      </p:nvGrpSpPr>
      <p:grpSpPr>
        <a:xfrm>
          <a:off x="0" y="0"/>
          <a:ext cx="0" cy="0"/>
          <a:chOff x="0" y="0"/>
          <a:chExt cx="0" cy="0"/>
        </a:xfrm>
      </p:grpSpPr>
      <p:cxnSp>
        <p:nvCxnSpPr>
          <p:cNvPr id="2436" name="Google Shape;2436;p62"/>
          <p:cNvCxnSpPr/>
          <p:nvPr/>
        </p:nvCxnSpPr>
        <p:spPr>
          <a:xfrm>
            <a:off x="4162101" y="2859678"/>
            <a:ext cx="823500" cy="0"/>
          </a:xfrm>
          <a:prstGeom prst="straightConnector1">
            <a:avLst/>
          </a:prstGeom>
          <a:noFill/>
          <a:ln w="28575" cap="flat" cmpd="sng">
            <a:solidFill>
              <a:schemeClr val="lt2"/>
            </a:solidFill>
            <a:prstDash val="solid"/>
            <a:round/>
            <a:headEnd type="none" w="med" len="med"/>
            <a:tailEnd type="none" w="med" len="med"/>
          </a:ln>
        </p:spPr>
      </p:cxnSp>
      <p:sp>
        <p:nvSpPr>
          <p:cNvPr id="2437" name="Google Shape;2437;p6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STEPS</a:t>
            </a:r>
            <a:endParaRPr dirty="0"/>
          </a:p>
        </p:txBody>
      </p:sp>
      <p:cxnSp>
        <p:nvCxnSpPr>
          <p:cNvPr id="2438" name="Google Shape;2438;p62"/>
          <p:cNvCxnSpPr>
            <a:stCxn id="2439" idx="6"/>
            <a:endCxn id="2440" idx="2"/>
          </p:cNvCxnSpPr>
          <p:nvPr/>
        </p:nvCxnSpPr>
        <p:spPr>
          <a:xfrm>
            <a:off x="2435844" y="2859618"/>
            <a:ext cx="831300" cy="0"/>
          </a:xfrm>
          <a:prstGeom prst="straightConnector1">
            <a:avLst/>
          </a:prstGeom>
          <a:noFill/>
          <a:ln w="28575" cap="flat" cmpd="sng">
            <a:solidFill>
              <a:schemeClr val="lt2"/>
            </a:solidFill>
            <a:prstDash val="solid"/>
            <a:round/>
            <a:headEnd type="none" w="med" len="med"/>
            <a:tailEnd type="none" w="med" len="med"/>
          </a:ln>
        </p:spPr>
      </p:cxnSp>
      <p:sp>
        <p:nvSpPr>
          <p:cNvPr id="2441" name="Google Shape;2441;p62"/>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2"/>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2"/>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2"/>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2"/>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2"/>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2"/>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2"/>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2"/>
          <p:cNvSpPr txBox="1">
            <a:spLocks noGrp="1"/>
          </p:cNvSpPr>
          <p:nvPr>
            <p:ph type="subTitle" idx="4294967295"/>
          </p:nvPr>
        </p:nvSpPr>
        <p:spPr>
          <a:xfrm>
            <a:off x="2044322" y="3359687"/>
            <a:ext cx="3942611" cy="572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AU" sz="1200" b="1" dirty="0"/>
              <a:t>2. Train &amp; Test the data: </a:t>
            </a:r>
            <a:r>
              <a:rPr lang="en-AU" sz="1200" dirty="0"/>
              <a:t>using different split of training/test data set to fine tune the optimised accuracy of the model</a:t>
            </a:r>
            <a:endParaRPr sz="1200" dirty="0"/>
          </a:p>
          <a:p>
            <a:pPr marL="0" lvl="0" indent="0" rtl="0">
              <a:lnSpc>
                <a:spcPct val="100000"/>
              </a:lnSpc>
              <a:spcBef>
                <a:spcPts val="0"/>
              </a:spcBef>
              <a:spcAft>
                <a:spcPts val="0"/>
              </a:spcAft>
              <a:buNone/>
            </a:pPr>
            <a:endParaRPr sz="1400" dirty="0"/>
          </a:p>
        </p:txBody>
      </p:sp>
      <p:sp>
        <p:nvSpPr>
          <p:cNvPr id="2448" name="Google Shape;2448;p62"/>
          <p:cNvSpPr txBox="1">
            <a:spLocks noGrp="1"/>
          </p:cNvSpPr>
          <p:nvPr>
            <p:ph type="title" idx="4294967295"/>
          </p:nvPr>
        </p:nvSpPr>
        <p:spPr>
          <a:xfrm>
            <a:off x="1323188" y="1162534"/>
            <a:ext cx="13617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STEP 1</a:t>
            </a:r>
            <a:endParaRPr sz="1600"/>
          </a:p>
        </p:txBody>
      </p:sp>
      <p:sp>
        <p:nvSpPr>
          <p:cNvPr id="2449" name="Google Shape;2449;p62"/>
          <p:cNvSpPr txBox="1">
            <a:spLocks noGrp="1"/>
          </p:cNvSpPr>
          <p:nvPr>
            <p:ph type="subTitle" idx="4294967295"/>
          </p:nvPr>
        </p:nvSpPr>
        <p:spPr>
          <a:xfrm>
            <a:off x="457201" y="1700439"/>
            <a:ext cx="3548062" cy="794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200" b="1" dirty="0"/>
              <a:t>1. Data Preparation: </a:t>
            </a:r>
            <a:r>
              <a:rPr lang="en" sz="1200" dirty="0"/>
              <a:t>Deciding on the factors that may influence the fx rates and how to pull of the historic data for the code</a:t>
            </a:r>
            <a:endParaRPr sz="1200" dirty="0"/>
          </a:p>
        </p:txBody>
      </p:sp>
      <p:sp>
        <p:nvSpPr>
          <p:cNvPr id="2450" name="Google Shape;2450;p62"/>
          <p:cNvSpPr txBox="1">
            <a:spLocks noGrp="1"/>
          </p:cNvSpPr>
          <p:nvPr>
            <p:ph type="subTitle" idx="4294967295"/>
          </p:nvPr>
        </p:nvSpPr>
        <p:spPr>
          <a:xfrm>
            <a:off x="4541713" y="1702989"/>
            <a:ext cx="1780200" cy="79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dirty="0"/>
              <a:t>3. Make predictions and draw the plots</a:t>
            </a:r>
            <a:endParaRPr sz="1200" b="1" dirty="0"/>
          </a:p>
        </p:txBody>
      </p:sp>
      <p:sp>
        <p:nvSpPr>
          <p:cNvPr id="2451" name="Google Shape;2451;p62"/>
          <p:cNvSpPr txBox="1">
            <a:spLocks noGrp="1"/>
          </p:cNvSpPr>
          <p:nvPr>
            <p:ph type="subTitle" idx="4294967295"/>
          </p:nvPr>
        </p:nvSpPr>
        <p:spPr>
          <a:xfrm>
            <a:off x="6394613" y="3404924"/>
            <a:ext cx="14907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AU" sz="1200" b="1" dirty="0"/>
              <a:t>4. Model Evaluation</a:t>
            </a:r>
            <a:endParaRPr sz="1200" b="1" dirty="0"/>
          </a:p>
          <a:p>
            <a:pPr marL="0" lvl="0" indent="0" algn="ctr" rtl="0">
              <a:lnSpc>
                <a:spcPct val="100000"/>
              </a:lnSpc>
              <a:spcBef>
                <a:spcPts val="0"/>
              </a:spcBef>
              <a:spcAft>
                <a:spcPts val="0"/>
              </a:spcAft>
              <a:buNone/>
            </a:pPr>
            <a:endParaRPr sz="1400" dirty="0"/>
          </a:p>
        </p:txBody>
      </p:sp>
      <p:sp>
        <p:nvSpPr>
          <p:cNvPr id="2452" name="Google Shape;2452;p62"/>
          <p:cNvSpPr txBox="1">
            <a:spLocks noGrp="1"/>
          </p:cNvSpPr>
          <p:nvPr>
            <p:ph type="title" idx="4294967295"/>
          </p:nvPr>
        </p:nvSpPr>
        <p:spPr>
          <a:xfrm>
            <a:off x="3040088" y="4124616"/>
            <a:ext cx="13617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STEP 2</a:t>
            </a:r>
            <a:endParaRPr sz="1600">
              <a:solidFill>
                <a:schemeClr val="lt1"/>
              </a:solidFill>
            </a:endParaRPr>
          </a:p>
        </p:txBody>
      </p:sp>
      <p:sp>
        <p:nvSpPr>
          <p:cNvPr id="2453" name="Google Shape;2453;p62"/>
          <p:cNvSpPr txBox="1">
            <a:spLocks noGrp="1"/>
          </p:cNvSpPr>
          <p:nvPr>
            <p:ph type="title" idx="4294967295"/>
          </p:nvPr>
        </p:nvSpPr>
        <p:spPr>
          <a:xfrm>
            <a:off x="4735213" y="1161884"/>
            <a:ext cx="13617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STEP 3</a:t>
            </a:r>
            <a:endParaRPr sz="1600"/>
          </a:p>
        </p:txBody>
      </p:sp>
      <p:sp>
        <p:nvSpPr>
          <p:cNvPr id="2454" name="Google Shape;2454;p62"/>
          <p:cNvSpPr txBox="1">
            <a:spLocks noGrp="1"/>
          </p:cNvSpPr>
          <p:nvPr>
            <p:ph type="title" idx="4294967295"/>
          </p:nvPr>
        </p:nvSpPr>
        <p:spPr>
          <a:xfrm>
            <a:off x="6459113" y="4124641"/>
            <a:ext cx="13617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STEP 4</a:t>
            </a:r>
            <a:endParaRPr sz="1600">
              <a:solidFill>
                <a:schemeClr val="lt1"/>
              </a:solidFill>
            </a:endParaRPr>
          </a:p>
        </p:txBody>
      </p:sp>
      <p:grpSp>
        <p:nvGrpSpPr>
          <p:cNvPr id="2455" name="Google Shape;2455;p62"/>
          <p:cNvGrpSpPr/>
          <p:nvPr/>
        </p:nvGrpSpPr>
        <p:grpSpPr>
          <a:xfrm>
            <a:off x="1699269" y="2585060"/>
            <a:ext cx="558293" cy="549237"/>
            <a:chOff x="2189568" y="1961603"/>
            <a:chExt cx="364993" cy="359049"/>
          </a:xfrm>
        </p:grpSpPr>
        <p:sp>
          <p:nvSpPr>
            <p:cNvPr id="2456" name="Google Shape;2456;p62"/>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2"/>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2"/>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2"/>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2"/>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2"/>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2"/>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2"/>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2"/>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2"/>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2"/>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2"/>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2"/>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2"/>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2"/>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2"/>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62"/>
          <p:cNvGrpSpPr/>
          <p:nvPr/>
        </p:nvGrpSpPr>
        <p:grpSpPr>
          <a:xfrm>
            <a:off x="6858688" y="2568419"/>
            <a:ext cx="558190" cy="576555"/>
            <a:chOff x="1759925" y="1501087"/>
            <a:chExt cx="347004" cy="358420"/>
          </a:xfrm>
        </p:grpSpPr>
        <p:sp>
          <p:nvSpPr>
            <p:cNvPr id="2473" name="Google Shape;2473;p62"/>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2"/>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2"/>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2"/>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2"/>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2"/>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2"/>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2"/>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2"/>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2"/>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2"/>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2"/>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2"/>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2"/>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2"/>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2"/>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2"/>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2"/>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2"/>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2"/>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2"/>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2"/>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2"/>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2"/>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2"/>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2"/>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2"/>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0" name="Google Shape;2500;p62"/>
          <p:cNvGrpSpPr/>
          <p:nvPr/>
        </p:nvGrpSpPr>
        <p:grpSpPr>
          <a:xfrm>
            <a:off x="3476963" y="2600369"/>
            <a:ext cx="456839" cy="518555"/>
            <a:chOff x="2230050" y="1500223"/>
            <a:chExt cx="316524" cy="359284"/>
          </a:xfrm>
        </p:grpSpPr>
        <p:sp>
          <p:nvSpPr>
            <p:cNvPr id="2501" name="Google Shape;2501;p62"/>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2"/>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2"/>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2"/>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2"/>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2"/>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2"/>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2"/>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2"/>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2"/>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2"/>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2"/>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2"/>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2"/>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2"/>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2"/>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2"/>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2"/>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2"/>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2"/>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1" name="Google Shape;2521;p62"/>
          <p:cNvGrpSpPr/>
          <p:nvPr/>
        </p:nvGrpSpPr>
        <p:grpSpPr>
          <a:xfrm>
            <a:off x="5153722" y="2524234"/>
            <a:ext cx="535915" cy="664938"/>
            <a:chOff x="2663464" y="3346815"/>
            <a:chExt cx="289528" cy="359232"/>
          </a:xfrm>
        </p:grpSpPr>
        <p:sp>
          <p:nvSpPr>
            <p:cNvPr id="2522" name="Google Shape;2522;p62"/>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2"/>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2"/>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2"/>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2"/>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2"/>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2"/>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2"/>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2"/>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2"/>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2"/>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3" name="Google Shape;2533;p62"/>
          <p:cNvCxnSpPr/>
          <p:nvPr/>
        </p:nvCxnSpPr>
        <p:spPr>
          <a:xfrm>
            <a:off x="5872551" y="2856703"/>
            <a:ext cx="823500" cy="0"/>
          </a:xfrm>
          <a:prstGeom prst="straightConnector1">
            <a:avLst/>
          </a:prstGeom>
          <a:noFill/>
          <a:ln w="2857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23179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8"/>
        <p:cNvGrpSpPr/>
        <p:nvPr/>
      </p:nvGrpSpPr>
      <p:grpSpPr>
        <a:xfrm>
          <a:off x="0" y="0"/>
          <a:ext cx="0" cy="0"/>
          <a:chOff x="0" y="0"/>
          <a:chExt cx="0" cy="0"/>
        </a:xfrm>
      </p:grpSpPr>
      <p:sp>
        <p:nvSpPr>
          <p:cNvPr id="2049" name="Google Shape;2049;p60"/>
          <p:cNvSpPr txBox="1">
            <a:spLocks noGrp="1"/>
          </p:cNvSpPr>
          <p:nvPr>
            <p:ph type="title"/>
          </p:nvPr>
        </p:nvSpPr>
        <p:spPr>
          <a:xfrm>
            <a:off x="4815300" y="1973224"/>
            <a:ext cx="3871500" cy="213044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03 DATA PREP &amp;</a:t>
            </a:r>
            <a:endParaRPr dirty="0"/>
          </a:p>
          <a:p>
            <a:pPr marL="0" lvl="0" indent="0" algn="r" rtl="0">
              <a:spcBef>
                <a:spcPts val="0"/>
              </a:spcBef>
              <a:spcAft>
                <a:spcPts val="0"/>
              </a:spcAft>
              <a:buClr>
                <a:schemeClr val="dk1"/>
              </a:buClr>
              <a:buSzPts val="1100"/>
              <a:buFont typeface="Arial"/>
              <a:buNone/>
            </a:pPr>
            <a:r>
              <a:rPr lang="en-AU" dirty="0"/>
              <a:t>MODEL TRAINING</a:t>
            </a:r>
            <a:endParaRPr dirty="0"/>
          </a:p>
          <a:p>
            <a:pPr marL="0" lvl="0" indent="0" algn="r" rtl="0">
              <a:spcBef>
                <a:spcPts val="0"/>
              </a:spcBef>
              <a:spcAft>
                <a:spcPts val="0"/>
              </a:spcAft>
              <a:buNone/>
            </a:pPr>
            <a:endParaRPr dirty="0"/>
          </a:p>
        </p:txBody>
      </p:sp>
      <p:grpSp>
        <p:nvGrpSpPr>
          <p:cNvPr id="2051" name="Google Shape;2051;p60"/>
          <p:cNvGrpSpPr/>
          <p:nvPr/>
        </p:nvGrpSpPr>
        <p:grpSpPr>
          <a:xfrm>
            <a:off x="481225" y="480644"/>
            <a:ext cx="4011828" cy="4055294"/>
            <a:chOff x="481225" y="480644"/>
            <a:chExt cx="4011828" cy="4055294"/>
          </a:xfrm>
        </p:grpSpPr>
        <p:sp>
          <p:nvSpPr>
            <p:cNvPr id="2052" name="Google Shape;2052;p60"/>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36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0"/>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0"/>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0"/>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0"/>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0"/>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0"/>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0"/>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0"/>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0"/>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0"/>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0"/>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0"/>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0"/>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0"/>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0"/>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0"/>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0"/>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0"/>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0"/>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0"/>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0"/>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0"/>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0"/>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0"/>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0"/>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0"/>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0"/>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0"/>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0"/>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0"/>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0"/>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0"/>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0"/>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0"/>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0"/>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0"/>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0"/>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0"/>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0"/>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0"/>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0"/>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0"/>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0"/>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0"/>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0"/>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0"/>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0"/>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0"/>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0"/>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0"/>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0"/>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0"/>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0"/>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0"/>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0"/>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0"/>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0"/>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0"/>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0"/>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0"/>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0"/>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0"/>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0"/>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0"/>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0"/>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0"/>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0"/>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0"/>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0"/>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0"/>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0"/>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0"/>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0"/>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0"/>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0"/>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0"/>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0"/>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0"/>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0"/>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0"/>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0"/>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0"/>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0"/>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0"/>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0"/>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0"/>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0"/>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0"/>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0"/>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0"/>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0"/>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0"/>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0"/>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0"/>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0"/>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0"/>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0"/>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0"/>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0"/>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0"/>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0"/>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0"/>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0"/>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0"/>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0"/>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0"/>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0"/>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0"/>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0"/>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0"/>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0"/>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0"/>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4165</TotalTime>
  <Words>1340</Words>
  <Application>Microsoft Office PowerPoint</Application>
  <PresentationFormat>On-screen Show (16:9)</PresentationFormat>
  <Paragraphs>144</Paragraphs>
  <Slides>26</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Microsoft YaHei UI</vt:lpstr>
      <vt:lpstr>Ubuntu</vt:lpstr>
      <vt:lpstr>Open Sans</vt:lpstr>
      <vt:lpstr>Microsoft YaHei</vt:lpstr>
      <vt:lpstr>Times New Roman</vt:lpstr>
      <vt:lpstr>Montserrat Black</vt:lpstr>
      <vt:lpstr>Wingdings</vt:lpstr>
      <vt:lpstr>Arial</vt:lpstr>
      <vt:lpstr>Montserrat</vt:lpstr>
      <vt:lpstr>Roboto Slab</vt:lpstr>
      <vt:lpstr>Roboto</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05 SUMMARY </vt:lpstr>
      <vt:lpstr>PowerPoint Presentation</vt:lpstr>
      <vt:lpstr>PowerPoint Presentation</vt:lpstr>
      <vt:lpstr>PowerPoint Presentation</vt:lpstr>
      <vt:lpstr>DIFFICULTIES FACED </vt:lpstr>
      <vt:lpstr>CONCLUSION </vt:lpstr>
      <vt:lpstr>06 FUTURE EXPLORATION </vt:lpstr>
      <vt:lpstr>1. Add more factors into the dataset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SOCIAL MEDIA</dc:title>
  <dc:creator>Flora Zhao</dc:creator>
  <cp:lastModifiedBy>Flora Zhao</cp:lastModifiedBy>
  <cp:revision>60</cp:revision>
  <dcterms:modified xsi:type="dcterms:W3CDTF">2023-01-11T10:03:01Z</dcterms:modified>
</cp:coreProperties>
</file>