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CC35EB2-F7F4-407B-A6CD-C7CD0FDF76D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9CF06E4-8071-48C4-BE30-E179ADC2B5A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2023-11-22 5:37:09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15FE9897-E88E-4B15-ADB3-5C203094D2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790"/>
            <a:ext cx="12192000" cy="593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2023-11-22T22:37:09Z</dcterms:created>
  <dcterms:modified xsi:type="dcterms:W3CDTF">2023-11-22T22:37:09Z</dcterms:modified>
</cp:coreProperties>
</file>