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1" r:id="rId3"/>
    <p:sldId id="474" r:id="rId5"/>
    <p:sldId id="263" r:id="rId6"/>
    <p:sldId id="587" r:id="rId7"/>
    <p:sldId id="583" r:id="rId8"/>
    <p:sldId id="584" r:id="rId9"/>
    <p:sldId id="585" r:id="rId10"/>
    <p:sldId id="593" r:id="rId11"/>
    <p:sldId id="588" r:id="rId12"/>
    <p:sldId id="589" r:id="rId13"/>
    <p:sldId id="590" r:id="rId14"/>
    <p:sldId id="519" r:id="rId15"/>
    <p:sldId id="521" r:id="rId16"/>
    <p:sldId id="522" r:id="rId17"/>
    <p:sldId id="462" r:id="rId18"/>
    <p:sldId id="604" r:id="rId19"/>
    <p:sldId id="280" r:id="rId20"/>
    <p:sldId id="329" r:id="rId21"/>
    <p:sldId id="274" r:id="rId22"/>
  </p:sldIdLst>
  <p:sldSz cx="9144000" cy="5143500"/>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009966"/>
    <a:srgbClr val="EDF9ED"/>
    <a:srgbClr val="F0F0F0"/>
    <a:srgbClr val="CC9B00"/>
    <a:srgbClr val="D9F3D9"/>
    <a:srgbClr val="FFFFFF"/>
    <a:srgbClr val="C3EBC3"/>
    <a:srgbClr val="4FC5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92"/>
    <p:restoredTop sz="67034"/>
  </p:normalViewPr>
  <p:slideViewPr>
    <p:cSldViewPr showGuides="1">
      <p:cViewPr>
        <p:scale>
          <a:sx n="90" d="100"/>
          <a:sy n="90" d="100"/>
        </p:scale>
        <p:origin x="-162" y="96"/>
      </p:cViewPr>
      <p:guideLst>
        <p:guide orient="horz" pos="1788"/>
        <p:guide pos="2880"/>
      </p:guideLst>
    </p:cSldViewPr>
  </p:slideViewPr>
  <p:outlineViewPr>
    <p:cViewPr>
      <p:scale>
        <a:sx n="33" d="100"/>
        <a:sy n="33" d="100"/>
      </p:scale>
      <p:origin x="0" y="2862"/>
    </p:cViewPr>
  </p:outlin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anose="020B0604020202020204" pitchFamily="34" charset="0"/>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anose="020B0604020202020204" pitchFamily="34" charset="0"/>
              <a:buNone/>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anose="020B0604020202020204" pitchFamily="34" charset="0"/>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fontAlgn="base" hangingPunct="1">
              <a:buChar char="•"/>
            </a:pPr>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幻灯片图像占位符 1"/>
          <p:cNvSpPr>
            <a:spLocks noGrp="1" noRot="1" noChangeAspect="1" noTextEdit="1"/>
          </p:cNvSpPr>
          <p:nvPr>
            <p:ph type="sldImg"/>
          </p:nvPr>
        </p:nvSpPr>
        <p:spPr>
          <a:ln>
            <a:solidFill>
              <a:srgbClr val="000000"/>
            </a:solidFill>
            <a:miter/>
          </a:ln>
        </p:spPr>
      </p:sp>
      <p:sp>
        <p:nvSpPr>
          <p:cNvPr id="50178" name="备注占位符 2"/>
          <p:cNvSpPr>
            <a:spLocks noGrp="1"/>
          </p:cNvSpPr>
          <p:nvPr>
            <p:ph type="body"/>
          </p:nvPr>
        </p:nvSpPr>
        <p:spPr>
          <a:noFill/>
          <a:ln>
            <a:noFill/>
          </a:ln>
        </p:spPr>
        <p:txBody>
          <a:bodyPr wrap="square" lIns="91440" tIns="45720" rIns="91440" bIns="45720" anchor="t"/>
          <a:p>
            <a:pPr lvl="0" eaLnBrk="1" hangingPunct="1">
              <a:spcBef>
                <a:spcPct val="0"/>
              </a:spcBef>
            </a:pPr>
            <a:r>
              <a:rPr lang="zh-CN" altLang="en-US" dirty="0"/>
              <a:t>讲解：</a:t>
            </a:r>
            <a:endParaRPr lang="en-US" altLang="zh-CN" dirty="0"/>
          </a:p>
          <a:p>
            <a:pPr lvl="0" eaLnBrk="1" hangingPunct="1">
              <a:spcBef>
                <a:spcPct val="0"/>
              </a:spcBef>
            </a:pPr>
            <a:r>
              <a:rPr lang="en-US" altLang="zh-CN" dirty="0"/>
              <a:t>1</a:t>
            </a:r>
            <a:r>
              <a:rPr lang="zh-CN" altLang="en-US" dirty="0"/>
              <a:t>、</a:t>
            </a:r>
            <a:r>
              <a:rPr lang="en-US" altLang="zh-CN" dirty="0"/>
              <a:t>if</a:t>
            </a:r>
            <a:r>
              <a:rPr lang="zh-CN" altLang="en-US" dirty="0"/>
              <a:t>语句的语法，以及使用方法，举两个生活中的例子：</a:t>
            </a:r>
            <a:endParaRPr lang="en-US" altLang="zh-CN" dirty="0"/>
          </a:p>
          <a:p>
            <a:pPr lvl="0" eaLnBrk="1" hangingPunct="1">
              <a:spcBef>
                <a:spcPct val="0"/>
              </a:spcBef>
            </a:pPr>
            <a:r>
              <a:rPr lang="en-US" altLang="zh-CN" dirty="0"/>
              <a:t>   1</a:t>
            </a:r>
            <a:r>
              <a:rPr lang="zh-CN" altLang="en-US" dirty="0"/>
              <a:t>）如果天气晴朗就去爬山；</a:t>
            </a:r>
            <a:endParaRPr lang="en-US" altLang="zh-CN" dirty="0"/>
          </a:p>
          <a:p>
            <a:pPr lvl="0" eaLnBrk="1" hangingPunct="1">
              <a:spcBef>
                <a:spcPct val="0"/>
              </a:spcBef>
            </a:pPr>
            <a:r>
              <a:rPr lang="en-US" altLang="zh-CN" dirty="0"/>
              <a:t>   2</a:t>
            </a:r>
            <a:r>
              <a:rPr lang="zh-CN" altLang="en-US" dirty="0"/>
              <a:t>）如果天气再热一点就是海边游玩；</a:t>
            </a:r>
            <a:endParaRPr lang="en-US" altLang="zh-CN" dirty="0"/>
          </a:p>
          <a:p>
            <a:pPr lvl="0" eaLnBrk="1" hangingPunct="1">
              <a:spcBef>
                <a:spcPct val="0"/>
              </a:spcBef>
            </a:pPr>
            <a:r>
              <a:rPr lang="en-US" altLang="zh-CN" dirty="0"/>
              <a:t>   3</a:t>
            </a:r>
            <a:r>
              <a:rPr lang="zh-CN" altLang="en-US" dirty="0"/>
              <a:t>）如果每周坚持游泳</a:t>
            </a:r>
            <a:r>
              <a:rPr lang="en-US" altLang="zh-CN" dirty="0"/>
              <a:t>3</a:t>
            </a:r>
            <a:r>
              <a:rPr lang="zh-CN" altLang="en-US" dirty="0"/>
              <a:t>次，肯定能锻炼好身体；</a:t>
            </a:r>
            <a:endParaRPr lang="en-US" altLang="zh-CN" dirty="0"/>
          </a:p>
          <a:p>
            <a:pPr lvl="0" eaLnBrk="1" hangingPunct="1">
              <a:spcBef>
                <a:spcPct val="0"/>
              </a:spcBef>
            </a:pPr>
            <a:r>
              <a:rPr lang="en-US" altLang="zh-CN" dirty="0"/>
              <a:t>   4</a:t>
            </a:r>
            <a:r>
              <a:rPr lang="zh-CN" altLang="en-US" dirty="0"/>
              <a:t>）如果小明这本语文本考试达到</a:t>
            </a:r>
            <a:r>
              <a:rPr lang="en-US" altLang="zh-CN" dirty="0"/>
              <a:t>90</a:t>
            </a:r>
            <a:r>
              <a:rPr lang="zh-CN" altLang="en-US" dirty="0"/>
              <a:t>分就给买一个小汽车作为奖励；</a:t>
            </a:r>
            <a:endParaRPr lang="en-US" altLang="zh-CN" dirty="0"/>
          </a:p>
          <a:p>
            <a:pPr lvl="0" eaLnBrk="1" hangingPunct="1">
              <a:spcBef>
                <a:spcPct val="0"/>
              </a:spcBef>
            </a:pPr>
            <a:r>
              <a:rPr lang="en-US" altLang="zh-CN" dirty="0"/>
              <a:t>2</a:t>
            </a:r>
            <a:r>
              <a:rPr lang="zh-CN" altLang="en-US" dirty="0"/>
              <a:t>、讲解流程结构图；</a:t>
            </a:r>
            <a:endParaRPr lang="en-US" altLang="zh-CN" dirty="0"/>
          </a:p>
          <a:p>
            <a:pPr lvl="0" eaLnBrk="1" hangingPunct="1">
              <a:spcBef>
                <a:spcPct val="0"/>
              </a:spcBef>
            </a:pPr>
            <a:r>
              <a:rPr lang="zh-CN" altLang="en-US" dirty="0"/>
              <a:t>演示（</a:t>
            </a:r>
            <a:r>
              <a:rPr lang="en-US" altLang="zh-CN" dirty="0"/>
              <a:t> </a:t>
            </a:r>
            <a:r>
              <a:rPr lang="zh-CN" altLang="en-US" dirty="0"/>
              <a:t>选择结构</a:t>
            </a:r>
            <a:r>
              <a:rPr lang="en-US" altLang="zh-CN" dirty="0"/>
              <a:t>if</a:t>
            </a:r>
            <a:r>
              <a:rPr lang="zh-CN" altLang="en-US" dirty="0"/>
              <a:t>语句</a:t>
            </a:r>
            <a:r>
              <a:rPr lang="en-US" altLang="zh-CN" dirty="0"/>
              <a:t>/</a:t>
            </a:r>
            <a:r>
              <a:rPr lang="zh-CN" altLang="en-US" dirty="0"/>
              <a:t>基本</a:t>
            </a:r>
            <a:r>
              <a:rPr lang="en-US" altLang="zh-CN" dirty="0"/>
              <a:t>if</a:t>
            </a:r>
            <a:r>
              <a:rPr lang="zh-CN" altLang="en-US" dirty="0"/>
              <a:t>结构</a:t>
            </a:r>
            <a:r>
              <a:rPr lang="en-US" altLang="zh-CN" dirty="0"/>
              <a:t>.html</a:t>
            </a:r>
            <a:r>
              <a:rPr lang="zh-CN" altLang="en-US" dirty="0"/>
              <a:t>）：</a:t>
            </a:r>
            <a:endParaRPr lang="en-US" altLang="zh-CN" dirty="0"/>
          </a:p>
          <a:p>
            <a:pPr lvl="0" eaLnBrk="1" hangingPunct="1">
              <a:spcBef>
                <a:spcPct val="0"/>
              </a:spcBef>
            </a:pPr>
            <a:r>
              <a:rPr lang="en-US" altLang="zh-CN" dirty="0"/>
              <a:t>1</a:t>
            </a:r>
            <a:r>
              <a:rPr lang="zh-CN" altLang="en-US" dirty="0"/>
              <a:t>、</a:t>
            </a:r>
            <a:r>
              <a:rPr lang="en-US" altLang="zh-CN" dirty="0"/>
              <a:t>QQ</a:t>
            </a:r>
            <a:r>
              <a:rPr lang="zh-CN" altLang="en-US" dirty="0"/>
              <a:t>登录的基本</a:t>
            </a:r>
            <a:r>
              <a:rPr lang="en-US" altLang="zh-CN" dirty="0"/>
              <a:t>if</a:t>
            </a:r>
            <a:r>
              <a:rPr lang="zh-CN" altLang="en-US" dirty="0"/>
              <a:t>例子进行演示，仅演示用户名、密码不正确则弹出提示；</a:t>
            </a:r>
            <a:endParaRPr lang="en-US" altLang="zh-CN" dirty="0"/>
          </a:p>
          <a:p>
            <a:pPr lvl="0" eaLnBrk="1" hangingPunct="1">
              <a:spcBef>
                <a:spcPct val="0"/>
              </a:spcBef>
            </a:pPr>
            <a:r>
              <a:rPr lang="en-US" altLang="zh-CN" dirty="0"/>
              <a:t>2</a:t>
            </a:r>
            <a:r>
              <a:rPr lang="zh-CN" altLang="en-US" dirty="0"/>
              <a:t>、使用</a:t>
            </a:r>
            <a:r>
              <a:rPr lang="en-US" altLang="zh-CN" dirty="0"/>
              <a:t>getElementById</a:t>
            </a:r>
            <a:r>
              <a:rPr lang="zh-CN" altLang="en-US" dirty="0"/>
              <a:t>获取用户名和密码的输入值，这里提一下就可以了，告诉学员</a:t>
            </a:r>
            <a:r>
              <a:rPr lang="en-US" altLang="zh-CN" dirty="0"/>
              <a:t>getElementById</a:t>
            </a:r>
            <a:r>
              <a:rPr lang="zh-CN" altLang="en-US" dirty="0"/>
              <a:t>的作用即可；</a:t>
            </a:r>
            <a:endParaRPr lang="en-US" altLang="zh-CN" dirty="0"/>
          </a:p>
          <a:p>
            <a:pPr lvl="0" eaLnBrk="1" hangingPunct="1">
              <a:spcBef>
                <a:spcPct val="0"/>
              </a:spcBef>
            </a:pPr>
            <a:r>
              <a:rPr lang="en-US" altLang="zh-CN" dirty="0"/>
              <a:t>3</a:t>
            </a:r>
            <a:r>
              <a:rPr lang="zh-CN" altLang="en-US" dirty="0"/>
              <a:t>、使用</a:t>
            </a:r>
            <a:r>
              <a:rPr lang="en-US" altLang="zh-CN" dirty="0"/>
              <a:t>alert</a:t>
            </a:r>
            <a:r>
              <a:rPr lang="zh-CN" altLang="en-US" dirty="0"/>
              <a:t>弹出提示，这里提一下，告诉学员</a:t>
            </a:r>
            <a:r>
              <a:rPr lang="en-US" altLang="zh-CN" dirty="0"/>
              <a:t>alert</a:t>
            </a:r>
            <a:r>
              <a:rPr lang="zh-CN" altLang="en-US" dirty="0"/>
              <a:t>的作用即可；</a:t>
            </a:r>
            <a:endParaRPr lang="en-US" altLang="zh-CN" dirty="0"/>
          </a:p>
          <a:p>
            <a:pPr lvl="0" eaLnBrk="1" hangingPunct="1">
              <a:spcBef>
                <a:spcPct val="0"/>
              </a:spcBef>
            </a:pPr>
            <a:endParaRPr lang="en-US" altLang="zh-CN" dirty="0"/>
          </a:p>
        </p:txBody>
      </p:sp>
      <p:sp>
        <p:nvSpPr>
          <p:cNvPr id="50179"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幻灯片图像占位符 1"/>
          <p:cNvSpPr>
            <a:spLocks noGrp="1" noRot="1" noChangeAspect="1" noTextEdit="1"/>
          </p:cNvSpPr>
          <p:nvPr>
            <p:ph type="sldImg"/>
          </p:nvPr>
        </p:nvSpPr>
        <p:spPr>
          <a:ln>
            <a:solidFill>
              <a:srgbClr val="000000"/>
            </a:solidFill>
            <a:miter/>
          </a:ln>
        </p:spPr>
      </p:sp>
      <p:sp>
        <p:nvSpPr>
          <p:cNvPr id="68610"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8611"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幻灯片图像占位符 1"/>
          <p:cNvSpPr>
            <a:spLocks noGrp="1" noRot="1" noChangeAspect="1" noTextEdit="1"/>
          </p:cNvSpPr>
          <p:nvPr>
            <p:ph type="sldImg"/>
          </p:nvPr>
        </p:nvSpPr>
        <p:spPr>
          <a:ln>
            <a:solidFill>
              <a:srgbClr val="000000"/>
            </a:solidFill>
            <a:miter/>
          </a:ln>
        </p:spPr>
      </p:sp>
      <p:sp>
        <p:nvSpPr>
          <p:cNvPr id="66562"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6563"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Grp="1" noRot="1" noChangeAspect="1" noTextEdit="1"/>
          </p:cNvSpPr>
          <p:nvPr>
            <p:ph type="sldImg"/>
          </p:nvPr>
        </p:nvSpPr>
        <p:spPr>
          <a:ln>
            <a:solidFill>
              <a:srgbClr val="000000"/>
            </a:solidFill>
            <a:miter/>
          </a:ln>
        </p:spPr>
      </p:sp>
      <p:sp>
        <p:nvSpPr>
          <p:cNvPr id="15362" name="备注占位符 2"/>
          <p:cNvSpPr>
            <a:spLocks noGrp="1"/>
          </p:cNvSpPr>
          <p:nvPr>
            <p:ph type="body"/>
          </p:nvPr>
        </p:nvSpPr>
        <p:spPr>
          <a:noFill/>
          <a:ln>
            <a:noFill/>
          </a:ln>
        </p:spPr>
        <p:txBody>
          <a:bodyPr wrap="square" lIns="91440" tIns="45720" rIns="91440" bIns="45720" anchor="t"/>
          <a:p>
            <a:pPr lvl="0" eaLnBrk="1" hangingPunct="1">
              <a:spcBef>
                <a:spcPct val="0"/>
              </a:spcBef>
            </a:pPr>
            <a:r>
              <a:rPr lang="zh-CN" altLang="en-US" dirty="0"/>
              <a:t>讲解指导：</a:t>
            </a:r>
            <a:endParaRPr lang="en-US" altLang="zh-CN" dirty="0"/>
          </a:p>
          <a:p>
            <a:pPr lvl="0" eaLnBrk="1" hangingPunct="1">
              <a:spcBef>
                <a:spcPct val="0"/>
              </a:spcBef>
            </a:pPr>
            <a:r>
              <a:rPr lang="en-US" altLang="zh-CN" dirty="0"/>
              <a:t>1</a:t>
            </a:r>
            <a:r>
              <a:rPr lang="zh-CN" altLang="en-US" dirty="0"/>
              <a:t>、重点内容：</a:t>
            </a:r>
            <a:r>
              <a:rPr lang="en-US" altLang="zh-CN" dirty="0"/>
              <a:t>if</a:t>
            </a:r>
            <a:r>
              <a:rPr lang="zh-CN" altLang="en-US" dirty="0"/>
              <a:t>语句、自定义函数和函数的应用，这部分内容学员要牢固掌握，后面演示操作例子中用到这些知道也要详细解释，让学员能够灵活运用这些知识；</a:t>
            </a:r>
            <a:endParaRPr lang="en-US" altLang="zh-CN" dirty="0"/>
          </a:p>
          <a:p>
            <a:pPr lvl="0" eaLnBrk="1" hangingPunct="1">
              <a:spcBef>
                <a:spcPct val="0"/>
              </a:spcBef>
            </a:pPr>
            <a:r>
              <a:rPr lang="en-US" altLang="zh-CN" dirty="0"/>
              <a:t>2</a:t>
            </a:r>
            <a:r>
              <a:rPr lang="zh-CN" altLang="en-US" dirty="0"/>
              <a:t>、</a:t>
            </a:r>
            <a:r>
              <a:rPr lang="en-US" altLang="zh-CN" dirty="0"/>
              <a:t>JavaScript</a:t>
            </a:r>
            <a:r>
              <a:rPr lang="zh-CN" altLang="en-US" dirty="0"/>
              <a:t>概述，学员知道如何应用</a:t>
            </a:r>
            <a:r>
              <a:rPr lang="en-US" altLang="zh-CN" dirty="0"/>
              <a:t>JavaScript</a:t>
            </a:r>
            <a:r>
              <a:rPr lang="zh-CN" altLang="en-US" dirty="0"/>
              <a:t>即可，掌握外部引用</a:t>
            </a:r>
            <a:r>
              <a:rPr lang="en-US" altLang="zh-CN" dirty="0"/>
              <a:t>JS</a:t>
            </a:r>
            <a:r>
              <a:rPr lang="zh-CN" altLang="en-US" dirty="0"/>
              <a:t>文件方法和</a:t>
            </a:r>
            <a:r>
              <a:rPr lang="zh-CN" altLang="en-US" dirty="0">
                <a:latin typeface="Arial" panose="020B0604020202020204" pitchFamily="34" charset="0"/>
                <a:ea typeface="Arial" panose="020B0604020202020204" pitchFamily="34" charset="0"/>
              </a:rPr>
              <a:t>使用</a:t>
            </a:r>
            <a:r>
              <a:rPr lang="en-US" altLang="zh-CN" dirty="0">
                <a:latin typeface="Arial" panose="020B0604020202020204" pitchFamily="34" charset="0"/>
                <a:ea typeface="Arial" panose="020B0604020202020204" pitchFamily="34" charset="0"/>
              </a:rPr>
              <a:t>&lt;script&gt;</a:t>
            </a:r>
            <a:r>
              <a:rPr lang="zh-CN" altLang="en-US" dirty="0">
                <a:latin typeface="Arial" panose="020B0604020202020204" pitchFamily="34" charset="0"/>
                <a:ea typeface="Arial" panose="020B0604020202020204" pitchFamily="34" charset="0"/>
              </a:rPr>
              <a:t>标签应用</a:t>
            </a:r>
            <a:r>
              <a:rPr lang="en-US" altLang="zh-CN" dirty="0">
                <a:latin typeface="Arial" panose="020B0604020202020204" pitchFamily="34" charset="0"/>
                <a:ea typeface="Arial" panose="020B0604020202020204" pitchFamily="34" charset="0"/>
              </a:rPr>
              <a:t>javascript</a:t>
            </a:r>
            <a:r>
              <a:rPr lang="zh-CN" altLang="en-US" dirty="0">
                <a:latin typeface="Arial" panose="020B0604020202020204" pitchFamily="34" charset="0"/>
                <a:ea typeface="Arial" panose="020B0604020202020204" pitchFamily="34" charset="0"/>
              </a:rPr>
              <a:t>即可；</a:t>
            </a:r>
            <a:endParaRPr lang="en-US" altLang="zh-CN" dirty="0">
              <a:latin typeface="Arial" panose="020B0604020202020204" pitchFamily="34" charset="0"/>
              <a:ea typeface="Arial" panose="020B0604020202020204" pitchFamily="34" charset="0"/>
            </a:endParaRPr>
          </a:p>
          <a:p>
            <a:pPr lvl="0" eaLnBrk="1" hangingPunct="1">
              <a:spcBef>
                <a:spcPct val="0"/>
              </a:spcBef>
            </a:pPr>
            <a:r>
              <a:rPr lang="en-US" altLang="zh-CN" dirty="0">
                <a:latin typeface="Arial" panose="020B0604020202020204" pitchFamily="34" charset="0"/>
                <a:ea typeface="Arial" panose="020B0604020202020204" pitchFamily="34" charset="0"/>
              </a:rPr>
              <a:t>3</a:t>
            </a:r>
            <a:r>
              <a:rPr lang="zh-CN" altLang="en-US" dirty="0">
                <a:latin typeface="Arial" panose="020B0604020202020204" pitchFamily="34" charset="0"/>
                <a:ea typeface="Arial" panose="020B0604020202020204" pitchFamily="34" charset="0"/>
              </a:rPr>
              <a:t>、变量、数据类型、运算符、注释：学员要掌握，但是这里不着重讲解，让学员知道就行了，以后的章节中在演示操作例子中循徐渐进的让学员慢慢理解并加深印象，这些内容在后面章节的操作例子中大量用到，每次用到都要详细讲解；</a:t>
            </a:r>
            <a:endParaRPr lang="en-US" altLang="zh-CN" dirty="0">
              <a:latin typeface="Arial" panose="020B0604020202020204" pitchFamily="34" charset="0"/>
              <a:ea typeface="Arial" panose="020B0604020202020204" pitchFamily="34" charset="0"/>
            </a:endParaRPr>
          </a:p>
          <a:p>
            <a:pPr lvl="0" eaLnBrk="1" hangingPunct="1">
              <a:spcBef>
                <a:spcPct val="0"/>
              </a:spcBef>
            </a:pPr>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幻灯片图像占位符 1"/>
          <p:cNvSpPr>
            <a:spLocks noGrp="1" noRot="1" noChangeAspect="1" noTextEdit="1"/>
          </p:cNvSpPr>
          <p:nvPr>
            <p:ph type="sldImg"/>
          </p:nvPr>
        </p:nvSpPr>
        <p:spPr>
          <a:ln>
            <a:solidFill>
              <a:srgbClr val="000000"/>
            </a:solidFill>
            <a:miter/>
          </a:ln>
        </p:spPr>
      </p:sp>
      <p:sp>
        <p:nvSpPr>
          <p:cNvPr id="50178" name="备注占位符 2"/>
          <p:cNvSpPr>
            <a:spLocks noGrp="1"/>
          </p:cNvSpPr>
          <p:nvPr>
            <p:ph type="body"/>
          </p:nvPr>
        </p:nvSpPr>
        <p:spPr>
          <a:noFill/>
          <a:ln>
            <a:noFill/>
          </a:ln>
        </p:spPr>
        <p:txBody>
          <a:bodyPr wrap="square" lIns="91440" tIns="45720" rIns="91440" bIns="45720" anchor="t"/>
          <a:p>
            <a:pPr lvl="0" eaLnBrk="1" hangingPunct="1">
              <a:spcBef>
                <a:spcPct val="0"/>
              </a:spcBef>
            </a:pPr>
            <a:r>
              <a:rPr lang="zh-CN" altLang="en-US" dirty="0"/>
              <a:t>讲解：</a:t>
            </a:r>
            <a:endParaRPr lang="en-US" altLang="zh-CN" dirty="0"/>
          </a:p>
          <a:p>
            <a:pPr lvl="0" eaLnBrk="1" hangingPunct="1">
              <a:spcBef>
                <a:spcPct val="0"/>
              </a:spcBef>
            </a:pPr>
            <a:r>
              <a:rPr lang="en-US" altLang="zh-CN" dirty="0"/>
              <a:t>1</a:t>
            </a:r>
            <a:r>
              <a:rPr lang="zh-CN" altLang="en-US" dirty="0"/>
              <a:t>、</a:t>
            </a:r>
            <a:r>
              <a:rPr lang="en-US" altLang="zh-CN" dirty="0"/>
              <a:t>if</a:t>
            </a:r>
            <a:r>
              <a:rPr lang="zh-CN" altLang="en-US" dirty="0"/>
              <a:t>语句的语法，以及使用方法，举两个生活中的例子：</a:t>
            </a:r>
            <a:endParaRPr lang="en-US" altLang="zh-CN" dirty="0"/>
          </a:p>
          <a:p>
            <a:pPr lvl="0" eaLnBrk="1" hangingPunct="1">
              <a:spcBef>
                <a:spcPct val="0"/>
              </a:spcBef>
            </a:pPr>
            <a:r>
              <a:rPr lang="en-US" altLang="zh-CN" dirty="0"/>
              <a:t>   1</a:t>
            </a:r>
            <a:r>
              <a:rPr lang="zh-CN" altLang="en-US" dirty="0"/>
              <a:t>）如果天气晴朗就去爬山；</a:t>
            </a:r>
            <a:endParaRPr lang="en-US" altLang="zh-CN" dirty="0"/>
          </a:p>
          <a:p>
            <a:pPr lvl="0" eaLnBrk="1" hangingPunct="1">
              <a:spcBef>
                <a:spcPct val="0"/>
              </a:spcBef>
            </a:pPr>
            <a:r>
              <a:rPr lang="en-US" altLang="zh-CN" dirty="0"/>
              <a:t>   2</a:t>
            </a:r>
            <a:r>
              <a:rPr lang="zh-CN" altLang="en-US" dirty="0"/>
              <a:t>）如果天气再热一点就是海边游玩；</a:t>
            </a:r>
            <a:endParaRPr lang="en-US" altLang="zh-CN" dirty="0"/>
          </a:p>
          <a:p>
            <a:pPr lvl="0" eaLnBrk="1" hangingPunct="1">
              <a:spcBef>
                <a:spcPct val="0"/>
              </a:spcBef>
            </a:pPr>
            <a:r>
              <a:rPr lang="en-US" altLang="zh-CN" dirty="0"/>
              <a:t>   3</a:t>
            </a:r>
            <a:r>
              <a:rPr lang="zh-CN" altLang="en-US" dirty="0"/>
              <a:t>）如果每周坚持游泳</a:t>
            </a:r>
            <a:r>
              <a:rPr lang="en-US" altLang="zh-CN" dirty="0"/>
              <a:t>3</a:t>
            </a:r>
            <a:r>
              <a:rPr lang="zh-CN" altLang="en-US" dirty="0"/>
              <a:t>次，肯定能锻炼好身体；</a:t>
            </a:r>
            <a:endParaRPr lang="en-US" altLang="zh-CN" dirty="0"/>
          </a:p>
          <a:p>
            <a:pPr lvl="0" eaLnBrk="1" hangingPunct="1">
              <a:spcBef>
                <a:spcPct val="0"/>
              </a:spcBef>
            </a:pPr>
            <a:r>
              <a:rPr lang="en-US" altLang="zh-CN" dirty="0"/>
              <a:t>   4</a:t>
            </a:r>
            <a:r>
              <a:rPr lang="zh-CN" altLang="en-US" dirty="0"/>
              <a:t>）如果小明这本语文本考试达到</a:t>
            </a:r>
            <a:r>
              <a:rPr lang="en-US" altLang="zh-CN" dirty="0"/>
              <a:t>90</a:t>
            </a:r>
            <a:r>
              <a:rPr lang="zh-CN" altLang="en-US" dirty="0"/>
              <a:t>分就给买一个小汽车作为奖励；</a:t>
            </a:r>
            <a:endParaRPr lang="en-US" altLang="zh-CN" dirty="0"/>
          </a:p>
          <a:p>
            <a:pPr lvl="0" eaLnBrk="1" hangingPunct="1">
              <a:spcBef>
                <a:spcPct val="0"/>
              </a:spcBef>
            </a:pPr>
            <a:r>
              <a:rPr lang="en-US" altLang="zh-CN" dirty="0"/>
              <a:t>2</a:t>
            </a:r>
            <a:r>
              <a:rPr lang="zh-CN" altLang="en-US" dirty="0"/>
              <a:t>、讲解流程结构图；</a:t>
            </a:r>
            <a:endParaRPr lang="en-US" altLang="zh-CN" dirty="0"/>
          </a:p>
          <a:p>
            <a:pPr lvl="0" eaLnBrk="1" hangingPunct="1">
              <a:spcBef>
                <a:spcPct val="0"/>
              </a:spcBef>
            </a:pPr>
            <a:r>
              <a:rPr lang="zh-CN" altLang="en-US" dirty="0"/>
              <a:t>演示（</a:t>
            </a:r>
            <a:r>
              <a:rPr lang="en-US" altLang="zh-CN" dirty="0"/>
              <a:t> </a:t>
            </a:r>
            <a:r>
              <a:rPr lang="zh-CN" altLang="en-US" dirty="0"/>
              <a:t>选择结构</a:t>
            </a:r>
            <a:r>
              <a:rPr lang="en-US" altLang="zh-CN" dirty="0"/>
              <a:t>if</a:t>
            </a:r>
            <a:r>
              <a:rPr lang="zh-CN" altLang="en-US" dirty="0"/>
              <a:t>语句</a:t>
            </a:r>
            <a:r>
              <a:rPr lang="en-US" altLang="zh-CN" dirty="0"/>
              <a:t>/</a:t>
            </a:r>
            <a:r>
              <a:rPr lang="zh-CN" altLang="en-US" dirty="0"/>
              <a:t>基本</a:t>
            </a:r>
            <a:r>
              <a:rPr lang="en-US" altLang="zh-CN" dirty="0"/>
              <a:t>if</a:t>
            </a:r>
            <a:r>
              <a:rPr lang="zh-CN" altLang="en-US" dirty="0"/>
              <a:t>结构</a:t>
            </a:r>
            <a:r>
              <a:rPr lang="en-US" altLang="zh-CN" dirty="0"/>
              <a:t>.html</a:t>
            </a:r>
            <a:r>
              <a:rPr lang="zh-CN" altLang="en-US" dirty="0"/>
              <a:t>）：</a:t>
            </a:r>
            <a:endParaRPr lang="en-US" altLang="zh-CN" dirty="0"/>
          </a:p>
          <a:p>
            <a:pPr lvl="0" eaLnBrk="1" hangingPunct="1">
              <a:spcBef>
                <a:spcPct val="0"/>
              </a:spcBef>
            </a:pPr>
            <a:r>
              <a:rPr lang="en-US" altLang="zh-CN" dirty="0"/>
              <a:t>1</a:t>
            </a:r>
            <a:r>
              <a:rPr lang="zh-CN" altLang="en-US" dirty="0"/>
              <a:t>、</a:t>
            </a:r>
            <a:r>
              <a:rPr lang="en-US" altLang="zh-CN" dirty="0"/>
              <a:t>QQ</a:t>
            </a:r>
            <a:r>
              <a:rPr lang="zh-CN" altLang="en-US" dirty="0"/>
              <a:t>登录的基本</a:t>
            </a:r>
            <a:r>
              <a:rPr lang="en-US" altLang="zh-CN" dirty="0"/>
              <a:t>if</a:t>
            </a:r>
            <a:r>
              <a:rPr lang="zh-CN" altLang="en-US" dirty="0"/>
              <a:t>例子进行演示，仅演示用户名、密码不正确则弹出提示；</a:t>
            </a:r>
            <a:endParaRPr lang="en-US" altLang="zh-CN" dirty="0"/>
          </a:p>
          <a:p>
            <a:pPr lvl="0" eaLnBrk="1" hangingPunct="1">
              <a:spcBef>
                <a:spcPct val="0"/>
              </a:spcBef>
            </a:pPr>
            <a:r>
              <a:rPr lang="en-US" altLang="zh-CN" dirty="0"/>
              <a:t>2</a:t>
            </a:r>
            <a:r>
              <a:rPr lang="zh-CN" altLang="en-US" dirty="0"/>
              <a:t>、使用</a:t>
            </a:r>
            <a:r>
              <a:rPr lang="en-US" altLang="zh-CN" dirty="0"/>
              <a:t>getElementById</a:t>
            </a:r>
            <a:r>
              <a:rPr lang="zh-CN" altLang="en-US" dirty="0"/>
              <a:t>获取用户名和密码的输入值，这里提一下就可以了，告诉学员</a:t>
            </a:r>
            <a:r>
              <a:rPr lang="en-US" altLang="zh-CN" dirty="0"/>
              <a:t>getElementById</a:t>
            </a:r>
            <a:r>
              <a:rPr lang="zh-CN" altLang="en-US" dirty="0"/>
              <a:t>的作用即可；</a:t>
            </a:r>
            <a:endParaRPr lang="en-US" altLang="zh-CN" dirty="0"/>
          </a:p>
          <a:p>
            <a:pPr lvl="0" eaLnBrk="1" hangingPunct="1">
              <a:spcBef>
                <a:spcPct val="0"/>
              </a:spcBef>
            </a:pPr>
            <a:r>
              <a:rPr lang="en-US" altLang="zh-CN" dirty="0"/>
              <a:t>3</a:t>
            </a:r>
            <a:r>
              <a:rPr lang="zh-CN" altLang="en-US" dirty="0"/>
              <a:t>、使用</a:t>
            </a:r>
            <a:r>
              <a:rPr lang="en-US" altLang="zh-CN" dirty="0"/>
              <a:t>alert</a:t>
            </a:r>
            <a:r>
              <a:rPr lang="zh-CN" altLang="en-US" dirty="0"/>
              <a:t>弹出提示，这里提一下，告诉学员</a:t>
            </a:r>
            <a:r>
              <a:rPr lang="en-US" altLang="zh-CN" dirty="0"/>
              <a:t>alert</a:t>
            </a:r>
            <a:r>
              <a:rPr lang="zh-CN" altLang="en-US" dirty="0"/>
              <a:t>的作用即可；</a:t>
            </a:r>
            <a:endParaRPr lang="en-US" altLang="zh-CN" dirty="0"/>
          </a:p>
          <a:p>
            <a:pPr lvl="0" eaLnBrk="1" hangingPunct="1">
              <a:spcBef>
                <a:spcPct val="0"/>
              </a:spcBef>
            </a:pPr>
            <a:endParaRPr lang="en-US" altLang="zh-CN" dirty="0"/>
          </a:p>
        </p:txBody>
      </p:sp>
      <p:sp>
        <p:nvSpPr>
          <p:cNvPr id="50179"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幻灯片图像占位符 1"/>
          <p:cNvSpPr>
            <a:spLocks noGrp="1" noRot="1" noChangeAspect="1" noTextEdit="1"/>
          </p:cNvSpPr>
          <p:nvPr>
            <p:ph type="sldImg"/>
          </p:nvPr>
        </p:nvSpPr>
        <p:spPr>
          <a:ln>
            <a:solidFill>
              <a:srgbClr val="000000"/>
            </a:solidFill>
            <a:miter/>
          </a:ln>
        </p:spPr>
      </p:sp>
      <p:sp>
        <p:nvSpPr>
          <p:cNvPr id="50178" name="备注占位符 2"/>
          <p:cNvSpPr>
            <a:spLocks noGrp="1"/>
          </p:cNvSpPr>
          <p:nvPr>
            <p:ph type="body"/>
          </p:nvPr>
        </p:nvSpPr>
        <p:spPr>
          <a:noFill/>
          <a:ln>
            <a:noFill/>
          </a:ln>
        </p:spPr>
        <p:txBody>
          <a:bodyPr wrap="square" lIns="91440" tIns="45720" rIns="91440" bIns="45720" anchor="t"/>
          <a:p>
            <a:pPr lvl="0" eaLnBrk="1" hangingPunct="1">
              <a:spcBef>
                <a:spcPct val="0"/>
              </a:spcBef>
            </a:pPr>
            <a:r>
              <a:rPr lang="zh-CN" altLang="en-US" dirty="0"/>
              <a:t>讲解：</a:t>
            </a:r>
            <a:endParaRPr lang="en-US" altLang="zh-CN" dirty="0"/>
          </a:p>
          <a:p>
            <a:pPr lvl="0" eaLnBrk="1" hangingPunct="1">
              <a:spcBef>
                <a:spcPct val="0"/>
              </a:spcBef>
            </a:pPr>
            <a:r>
              <a:rPr lang="en-US" altLang="zh-CN" dirty="0"/>
              <a:t>1</a:t>
            </a:r>
            <a:r>
              <a:rPr lang="zh-CN" altLang="en-US" dirty="0"/>
              <a:t>、</a:t>
            </a:r>
            <a:r>
              <a:rPr lang="en-US" altLang="zh-CN" dirty="0"/>
              <a:t>if</a:t>
            </a:r>
            <a:r>
              <a:rPr lang="zh-CN" altLang="en-US" dirty="0"/>
              <a:t>语句的语法，以及使用方法，举两个生活中的例子：</a:t>
            </a:r>
            <a:endParaRPr lang="en-US" altLang="zh-CN" dirty="0"/>
          </a:p>
          <a:p>
            <a:pPr lvl="0" eaLnBrk="1" hangingPunct="1">
              <a:spcBef>
                <a:spcPct val="0"/>
              </a:spcBef>
            </a:pPr>
            <a:r>
              <a:rPr lang="en-US" altLang="zh-CN" dirty="0"/>
              <a:t>   1</a:t>
            </a:r>
            <a:r>
              <a:rPr lang="zh-CN" altLang="en-US" dirty="0"/>
              <a:t>）如果天气晴朗就去爬山；</a:t>
            </a:r>
            <a:endParaRPr lang="en-US" altLang="zh-CN" dirty="0"/>
          </a:p>
          <a:p>
            <a:pPr lvl="0" eaLnBrk="1" hangingPunct="1">
              <a:spcBef>
                <a:spcPct val="0"/>
              </a:spcBef>
            </a:pPr>
            <a:r>
              <a:rPr lang="en-US" altLang="zh-CN" dirty="0"/>
              <a:t>   2</a:t>
            </a:r>
            <a:r>
              <a:rPr lang="zh-CN" altLang="en-US" dirty="0"/>
              <a:t>）如果天气再热一点就是海边游玩；</a:t>
            </a:r>
            <a:endParaRPr lang="en-US" altLang="zh-CN" dirty="0"/>
          </a:p>
          <a:p>
            <a:pPr lvl="0" eaLnBrk="1" hangingPunct="1">
              <a:spcBef>
                <a:spcPct val="0"/>
              </a:spcBef>
            </a:pPr>
            <a:r>
              <a:rPr lang="en-US" altLang="zh-CN" dirty="0"/>
              <a:t>   3</a:t>
            </a:r>
            <a:r>
              <a:rPr lang="zh-CN" altLang="en-US" dirty="0"/>
              <a:t>）如果每周坚持游泳</a:t>
            </a:r>
            <a:r>
              <a:rPr lang="en-US" altLang="zh-CN" dirty="0"/>
              <a:t>3</a:t>
            </a:r>
            <a:r>
              <a:rPr lang="zh-CN" altLang="en-US" dirty="0"/>
              <a:t>次，肯定能锻炼好身体；</a:t>
            </a:r>
            <a:endParaRPr lang="en-US" altLang="zh-CN" dirty="0"/>
          </a:p>
          <a:p>
            <a:pPr lvl="0" eaLnBrk="1" hangingPunct="1">
              <a:spcBef>
                <a:spcPct val="0"/>
              </a:spcBef>
            </a:pPr>
            <a:r>
              <a:rPr lang="en-US" altLang="zh-CN" dirty="0"/>
              <a:t>   4</a:t>
            </a:r>
            <a:r>
              <a:rPr lang="zh-CN" altLang="en-US" dirty="0"/>
              <a:t>）如果小明这本语文本考试达到</a:t>
            </a:r>
            <a:r>
              <a:rPr lang="en-US" altLang="zh-CN" dirty="0"/>
              <a:t>90</a:t>
            </a:r>
            <a:r>
              <a:rPr lang="zh-CN" altLang="en-US" dirty="0"/>
              <a:t>分就给买一个小汽车作为奖励；</a:t>
            </a:r>
            <a:endParaRPr lang="en-US" altLang="zh-CN" dirty="0"/>
          </a:p>
          <a:p>
            <a:pPr lvl="0" eaLnBrk="1" hangingPunct="1">
              <a:spcBef>
                <a:spcPct val="0"/>
              </a:spcBef>
            </a:pPr>
            <a:r>
              <a:rPr lang="en-US" altLang="zh-CN" dirty="0"/>
              <a:t>2</a:t>
            </a:r>
            <a:r>
              <a:rPr lang="zh-CN" altLang="en-US" dirty="0"/>
              <a:t>、讲解流程结构图；</a:t>
            </a:r>
            <a:endParaRPr lang="en-US" altLang="zh-CN" dirty="0"/>
          </a:p>
          <a:p>
            <a:pPr lvl="0" eaLnBrk="1" hangingPunct="1">
              <a:spcBef>
                <a:spcPct val="0"/>
              </a:spcBef>
            </a:pPr>
            <a:r>
              <a:rPr lang="zh-CN" altLang="en-US" dirty="0"/>
              <a:t>演示（</a:t>
            </a:r>
            <a:r>
              <a:rPr lang="en-US" altLang="zh-CN" dirty="0"/>
              <a:t> </a:t>
            </a:r>
            <a:r>
              <a:rPr lang="zh-CN" altLang="en-US" dirty="0"/>
              <a:t>选择结构</a:t>
            </a:r>
            <a:r>
              <a:rPr lang="en-US" altLang="zh-CN" dirty="0"/>
              <a:t>if</a:t>
            </a:r>
            <a:r>
              <a:rPr lang="zh-CN" altLang="en-US" dirty="0"/>
              <a:t>语句</a:t>
            </a:r>
            <a:r>
              <a:rPr lang="en-US" altLang="zh-CN" dirty="0"/>
              <a:t>/</a:t>
            </a:r>
            <a:r>
              <a:rPr lang="zh-CN" altLang="en-US" dirty="0"/>
              <a:t>基本</a:t>
            </a:r>
            <a:r>
              <a:rPr lang="en-US" altLang="zh-CN" dirty="0"/>
              <a:t>if</a:t>
            </a:r>
            <a:r>
              <a:rPr lang="zh-CN" altLang="en-US" dirty="0"/>
              <a:t>结构</a:t>
            </a:r>
            <a:r>
              <a:rPr lang="en-US" altLang="zh-CN" dirty="0"/>
              <a:t>.html</a:t>
            </a:r>
            <a:r>
              <a:rPr lang="zh-CN" altLang="en-US" dirty="0"/>
              <a:t>）：</a:t>
            </a:r>
            <a:endParaRPr lang="en-US" altLang="zh-CN" dirty="0"/>
          </a:p>
          <a:p>
            <a:pPr lvl="0" eaLnBrk="1" hangingPunct="1">
              <a:spcBef>
                <a:spcPct val="0"/>
              </a:spcBef>
            </a:pPr>
            <a:r>
              <a:rPr lang="en-US" altLang="zh-CN" dirty="0"/>
              <a:t>1</a:t>
            </a:r>
            <a:r>
              <a:rPr lang="zh-CN" altLang="en-US" dirty="0"/>
              <a:t>、</a:t>
            </a:r>
            <a:r>
              <a:rPr lang="en-US" altLang="zh-CN" dirty="0"/>
              <a:t>QQ</a:t>
            </a:r>
            <a:r>
              <a:rPr lang="zh-CN" altLang="en-US" dirty="0"/>
              <a:t>登录的基本</a:t>
            </a:r>
            <a:r>
              <a:rPr lang="en-US" altLang="zh-CN" dirty="0"/>
              <a:t>if</a:t>
            </a:r>
            <a:r>
              <a:rPr lang="zh-CN" altLang="en-US" dirty="0"/>
              <a:t>例子进行演示，仅演示用户名、密码不正确则弹出提示；</a:t>
            </a:r>
            <a:endParaRPr lang="en-US" altLang="zh-CN" dirty="0"/>
          </a:p>
          <a:p>
            <a:pPr lvl="0" eaLnBrk="1" hangingPunct="1">
              <a:spcBef>
                <a:spcPct val="0"/>
              </a:spcBef>
            </a:pPr>
            <a:r>
              <a:rPr lang="en-US" altLang="zh-CN" dirty="0"/>
              <a:t>2</a:t>
            </a:r>
            <a:r>
              <a:rPr lang="zh-CN" altLang="en-US" dirty="0"/>
              <a:t>、使用</a:t>
            </a:r>
            <a:r>
              <a:rPr lang="en-US" altLang="zh-CN" dirty="0"/>
              <a:t>getElementById</a:t>
            </a:r>
            <a:r>
              <a:rPr lang="zh-CN" altLang="en-US" dirty="0"/>
              <a:t>获取用户名和密码的输入值，这里提一下就可以了，告诉学员</a:t>
            </a:r>
            <a:r>
              <a:rPr lang="en-US" altLang="zh-CN" dirty="0"/>
              <a:t>getElementById</a:t>
            </a:r>
            <a:r>
              <a:rPr lang="zh-CN" altLang="en-US" dirty="0"/>
              <a:t>的作用即可；</a:t>
            </a:r>
            <a:endParaRPr lang="en-US" altLang="zh-CN" dirty="0"/>
          </a:p>
          <a:p>
            <a:pPr lvl="0" eaLnBrk="1" hangingPunct="1">
              <a:spcBef>
                <a:spcPct val="0"/>
              </a:spcBef>
            </a:pPr>
            <a:r>
              <a:rPr lang="en-US" altLang="zh-CN" dirty="0"/>
              <a:t>3</a:t>
            </a:r>
            <a:r>
              <a:rPr lang="zh-CN" altLang="en-US" dirty="0"/>
              <a:t>、使用</a:t>
            </a:r>
            <a:r>
              <a:rPr lang="en-US" altLang="zh-CN" dirty="0"/>
              <a:t>alert</a:t>
            </a:r>
            <a:r>
              <a:rPr lang="zh-CN" altLang="en-US" dirty="0"/>
              <a:t>弹出提示，这里提一下，告诉学员</a:t>
            </a:r>
            <a:r>
              <a:rPr lang="en-US" altLang="zh-CN" dirty="0"/>
              <a:t>alert</a:t>
            </a:r>
            <a:r>
              <a:rPr lang="zh-CN" altLang="en-US" dirty="0"/>
              <a:t>的作用即可；</a:t>
            </a:r>
            <a:endParaRPr lang="en-US" altLang="zh-CN" dirty="0"/>
          </a:p>
          <a:p>
            <a:pPr lvl="0" eaLnBrk="1" hangingPunct="1">
              <a:spcBef>
                <a:spcPct val="0"/>
              </a:spcBef>
            </a:pPr>
            <a:endParaRPr lang="en-US" altLang="zh-CN" dirty="0"/>
          </a:p>
        </p:txBody>
      </p:sp>
      <p:sp>
        <p:nvSpPr>
          <p:cNvPr id="50179"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幻灯片图像占位符 1"/>
          <p:cNvSpPr>
            <a:spLocks noGrp="1" noRot="1" noChangeAspect="1" noTextEdit="1"/>
          </p:cNvSpPr>
          <p:nvPr>
            <p:ph type="sldImg"/>
          </p:nvPr>
        </p:nvSpPr>
        <p:spPr>
          <a:ln>
            <a:solidFill>
              <a:srgbClr val="000000"/>
            </a:solidFill>
            <a:miter/>
          </a:ln>
        </p:spPr>
      </p:sp>
      <p:sp>
        <p:nvSpPr>
          <p:cNvPr id="50178" name="备注占位符 2"/>
          <p:cNvSpPr>
            <a:spLocks noGrp="1"/>
          </p:cNvSpPr>
          <p:nvPr>
            <p:ph type="body"/>
          </p:nvPr>
        </p:nvSpPr>
        <p:spPr>
          <a:noFill/>
          <a:ln>
            <a:noFill/>
          </a:ln>
        </p:spPr>
        <p:txBody>
          <a:bodyPr wrap="square" lIns="91440" tIns="45720" rIns="91440" bIns="45720" anchor="t"/>
          <a:p>
            <a:pPr lvl="0" eaLnBrk="1" hangingPunct="1">
              <a:spcBef>
                <a:spcPct val="0"/>
              </a:spcBef>
            </a:pPr>
            <a:r>
              <a:rPr lang="zh-CN" altLang="en-US" dirty="0"/>
              <a:t>讲解：</a:t>
            </a:r>
            <a:endParaRPr lang="en-US" altLang="zh-CN" dirty="0"/>
          </a:p>
          <a:p>
            <a:pPr lvl="0" eaLnBrk="1" hangingPunct="1">
              <a:spcBef>
                <a:spcPct val="0"/>
              </a:spcBef>
            </a:pPr>
            <a:r>
              <a:rPr lang="en-US" altLang="zh-CN" dirty="0"/>
              <a:t>1</a:t>
            </a:r>
            <a:r>
              <a:rPr lang="zh-CN" altLang="en-US" dirty="0"/>
              <a:t>、</a:t>
            </a:r>
            <a:r>
              <a:rPr lang="en-US" altLang="zh-CN" dirty="0"/>
              <a:t>if</a:t>
            </a:r>
            <a:r>
              <a:rPr lang="zh-CN" altLang="en-US" dirty="0"/>
              <a:t>语句的语法，以及使用方法，举两个生活中的例子：</a:t>
            </a:r>
            <a:endParaRPr lang="en-US" altLang="zh-CN" dirty="0"/>
          </a:p>
          <a:p>
            <a:pPr lvl="0" eaLnBrk="1" hangingPunct="1">
              <a:spcBef>
                <a:spcPct val="0"/>
              </a:spcBef>
            </a:pPr>
            <a:r>
              <a:rPr lang="en-US" altLang="zh-CN" dirty="0"/>
              <a:t>   1</a:t>
            </a:r>
            <a:r>
              <a:rPr lang="zh-CN" altLang="en-US" dirty="0"/>
              <a:t>）如果天气晴朗就去爬山；</a:t>
            </a:r>
            <a:endParaRPr lang="en-US" altLang="zh-CN" dirty="0"/>
          </a:p>
          <a:p>
            <a:pPr lvl="0" eaLnBrk="1" hangingPunct="1">
              <a:spcBef>
                <a:spcPct val="0"/>
              </a:spcBef>
            </a:pPr>
            <a:r>
              <a:rPr lang="en-US" altLang="zh-CN" dirty="0"/>
              <a:t>   2</a:t>
            </a:r>
            <a:r>
              <a:rPr lang="zh-CN" altLang="en-US" dirty="0"/>
              <a:t>）如果天气再热一点就是海边游玩；</a:t>
            </a:r>
            <a:endParaRPr lang="en-US" altLang="zh-CN" dirty="0"/>
          </a:p>
          <a:p>
            <a:pPr lvl="0" eaLnBrk="1" hangingPunct="1">
              <a:spcBef>
                <a:spcPct val="0"/>
              </a:spcBef>
            </a:pPr>
            <a:r>
              <a:rPr lang="en-US" altLang="zh-CN" dirty="0"/>
              <a:t>   3</a:t>
            </a:r>
            <a:r>
              <a:rPr lang="zh-CN" altLang="en-US" dirty="0"/>
              <a:t>）如果每周坚持游泳</a:t>
            </a:r>
            <a:r>
              <a:rPr lang="en-US" altLang="zh-CN" dirty="0"/>
              <a:t>3</a:t>
            </a:r>
            <a:r>
              <a:rPr lang="zh-CN" altLang="en-US" dirty="0"/>
              <a:t>次，肯定能锻炼好身体；</a:t>
            </a:r>
            <a:endParaRPr lang="en-US" altLang="zh-CN" dirty="0"/>
          </a:p>
          <a:p>
            <a:pPr lvl="0" eaLnBrk="1" hangingPunct="1">
              <a:spcBef>
                <a:spcPct val="0"/>
              </a:spcBef>
            </a:pPr>
            <a:r>
              <a:rPr lang="en-US" altLang="zh-CN" dirty="0"/>
              <a:t>   4</a:t>
            </a:r>
            <a:r>
              <a:rPr lang="zh-CN" altLang="en-US" dirty="0"/>
              <a:t>）如果小明这本语文本考试达到</a:t>
            </a:r>
            <a:r>
              <a:rPr lang="en-US" altLang="zh-CN" dirty="0"/>
              <a:t>90</a:t>
            </a:r>
            <a:r>
              <a:rPr lang="zh-CN" altLang="en-US" dirty="0"/>
              <a:t>分就给买一个小汽车作为奖励；</a:t>
            </a:r>
            <a:endParaRPr lang="en-US" altLang="zh-CN" dirty="0"/>
          </a:p>
          <a:p>
            <a:pPr lvl="0" eaLnBrk="1" hangingPunct="1">
              <a:spcBef>
                <a:spcPct val="0"/>
              </a:spcBef>
            </a:pPr>
            <a:r>
              <a:rPr lang="en-US" altLang="zh-CN" dirty="0"/>
              <a:t>2</a:t>
            </a:r>
            <a:r>
              <a:rPr lang="zh-CN" altLang="en-US" dirty="0"/>
              <a:t>、讲解流程结构图；</a:t>
            </a:r>
            <a:endParaRPr lang="en-US" altLang="zh-CN" dirty="0"/>
          </a:p>
          <a:p>
            <a:pPr lvl="0" eaLnBrk="1" hangingPunct="1">
              <a:spcBef>
                <a:spcPct val="0"/>
              </a:spcBef>
            </a:pPr>
            <a:r>
              <a:rPr lang="zh-CN" altLang="en-US" dirty="0"/>
              <a:t>演示（</a:t>
            </a:r>
            <a:r>
              <a:rPr lang="en-US" altLang="zh-CN" dirty="0"/>
              <a:t> </a:t>
            </a:r>
            <a:r>
              <a:rPr lang="zh-CN" altLang="en-US" dirty="0"/>
              <a:t>选择结构</a:t>
            </a:r>
            <a:r>
              <a:rPr lang="en-US" altLang="zh-CN" dirty="0"/>
              <a:t>if</a:t>
            </a:r>
            <a:r>
              <a:rPr lang="zh-CN" altLang="en-US" dirty="0"/>
              <a:t>语句</a:t>
            </a:r>
            <a:r>
              <a:rPr lang="en-US" altLang="zh-CN" dirty="0"/>
              <a:t>/</a:t>
            </a:r>
            <a:r>
              <a:rPr lang="zh-CN" altLang="en-US" dirty="0"/>
              <a:t>基本</a:t>
            </a:r>
            <a:r>
              <a:rPr lang="en-US" altLang="zh-CN" dirty="0"/>
              <a:t>if</a:t>
            </a:r>
            <a:r>
              <a:rPr lang="zh-CN" altLang="en-US" dirty="0"/>
              <a:t>结构</a:t>
            </a:r>
            <a:r>
              <a:rPr lang="en-US" altLang="zh-CN" dirty="0"/>
              <a:t>.html</a:t>
            </a:r>
            <a:r>
              <a:rPr lang="zh-CN" altLang="en-US" dirty="0"/>
              <a:t>）：</a:t>
            </a:r>
            <a:endParaRPr lang="en-US" altLang="zh-CN" dirty="0"/>
          </a:p>
          <a:p>
            <a:pPr lvl="0" eaLnBrk="1" hangingPunct="1">
              <a:spcBef>
                <a:spcPct val="0"/>
              </a:spcBef>
            </a:pPr>
            <a:r>
              <a:rPr lang="en-US" altLang="zh-CN" dirty="0"/>
              <a:t>1</a:t>
            </a:r>
            <a:r>
              <a:rPr lang="zh-CN" altLang="en-US" dirty="0"/>
              <a:t>、</a:t>
            </a:r>
            <a:r>
              <a:rPr lang="en-US" altLang="zh-CN" dirty="0"/>
              <a:t>QQ</a:t>
            </a:r>
            <a:r>
              <a:rPr lang="zh-CN" altLang="en-US" dirty="0"/>
              <a:t>登录的基本</a:t>
            </a:r>
            <a:r>
              <a:rPr lang="en-US" altLang="zh-CN" dirty="0"/>
              <a:t>if</a:t>
            </a:r>
            <a:r>
              <a:rPr lang="zh-CN" altLang="en-US" dirty="0"/>
              <a:t>例子进行演示，仅演示用户名、密码不正确则弹出提示；</a:t>
            </a:r>
            <a:endParaRPr lang="en-US" altLang="zh-CN" dirty="0"/>
          </a:p>
          <a:p>
            <a:pPr lvl="0" eaLnBrk="1" hangingPunct="1">
              <a:spcBef>
                <a:spcPct val="0"/>
              </a:spcBef>
            </a:pPr>
            <a:r>
              <a:rPr lang="en-US" altLang="zh-CN" dirty="0"/>
              <a:t>2</a:t>
            </a:r>
            <a:r>
              <a:rPr lang="zh-CN" altLang="en-US" dirty="0"/>
              <a:t>、使用</a:t>
            </a:r>
            <a:r>
              <a:rPr lang="en-US" altLang="zh-CN" dirty="0"/>
              <a:t>getElementById</a:t>
            </a:r>
            <a:r>
              <a:rPr lang="zh-CN" altLang="en-US" dirty="0"/>
              <a:t>获取用户名和密码的输入值，这里提一下就可以了，告诉学员</a:t>
            </a:r>
            <a:r>
              <a:rPr lang="en-US" altLang="zh-CN" dirty="0"/>
              <a:t>getElementById</a:t>
            </a:r>
            <a:r>
              <a:rPr lang="zh-CN" altLang="en-US" dirty="0"/>
              <a:t>的作用即可；</a:t>
            </a:r>
            <a:endParaRPr lang="en-US" altLang="zh-CN" dirty="0"/>
          </a:p>
          <a:p>
            <a:pPr lvl="0" eaLnBrk="1" hangingPunct="1">
              <a:spcBef>
                <a:spcPct val="0"/>
              </a:spcBef>
            </a:pPr>
            <a:r>
              <a:rPr lang="en-US" altLang="zh-CN" dirty="0"/>
              <a:t>3</a:t>
            </a:r>
            <a:r>
              <a:rPr lang="zh-CN" altLang="en-US" dirty="0"/>
              <a:t>、使用</a:t>
            </a:r>
            <a:r>
              <a:rPr lang="en-US" altLang="zh-CN" dirty="0"/>
              <a:t>alert</a:t>
            </a:r>
            <a:r>
              <a:rPr lang="zh-CN" altLang="en-US" dirty="0"/>
              <a:t>弹出提示，这里提一下，告诉学员</a:t>
            </a:r>
            <a:r>
              <a:rPr lang="en-US" altLang="zh-CN" dirty="0"/>
              <a:t>alert</a:t>
            </a:r>
            <a:r>
              <a:rPr lang="zh-CN" altLang="en-US" dirty="0"/>
              <a:t>的作用即可；</a:t>
            </a:r>
            <a:endParaRPr lang="en-US" altLang="zh-CN" dirty="0"/>
          </a:p>
          <a:p>
            <a:pPr lvl="0" eaLnBrk="1" hangingPunct="1">
              <a:spcBef>
                <a:spcPct val="0"/>
              </a:spcBef>
            </a:pPr>
            <a:endParaRPr lang="en-US" altLang="zh-CN" dirty="0"/>
          </a:p>
        </p:txBody>
      </p:sp>
      <p:sp>
        <p:nvSpPr>
          <p:cNvPr id="50179"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幻灯片图像占位符 1"/>
          <p:cNvSpPr>
            <a:spLocks noGrp="1" noRot="1" noChangeAspect="1" noTextEdit="1"/>
          </p:cNvSpPr>
          <p:nvPr>
            <p:ph type="sldImg"/>
          </p:nvPr>
        </p:nvSpPr>
        <p:spPr>
          <a:ln>
            <a:solidFill>
              <a:srgbClr val="000000"/>
            </a:solidFill>
            <a:miter/>
          </a:ln>
        </p:spPr>
      </p:sp>
      <p:sp>
        <p:nvSpPr>
          <p:cNvPr id="50178" name="备注占位符 2"/>
          <p:cNvSpPr>
            <a:spLocks noGrp="1"/>
          </p:cNvSpPr>
          <p:nvPr>
            <p:ph type="body"/>
          </p:nvPr>
        </p:nvSpPr>
        <p:spPr>
          <a:noFill/>
          <a:ln>
            <a:noFill/>
          </a:ln>
        </p:spPr>
        <p:txBody>
          <a:bodyPr wrap="square" lIns="91440" tIns="45720" rIns="91440" bIns="45720" anchor="t"/>
          <a:p>
            <a:pPr lvl="0" eaLnBrk="1" hangingPunct="1">
              <a:spcBef>
                <a:spcPct val="0"/>
              </a:spcBef>
            </a:pPr>
            <a:r>
              <a:rPr lang="zh-CN" altLang="en-US" dirty="0"/>
              <a:t>讲解：</a:t>
            </a:r>
            <a:endParaRPr lang="en-US" altLang="zh-CN" dirty="0"/>
          </a:p>
          <a:p>
            <a:pPr lvl="0" eaLnBrk="1" hangingPunct="1">
              <a:spcBef>
                <a:spcPct val="0"/>
              </a:spcBef>
            </a:pPr>
            <a:r>
              <a:rPr lang="en-US" altLang="zh-CN" dirty="0"/>
              <a:t>1</a:t>
            </a:r>
            <a:r>
              <a:rPr lang="zh-CN" altLang="en-US" dirty="0"/>
              <a:t>、</a:t>
            </a:r>
            <a:r>
              <a:rPr lang="en-US" altLang="zh-CN" dirty="0"/>
              <a:t>if</a:t>
            </a:r>
            <a:r>
              <a:rPr lang="zh-CN" altLang="en-US" dirty="0"/>
              <a:t>语句的语法，以及使用方法，举两个生活中的例子：</a:t>
            </a:r>
            <a:endParaRPr lang="en-US" altLang="zh-CN" dirty="0"/>
          </a:p>
          <a:p>
            <a:pPr lvl="0" eaLnBrk="1" hangingPunct="1">
              <a:spcBef>
                <a:spcPct val="0"/>
              </a:spcBef>
            </a:pPr>
            <a:r>
              <a:rPr lang="en-US" altLang="zh-CN" dirty="0"/>
              <a:t>   1</a:t>
            </a:r>
            <a:r>
              <a:rPr lang="zh-CN" altLang="en-US" dirty="0"/>
              <a:t>）如果天气晴朗就去爬山；</a:t>
            </a:r>
            <a:endParaRPr lang="en-US" altLang="zh-CN" dirty="0"/>
          </a:p>
          <a:p>
            <a:pPr lvl="0" eaLnBrk="1" hangingPunct="1">
              <a:spcBef>
                <a:spcPct val="0"/>
              </a:spcBef>
            </a:pPr>
            <a:r>
              <a:rPr lang="en-US" altLang="zh-CN" dirty="0"/>
              <a:t>   2</a:t>
            </a:r>
            <a:r>
              <a:rPr lang="zh-CN" altLang="en-US" dirty="0"/>
              <a:t>）如果天气再热一点就是海边游玩；</a:t>
            </a:r>
            <a:endParaRPr lang="en-US" altLang="zh-CN" dirty="0"/>
          </a:p>
          <a:p>
            <a:pPr lvl="0" eaLnBrk="1" hangingPunct="1">
              <a:spcBef>
                <a:spcPct val="0"/>
              </a:spcBef>
            </a:pPr>
            <a:r>
              <a:rPr lang="en-US" altLang="zh-CN" dirty="0"/>
              <a:t>   3</a:t>
            </a:r>
            <a:r>
              <a:rPr lang="zh-CN" altLang="en-US" dirty="0"/>
              <a:t>）如果每周坚持游泳</a:t>
            </a:r>
            <a:r>
              <a:rPr lang="en-US" altLang="zh-CN" dirty="0"/>
              <a:t>3</a:t>
            </a:r>
            <a:r>
              <a:rPr lang="zh-CN" altLang="en-US" dirty="0"/>
              <a:t>次，肯定能锻炼好身体；</a:t>
            </a:r>
            <a:endParaRPr lang="en-US" altLang="zh-CN" dirty="0"/>
          </a:p>
          <a:p>
            <a:pPr lvl="0" eaLnBrk="1" hangingPunct="1">
              <a:spcBef>
                <a:spcPct val="0"/>
              </a:spcBef>
            </a:pPr>
            <a:r>
              <a:rPr lang="en-US" altLang="zh-CN" dirty="0"/>
              <a:t>   4</a:t>
            </a:r>
            <a:r>
              <a:rPr lang="zh-CN" altLang="en-US" dirty="0"/>
              <a:t>）如果小明这本语文本考试达到</a:t>
            </a:r>
            <a:r>
              <a:rPr lang="en-US" altLang="zh-CN" dirty="0"/>
              <a:t>90</a:t>
            </a:r>
            <a:r>
              <a:rPr lang="zh-CN" altLang="en-US" dirty="0"/>
              <a:t>分就给买一个小汽车作为奖励；</a:t>
            </a:r>
            <a:endParaRPr lang="en-US" altLang="zh-CN" dirty="0"/>
          </a:p>
          <a:p>
            <a:pPr lvl="0" eaLnBrk="1" hangingPunct="1">
              <a:spcBef>
                <a:spcPct val="0"/>
              </a:spcBef>
            </a:pPr>
            <a:r>
              <a:rPr lang="en-US" altLang="zh-CN" dirty="0"/>
              <a:t>2</a:t>
            </a:r>
            <a:r>
              <a:rPr lang="zh-CN" altLang="en-US" dirty="0"/>
              <a:t>、讲解流程结构图；</a:t>
            </a:r>
            <a:endParaRPr lang="en-US" altLang="zh-CN" dirty="0"/>
          </a:p>
          <a:p>
            <a:pPr lvl="0" eaLnBrk="1" hangingPunct="1">
              <a:spcBef>
                <a:spcPct val="0"/>
              </a:spcBef>
            </a:pPr>
            <a:r>
              <a:rPr lang="zh-CN" altLang="en-US" dirty="0"/>
              <a:t>演示（</a:t>
            </a:r>
            <a:r>
              <a:rPr lang="en-US" altLang="zh-CN" dirty="0"/>
              <a:t> </a:t>
            </a:r>
            <a:r>
              <a:rPr lang="zh-CN" altLang="en-US" dirty="0"/>
              <a:t>选择结构</a:t>
            </a:r>
            <a:r>
              <a:rPr lang="en-US" altLang="zh-CN" dirty="0"/>
              <a:t>if</a:t>
            </a:r>
            <a:r>
              <a:rPr lang="zh-CN" altLang="en-US" dirty="0"/>
              <a:t>语句</a:t>
            </a:r>
            <a:r>
              <a:rPr lang="en-US" altLang="zh-CN" dirty="0"/>
              <a:t>/</a:t>
            </a:r>
            <a:r>
              <a:rPr lang="zh-CN" altLang="en-US" dirty="0"/>
              <a:t>基本</a:t>
            </a:r>
            <a:r>
              <a:rPr lang="en-US" altLang="zh-CN" dirty="0"/>
              <a:t>if</a:t>
            </a:r>
            <a:r>
              <a:rPr lang="zh-CN" altLang="en-US" dirty="0"/>
              <a:t>结构</a:t>
            </a:r>
            <a:r>
              <a:rPr lang="en-US" altLang="zh-CN" dirty="0"/>
              <a:t>.html</a:t>
            </a:r>
            <a:r>
              <a:rPr lang="zh-CN" altLang="en-US" dirty="0"/>
              <a:t>）：</a:t>
            </a:r>
            <a:endParaRPr lang="en-US" altLang="zh-CN" dirty="0"/>
          </a:p>
          <a:p>
            <a:pPr lvl="0" eaLnBrk="1" hangingPunct="1">
              <a:spcBef>
                <a:spcPct val="0"/>
              </a:spcBef>
            </a:pPr>
            <a:r>
              <a:rPr lang="en-US" altLang="zh-CN" dirty="0"/>
              <a:t>1</a:t>
            </a:r>
            <a:r>
              <a:rPr lang="zh-CN" altLang="en-US" dirty="0"/>
              <a:t>、</a:t>
            </a:r>
            <a:r>
              <a:rPr lang="en-US" altLang="zh-CN" dirty="0"/>
              <a:t>QQ</a:t>
            </a:r>
            <a:r>
              <a:rPr lang="zh-CN" altLang="en-US" dirty="0"/>
              <a:t>登录的基本</a:t>
            </a:r>
            <a:r>
              <a:rPr lang="en-US" altLang="zh-CN" dirty="0"/>
              <a:t>if</a:t>
            </a:r>
            <a:r>
              <a:rPr lang="zh-CN" altLang="en-US" dirty="0"/>
              <a:t>例子进行演示，仅演示用户名、密码不正确则弹出提示；</a:t>
            </a:r>
            <a:endParaRPr lang="en-US" altLang="zh-CN" dirty="0"/>
          </a:p>
          <a:p>
            <a:pPr lvl="0" eaLnBrk="1" hangingPunct="1">
              <a:spcBef>
                <a:spcPct val="0"/>
              </a:spcBef>
            </a:pPr>
            <a:r>
              <a:rPr lang="en-US" altLang="zh-CN" dirty="0"/>
              <a:t>2</a:t>
            </a:r>
            <a:r>
              <a:rPr lang="zh-CN" altLang="en-US" dirty="0"/>
              <a:t>、使用</a:t>
            </a:r>
            <a:r>
              <a:rPr lang="en-US" altLang="zh-CN" dirty="0"/>
              <a:t>getElementById</a:t>
            </a:r>
            <a:r>
              <a:rPr lang="zh-CN" altLang="en-US" dirty="0"/>
              <a:t>获取用户名和密码的输入值，这里提一下就可以了，告诉学员</a:t>
            </a:r>
            <a:r>
              <a:rPr lang="en-US" altLang="zh-CN" dirty="0"/>
              <a:t>getElementById</a:t>
            </a:r>
            <a:r>
              <a:rPr lang="zh-CN" altLang="en-US" dirty="0"/>
              <a:t>的作用即可；</a:t>
            </a:r>
            <a:endParaRPr lang="en-US" altLang="zh-CN" dirty="0"/>
          </a:p>
          <a:p>
            <a:pPr lvl="0" eaLnBrk="1" hangingPunct="1">
              <a:spcBef>
                <a:spcPct val="0"/>
              </a:spcBef>
            </a:pPr>
            <a:r>
              <a:rPr lang="en-US" altLang="zh-CN" dirty="0"/>
              <a:t>3</a:t>
            </a:r>
            <a:r>
              <a:rPr lang="zh-CN" altLang="en-US" dirty="0"/>
              <a:t>、使用</a:t>
            </a:r>
            <a:r>
              <a:rPr lang="en-US" altLang="zh-CN" dirty="0"/>
              <a:t>alert</a:t>
            </a:r>
            <a:r>
              <a:rPr lang="zh-CN" altLang="en-US" dirty="0"/>
              <a:t>弹出提示，这里提一下，告诉学员</a:t>
            </a:r>
            <a:r>
              <a:rPr lang="en-US" altLang="zh-CN" dirty="0"/>
              <a:t>alert</a:t>
            </a:r>
            <a:r>
              <a:rPr lang="zh-CN" altLang="en-US" dirty="0"/>
              <a:t>的作用即可；</a:t>
            </a:r>
            <a:endParaRPr lang="en-US" altLang="zh-CN" dirty="0"/>
          </a:p>
          <a:p>
            <a:pPr lvl="0" eaLnBrk="1" hangingPunct="1">
              <a:spcBef>
                <a:spcPct val="0"/>
              </a:spcBef>
            </a:pPr>
            <a:endParaRPr lang="en-US" altLang="zh-CN" dirty="0"/>
          </a:p>
        </p:txBody>
      </p:sp>
      <p:sp>
        <p:nvSpPr>
          <p:cNvPr id="50179"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lvl1pPr>
              <a:defRPr baseline="0">
                <a:solidFill>
                  <a:srgbClr val="009966"/>
                </a:solidFill>
              </a:defRPr>
            </a:lvl1pPr>
          </a:lstStyle>
          <a:p>
            <a:pPr fontAlgn="base"/>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baseline="0">
                <a:solidFill>
                  <a:srgbClr val="0099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dirty="0" smtClean="0"/>
              <a:t>单击此处编辑母版副标题样式</a:t>
            </a:r>
            <a:endParaRPr lang="zh-CN" altLang="en-US" strike="noStrike" noProof="1" dirty="0"/>
          </a:p>
        </p:txBody>
      </p:sp>
      <p:sp>
        <p:nvSpPr>
          <p:cNvPr id="8" name="页脚占位符 3"/>
          <p:cNvSpPr>
            <a:spLocks noGrp="1"/>
          </p:cNvSpPr>
          <p:nvPr>
            <p:ph type="ftr" sz="quarter" idx="3"/>
          </p:nvPr>
        </p:nvSpPr>
        <p:spPr bwMode="auto">
          <a:xfrm>
            <a:off x="3124200" y="4767263"/>
            <a:ext cx="2895600" cy="274638"/>
          </a:xfrm>
          <a:prstGeom prst="rect">
            <a:avLst/>
          </a:prstGeom>
          <a:noFill/>
          <a:ln w="9525">
            <a:noFill/>
            <a:miter lim="800000"/>
          </a:ln>
        </p:spPr>
        <p:txBody>
          <a:bodyPr vert="horz" wrap="square" lIns="91440" tIns="45720" rIns="91440" bIns="45720" numCol="1" anchor="ctr"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9" name="灯片编号占位符 4"/>
          <p:cNvSpPr>
            <a:spLocks noGrp="1"/>
          </p:cNvSpPr>
          <p:nvPr>
            <p:ph type="sldNum" sz="quarter" idx="4"/>
          </p:nvPr>
        </p:nvSpPr>
        <p:spPr bwMode="auto">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3076" name="直接连接符 8"/>
          <p:cNvSpPr/>
          <p:nvPr userDrawn="1"/>
        </p:nvSpPr>
        <p:spPr>
          <a:xfrm rot="5400000">
            <a:off x="709613" y="2563813"/>
            <a:ext cx="3152775" cy="3175"/>
          </a:xfrm>
          <a:prstGeom prst="line">
            <a:avLst/>
          </a:prstGeom>
          <a:ln w="6350" cap="flat" cmpd="sng">
            <a:solidFill>
              <a:srgbClr val="7F7F7F">
                <a:alpha val="50195"/>
              </a:srgbClr>
            </a:solidFill>
            <a:prstDash val="solid"/>
            <a:round/>
            <a:headEnd type="none" w="med" len="med"/>
            <a:tailEnd type="none" w="med" len="med"/>
          </a:ln>
        </p:spPr>
        <p:txBody>
          <a:bodyPr anchor="t"/>
          <a:p>
            <a:pPr lvl="0" indent="0"/>
            <a:endParaRPr lang="zh-CN" altLang="en-US"/>
          </a:p>
        </p:txBody>
      </p:sp>
      <p:sp>
        <p:nvSpPr>
          <p:cNvPr id="6" name="文本占位符 33"/>
          <p:cNvSpPr>
            <a:spLocks noGrp="1"/>
          </p:cNvSpPr>
          <p:nvPr>
            <p:ph type="body" sz="quarter" idx="12"/>
          </p:nvPr>
        </p:nvSpPr>
        <p:spPr>
          <a:xfrm>
            <a:off x="-32" y="919173"/>
            <a:ext cx="2214578" cy="928694"/>
          </a:xfrm>
        </p:spPr>
        <p:txBody>
          <a:bodyPr lIns="0" tIns="0" rIns="0" bIns="0" rtlCol="0" anchor="ctr">
            <a:normAutofit/>
          </a:bodyPr>
          <a:lstStyle>
            <a:lvl1pPr algn="ctr" defTabSz="913765" rtl="0" eaLnBrk="1" latinLnBrk="0" hangingPunct="1">
              <a:lnSpc>
                <a:spcPct val="150000"/>
              </a:lnSpc>
              <a:spcBef>
                <a:spcPct val="0"/>
              </a:spcBef>
              <a:buNone/>
              <a:defRPr lang="en-US" altLang="zh-CN" sz="2400" b="1" kern="1200" baseline="0" dirty="0" smtClean="0">
                <a:solidFill>
                  <a:srgbClr val="009966"/>
                </a:solidFill>
                <a:latin typeface="微软雅黑" panose="020B0503020204020204" pitchFamily="34" charset="-122"/>
                <a:ea typeface="微软雅黑" panose="020B0503020204020204" pitchFamily="34" charset="-122"/>
                <a:cs typeface="+mj-cs"/>
              </a:defRPr>
            </a:lvl1pPr>
          </a:lstStyle>
          <a:p>
            <a:pPr lvl="0" fontAlgn="base"/>
            <a:r>
              <a:rPr lang="zh-CN" altLang="en-US" strike="noStrike" noProof="1" smtClean="0"/>
              <a:t>单击此处编辑母版文本样式</a:t>
            </a:r>
            <a:endParaRPr lang="zh-CN" altLang="en-US" strike="noStrike" noProof="1" smtClean="0"/>
          </a:p>
        </p:txBody>
      </p:sp>
      <p:sp>
        <p:nvSpPr>
          <p:cNvPr id="7" name="文本占位符 33"/>
          <p:cNvSpPr>
            <a:spLocks noGrp="1"/>
          </p:cNvSpPr>
          <p:nvPr>
            <p:ph type="body" sz="quarter" idx="13"/>
          </p:nvPr>
        </p:nvSpPr>
        <p:spPr>
          <a:xfrm>
            <a:off x="-32" y="3205189"/>
            <a:ext cx="2214578" cy="928694"/>
          </a:xfrm>
        </p:spPr>
        <p:txBody>
          <a:bodyPr lIns="0" tIns="0" rIns="0" bIns="0" rtlCol="0" anchor="ctr">
            <a:normAutofit/>
          </a:bodyPr>
          <a:lstStyle>
            <a:lvl1pPr algn="ctr" defTabSz="913765" rtl="0" eaLnBrk="1" latinLnBrk="0" hangingPunct="1">
              <a:lnSpc>
                <a:spcPct val="150000"/>
              </a:lnSpc>
              <a:spcBef>
                <a:spcPct val="0"/>
              </a:spcBef>
              <a:buNone/>
              <a:defRPr lang="en-US" altLang="zh-CN" sz="2400" b="1" kern="1200" baseline="0" dirty="0" smtClean="0">
                <a:solidFill>
                  <a:srgbClr val="009966"/>
                </a:solidFill>
                <a:latin typeface="微软雅黑" panose="020B0503020204020204" pitchFamily="34" charset="-122"/>
                <a:ea typeface="微软雅黑" panose="020B0503020204020204" pitchFamily="34" charset="-122"/>
                <a:cs typeface="+mj-cs"/>
              </a:defRPr>
            </a:lvl1pPr>
          </a:lstStyle>
          <a:p>
            <a:pPr lvl="0" fontAlgn="base"/>
            <a:r>
              <a:rPr lang="zh-CN" altLang="en-US" strike="noStrike" noProof="1" smtClean="0"/>
              <a:t>单击此处编辑母版文本样式</a:t>
            </a:r>
            <a:endParaRPr lang="zh-CN" altLang="en-US" strike="noStrike" noProof="1" smtClean="0"/>
          </a:p>
        </p:txBody>
      </p:sp>
      <p:sp>
        <p:nvSpPr>
          <p:cNvPr id="9" name="内容占位符 2"/>
          <p:cNvSpPr>
            <a:spLocks noGrp="1"/>
          </p:cNvSpPr>
          <p:nvPr>
            <p:ph idx="1"/>
          </p:nvPr>
        </p:nvSpPr>
        <p:spPr>
          <a:xfrm>
            <a:off x="2357422" y="985837"/>
            <a:ext cx="6143668" cy="2514607"/>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2" name="页脚占位符 2"/>
          <p:cNvSpPr>
            <a:spLocks noGrp="1"/>
          </p:cNvSpPr>
          <p:nvPr>
            <p:ph type="ftr" sz="quarter" idx="3"/>
          </p:nvPr>
        </p:nvSpPr>
        <p:spPr bwMode="auto">
          <a:xfrm>
            <a:off x="3124200" y="4767263"/>
            <a:ext cx="2895600" cy="274638"/>
          </a:xfrm>
          <a:prstGeom prst="rect">
            <a:avLst/>
          </a:prstGeom>
          <a:noFill/>
          <a:ln w="9525">
            <a:noFill/>
            <a:miter lim="800000"/>
          </a:ln>
        </p:spPr>
        <p:txBody>
          <a:bodyPr vert="horz" wrap="square" lIns="91440" tIns="45720" rIns="91440" bIns="45720" numCol="1" anchor="ctr"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10" name="灯片编号占位符 3"/>
          <p:cNvSpPr>
            <a:spLocks noGrp="1"/>
          </p:cNvSpPr>
          <p:nvPr>
            <p:ph type="sldNum" sz="quarter" idx="4"/>
          </p:nvPr>
        </p:nvSpPr>
        <p:spPr bwMode="auto">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pic>
        <p:nvPicPr>
          <p:cNvPr id="4101" name="图片 8" descr="logo.png"/>
          <p:cNvPicPr>
            <a:picLocks noChangeAspect="1"/>
          </p:cNvPicPr>
          <p:nvPr userDrawn="1"/>
        </p:nvPicPr>
        <p:blipFill>
          <a:blip r:embed="rId2"/>
          <a:stretch>
            <a:fillRect/>
          </a:stretch>
        </p:blipFill>
        <p:spPr>
          <a:xfrm>
            <a:off x="7704138" y="4357688"/>
            <a:ext cx="1154112" cy="500062"/>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a:xfrm>
            <a:off x="900000" y="1260000"/>
            <a:ext cx="7200000" cy="2520000"/>
          </a:xfrm>
        </p:spPr>
        <p:txBody>
          <a:bodyPr anchor="t" anchorCtr="0"/>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5"/>
          </p:nvPr>
        </p:nvSpPr>
        <p:spPr>
          <a:xfrm>
            <a:off x="3124200" y="4767263"/>
            <a:ext cx="2895600" cy="274638"/>
          </a:xfrm>
          <a:prstGeom prst="rect">
            <a:avLst/>
          </a:prstGeom>
          <a:noFill/>
          <a:ln w="9525">
            <a:noFill/>
            <a:miter lim="800000"/>
          </a:ln>
        </p:spPr>
        <p:txBody>
          <a:bodyPr vert="horz" wrap="square" lIns="91440" tIns="45720" rIns="91440" bIns="45720" numCol="1" anchor="ctr" anchorCtr="0" compatLnSpc="1"/>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6" name="灯片编号占位符 5"/>
          <p:cNvSpPr>
            <a:spLocks noGrp="1"/>
          </p:cNvSpPr>
          <p:nvPr>
            <p:ph type="sldNum" sz="quarter" idx="16"/>
          </p:nvPr>
        </p:nvSpPr>
        <p:spPr>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bg1"/>
        </a:solidFill>
        <a:effectLst/>
      </p:bgPr>
    </p:bg>
    <p:spTree>
      <p:nvGrpSpPr>
        <p:cNvPr id="1" name=""/>
        <p:cNvGrpSpPr/>
        <p:nvPr/>
      </p:nvGrpSpPr>
      <p:grpSpPr>
        <a:xfrm>
          <a:off x="0" y="0"/>
          <a:ext cx="0" cy="0"/>
          <a:chOff x="0" y="0"/>
          <a:chExt cx="0" cy="0"/>
        </a:xfrm>
      </p:grpSpPr>
      <p:cxnSp>
        <p:nvCxnSpPr>
          <p:cNvPr id="5125" name="直接连接符 8"/>
          <p:cNvCxnSpPr/>
          <p:nvPr/>
        </p:nvCxnSpPr>
        <p:spPr>
          <a:xfrm>
            <a:off x="4428490" y="1203960"/>
            <a:ext cx="0" cy="3455670"/>
          </a:xfrm>
          <a:prstGeom prst="line">
            <a:avLst/>
          </a:prstGeom>
          <a:ln w="9525" cap="flat" cmpd="sng">
            <a:solidFill>
              <a:srgbClr val="BFBFBF"/>
            </a:solidFill>
            <a:prstDash val="solid"/>
            <a:round/>
            <a:headEnd type="none" w="med" len="med"/>
            <a:tailEnd type="none" w="med" len="med"/>
          </a:ln>
        </p:spPr>
      </p:cxnSp>
      <p:pic>
        <p:nvPicPr>
          <p:cNvPr id="5126" name="图片 9" descr="logo.png"/>
          <p:cNvPicPr>
            <a:picLocks noChangeAspect="1"/>
          </p:cNvPicPr>
          <p:nvPr userDrawn="1"/>
        </p:nvPicPr>
        <p:blipFill>
          <a:blip r:embed="rId2"/>
          <a:stretch>
            <a:fillRect/>
          </a:stretch>
        </p:blipFill>
        <p:spPr>
          <a:xfrm>
            <a:off x="7704138" y="4357688"/>
            <a:ext cx="1154112" cy="500062"/>
          </a:xfrm>
          <a:prstGeom prst="rect">
            <a:avLst/>
          </a:prstGeom>
          <a:noFill/>
          <a:ln w="9525">
            <a:noFill/>
          </a:ln>
        </p:spPr>
      </p:pic>
      <p:sp>
        <p:nvSpPr>
          <p:cNvPr id="3" name="文本占位符 2"/>
          <p:cNvSpPr>
            <a:spLocks noGrp="1"/>
          </p:cNvSpPr>
          <p:nvPr>
            <p:ph type="body" idx="1"/>
          </p:nvPr>
        </p:nvSpPr>
        <p:spPr>
          <a:xfrm>
            <a:off x="457200" y="342909"/>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dirty="0" smtClean="0"/>
              <a:t>单击此处编辑母版文本样式</a:t>
            </a:r>
            <a:endParaRPr lang="zh-CN" altLang="en-US" strike="noStrike" noProof="1" dirty="0" smtClean="0"/>
          </a:p>
        </p:txBody>
      </p:sp>
      <p:sp>
        <p:nvSpPr>
          <p:cNvPr id="4" name="内容占位符 3"/>
          <p:cNvSpPr>
            <a:spLocks noGrp="1"/>
          </p:cNvSpPr>
          <p:nvPr>
            <p:ph sz="half" idx="2"/>
          </p:nvPr>
        </p:nvSpPr>
        <p:spPr>
          <a:xfrm>
            <a:off x="457200" y="823921"/>
            <a:ext cx="4040188" cy="28908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342909"/>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dirty="0" smtClean="0"/>
              <a:t>单击此处编辑母版文本样式</a:t>
            </a:r>
            <a:endParaRPr lang="zh-CN" altLang="en-US" strike="noStrike" noProof="1" dirty="0" smtClean="0"/>
          </a:p>
        </p:txBody>
      </p:sp>
      <p:sp>
        <p:nvSpPr>
          <p:cNvPr id="6" name="内容占位符 5"/>
          <p:cNvSpPr>
            <a:spLocks noGrp="1"/>
          </p:cNvSpPr>
          <p:nvPr>
            <p:ph sz="quarter" idx="4"/>
          </p:nvPr>
        </p:nvSpPr>
        <p:spPr>
          <a:xfrm>
            <a:off x="4645025" y="823921"/>
            <a:ext cx="4041775" cy="28908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 name="页脚占位符 1"/>
          <p:cNvSpPr>
            <a:spLocks noGrp="1"/>
          </p:cNvSpPr>
          <p:nvPr>
            <p:ph type="ftr" sz="quarter" idx="13"/>
          </p:nvPr>
        </p:nvSpPr>
        <p:spPr>
          <a:xfrm>
            <a:off x="3124200" y="4767263"/>
            <a:ext cx="2895600" cy="274638"/>
          </a:xfrm>
          <a:prstGeom prst="rect">
            <a:avLst/>
          </a:prstGeom>
          <a:noFill/>
          <a:ln w="9525">
            <a:noFill/>
            <a:miter lim="800000"/>
          </a:ln>
        </p:spPr>
        <p:txBody>
          <a:bodyPr vert="horz" wrap="square" lIns="91440" tIns="45720" rIns="91440" bIns="45720" numCol="1" anchor="ctr" anchorCtr="0" compatLnSpc="1"/>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7" name="灯片编号占位符 6"/>
          <p:cNvSpPr>
            <a:spLocks noGrp="1"/>
          </p:cNvSpPr>
          <p:nvPr>
            <p:ph type="sldNum" sz="quarter" idx="14"/>
          </p:nvPr>
        </p:nvSpPr>
        <p:spPr>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8" name="页脚占位符 3"/>
          <p:cNvSpPr>
            <a:spLocks noGrp="1"/>
          </p:cNvSpPr>
          <p:nvPr>
            <p:ph type="ftr" sz="quarter" idx="3"/>
          </p:nvPr>
        </p:nvSpPr>
        <p:spPr bwMode="auto">
          <a:xfrm>
            <a:off x="3124200" y="4767263"/>
            <a:ext cx="2895600" cy="274638"/>
          </a:xfrm>
          <a:prstGeom prst="rect">
            <a:avLst/>
          </a:prstGeom>
          <a:noFill/>
          <a:ln w="9525">
            <a:noFill/>
            <a:miter lim="800000"/>
          </a:ln>
        </p:spPr>
        <p:txBody>
          <a:bodyPr vert="horz" wrap="square" lIns="91440" tIns="45720" rIns="91440" bIns="45720" numCol="1" anchor="ctr"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9" name="灯片编号占位符 4"/>
          <p:cNvSpPr>
            <a:spLocks noGrp="1"/>
          </p:cNvSpPr>
          <p:nvPr>
            <p:ph type="sldNum" sz="quarter" idx="4"/>
          </p:nvPr>
        </p:nvSpPr>
        <p:spPr bwMode="auto">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5" name="内容占位符 2"/>
          <p:cNvSpPr>
            <a:spLocks noGrp="1"/>
          </p:cNvSpPr>
          <p:nvPr>
            <p:ph idx="1"/>
          </p:nvPr>
        </p:nvSpPr>
        <p:spPr>
          <a:xfrm>
            <a:off x="457200" y="1200150"/>
            <a:ext cx="8229600" cy="351474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8" name="页脚占位符 2"/>
          <p:cNvSpPr>
            <a:spLocks noGrp="1"/>
          </p:cNvSpPr>
          <p:nvPr>
            <p:ph type="ftr" sz="quarter" idx="3"/>
          </p:nvPr>
        </p:nvSpPr>
        <p:spPr bwMode="auto">
          <a:xfrm>
            <a:off x="3124200" y="4767263"/>
            <a:ext cx="2895600" cy="274638"/>
          </a:xfrm>
          <a:prstGeom prst="rect">
            <a:avLst/>
          </a:prstGeom>
          <a:noFill/>
          <a:ln w="9525">
            <a:noFill/>
            <a:miter lim="800000"/>
          </a:ln>
        </p:spPr>
        <p:txBody>
          <a:bodyPr vert="horz" wrap="square" lIns="91440" tIns="45720" rIns="91440" bIns="45720" numCol="1" anchor="ctr"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9" name="灯片编号占位符 3"/>
          <p:cNvSpPr>
            <a:spLocks noGrp="1"/>
          </p:cNvSpPr>
          <p:nvPr>
            <p:ph type="sldNum" sz="quarter" idx="4"/>
          </p:nvPr>
        </p:nvSpPr>
        <p:spPr bwMode="auto">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8" name="页脚占位符 1"/>
          <p:cNvSpPr>
            <a:spLocks noGrp="1"/>
          </p:cNvSpPr>
          <p:nvPr>
            <p:ph type="ftr" sz="quarter" idx="3"/>
          </p:nvPr>
        </p:nvSpPr>
        <p:spPr bwMode="auto">
          <a:xfrm>
            <a:off x="3124200" y="4767263"/>
            <a:ext cx="2895600" cy="274638"/>
          </a:xfrm>
          <a:prstGeom prst="rect">
            <a:avLst/>
          </a:prstGeom>
          <a:noFill/>
          <a:ln w="9525">
            <a:noFill/>
            <a:miter lim="800000"/>
          </a:ln>
        </p:spPr>
        <p:txBody>
          <a:bodyPr vert="horz" wrap="square" lIns="91440" tIns="45720" rIns="91440" bIns="45720" numCol="1" anchor="ctr"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9" name="灯片编号占位符 2"/>
          <p:cNvSpPr>
            <a:spLocks noGrp="1"/>
          </p:cNvSpPr>
          <p:nvPr>
            <p:ph type="sldNum" sz="quarter" idx="4"/>
          </p:nvPr>
        </p:nvSpPr>
        <p:spPr bwMode="auto">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400" b="1"/>
            </a:lvl1p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a:xfrm>
            <a:off x="3575050" y="204788"/>
            <a:ext cx="5111750" cy="4389437"/>
          </a:xfrm>
        </p:spPr>
        <p:txBody>
          <a:bodyPr/>
          <a:lstStyle>
            <a:lvl1pPr>
              <a:defRPr sz="2400"/>
            </a:lvl1pPr>
            <a:lvl2pPr>
              <a:defRPr sz="24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dirty="0" smtClean="0"/>
              <a:t>单击此处编辑母版文本样式</a:t>
            </a:r>
            <a:endParaRPr lang="zh-CN" altLang="en-US" strike="noStrike" noProof="1" dirty="0" smtClean="0"/>
          </a:p>
        </p:txBody>
      </p:sp>
      <p:sp>
        <p:nvSpPr>
          <p:cNvPr id="8" name="页脚占位符 4"/>
          <p:cNvSpPr>
            <a:spLocks noGrp="1"/>
          </p:cNvSpPr>
          <p:nvPr>
            <p:ph type="ftr" sz="quarter" idx="3"/>
          </p:nvPr>
        </p:nvSpPr>
        <p:spPr bwMode="auto">
          <a:xfrm>
            <a:off x="3124200" y="4767263"/>
            <a:ext cx="2895600" cy="274638"/>
          </a:xfrm>
          <a:prstGeom prst="rect">
            <a:avLst/>
          </a:prstGeom>
          <a:noFill/>
          <a:ln w="9525">
            <a:noFill/>
            <a:miter lim="800000"/>
          </a:ln>
        </p:spPr>
        <p:txBody>
          <a:bodyPr vert="horz" wrap="square" lIns="91440" tIns="45720" rIns="91440" bIns="45720" numCol="1" anchor="ctr"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9" name="灯片编号占位符 5"/>
          <p:cNvSpPr>
            <a:spLocks noGrp="1"/>
          </p:cNvSpPr>
          <p:nvPr>
            <p:ph type="sldNum" sz="quarter" idx="4"/>
          </p:nvPr>
        </p:nvSpPr>
        <p:spPr bwMode="auto">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57200" y="206375"/>
            <a:ext cx="8229600" cy="857250"/>
          </a:xfrm>
          <a:prstGeom prst="rect">
            <a:avLst/>
          </a:prstGeom>
          <a:noFill/>
          <a:ln w="9525">
            <a:noFill/>
          </a:ln>
        </p:spPr>
        <p:txBody>
          <a:bodyPr anchor="ctr"/>
          <a:p>
            <a:pPr lvl="0" indent="-914400"/>
            <a:r>
              <a:rPr lang="zh-CN" altLang="en-US" dirty="0"/>
              <a:t>单击此处编辑母版标题样式</a:t>
            </a:r>
            <a:endParaRPr lang="zh-CN" altLang="en-US" dirty="0"/>
          </a:p>
        </p:txBody>
      </p:sp>
      <p:sp>
        <p:nvSpPr>
          <p:cNvPr id="1027" name="文本占位符 2"/>
          <p:cNvSpPr>
            <a:spLocks noGrp="1"/>
          </p:cNvSpPr>
          <p:nvPr>
            <p:ph type="body"/>
          </p:nvPr>
        </p:nvSpPr>
        <p:spPr>
          <a:xfrm>
            <a:off x="457200" y="1200150"/>
            <a:ext cx="8229600" cy="339407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页脚占位符 4"/>
          <p:cNvSpPr>
            <a:spLocks noGrp="1" noChangeArrowheads="1"/>
          </p:cNvSpPr>
          <p:nvPr>
            <p:ph type="ftr" sz="quarter" idx="3"/>
          </p:nvPr>
        </p:nvSpPr>
        <p:spPr bwMode="auto">
          <a:xfrm>
            <a:off x="3124200" y="4767263"/>
            <a:ext cx="2895600" cy="274638"/>
          </a:xfrm>
          <a:prstGeom prst="rect">
            <a:avLst/>
          </a:prstGeom>
          <a:noFill/>
          <a:ln w="9525">
            <a:noFill/>
            <a:miter lim="800000"/>
          </a:ln>
        </p:spPr>
        <p:txBody>
          <a:bodyPr vert="horz" wrap="square" lIns="91440" tIns="45720" rIns="91440" bIns="45720" numCol="1" anchor="ctr" anchorCtr="0" compatLnSpc="1"/>
          <a:lstStyle>
            <a:lvl1pPr algn="ctr">
              <a:buFont typeface="Arial" panose="020B0604020202020204" pitchFamily="34" charset="0"/>
              <a:buNone/>
              <a:defRPr sz="1200">
                <a:solidFill>
                  <a:srgbClr val="898989"/>
                </a:solidFill>
                <a:latin typeface="+mn-lt"/>
                <a:ea typeface="+mn-ea"/>
                <a:sym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endParaRPr>
          </a:p>
        </p:txBody>
      </p:sp>
      <p:sp>
        <p:nvSpPr>
          <p:cNvPr id="1029" name="灯片编号占位符 5"/>
          <p:cNvSpPr>
            <a:spLocks noGrp="1" noChangeArrowheads="1"/>
          </p:cNvSpPr>
          <p:nvPr>
            <p:ph type="sldNum" sz="quarter" idx="4"/>
          </p:nvPr>
        </p:nvSpPr>
        <p:spPr bwMode="auto">
          <a:xfrm>
            <a:off x="6553200" y="4767263"/>
            <a:ext cx="2133600" cy="274638"/>
          </a:xfrm>
          <a:prstGeom prst="rect">
            <a:avLst/>
          </a:prstGeom>
          <a:noFill/>
          <a:ln w="9525">
            <a:noFill/>
            <a:miter lim="800000"/>
          </a:ln>
        </p:spPr>
        <p:txBody>
          <a:bodyPr vert="horz" wrap="square" lIns="91440" tIns="45720" rIns="91440" bIns="45720" numCol="1" anchor="ctr" anchorCtr="0" compatLnSpc="1"/>
          <a:p>
            <a:pPr lvl="0" algn="r" eaLnBrk="1" fontAlgn="base" hangingPunct="1">
              <a:buChar char="•"/>
            </a:pPr>
            <a:fld id="{9A0DB2DC-4C9A-4742-B13C-FB6460FD3503}" type="slidenum">
              <a:rPr lang="zh-CN" altLang="en-US" sz="1200" strike="noStrike"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strike="noStrike"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0" name="等腰三角形 6"/>
          <p:cNvSpPr/>
          <p:nvPr/>
        </p:nvSpPr>
        <p:spPr>
          <a:xfrm rot="5400000">
            <a:off x="-33337" y="382588"/>
            <a:ext cx="498475" cy="428625"/>
          </a:xfrm>
          <a:prstGeom prst="triangle">
            <a:avLst>
              <a:gd name="adj" fmla="val 50000"/>
            </a:avLst>
          </a:prstGeom>
          <a:solidFill>
            <a:srgbClr val="009966"/>
          </a:solidFill>
          <a:ln w="9525">
            <a:noFill/>
          </a:ln>
        </p:spPr>
        <p:txBody>
          <a:bodyPr anchor="ctr"/>
          <a:p>
            <a:pPr lvl="0" indent="0"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031" name="图片 8" descr="logo.png"/>
          <p:cNvPicPr>
            <a:picLocks noChangeAspect="1"/>
          </p:cNvPicPr>
          <p:nvPr userDrawn="1"/>
        </p:nvPicPr>
        <p:blipFill>
          <a:blip r:embed="rId9"/>
          <a:stretch>
            <a:fillRect/>
          </a:stretch>
        </p:blipFill>
        <p:spPr>
          <a:xfrm>
            <a:off x="7704138" y="4357688"/>
            <a:ext cx="1154112" cy="500062"/>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marL="914400" indent="-914400" algn="l" rtl="0" eaLnBrk="0" fontAlgn="base" hangingPunct="0">
        <a:spcBef>
          <a:spcPct val="0"/>
        </a:spcBef>
        <a:spcAft>
          <a:spcPct val="0"/>
        </a:spcAft>
        <a:defRPr sz="2400" b="1">
          <a:solidFill>
            <a:schemeClr val="tx1"/>
          </a:solidFill>
          <a:latin typeface="+mj-lt"/>
          <a:ea typeface="+mj-ea"/>
          <a:cs typeface="+mj-cs"/>
          <a:sym typeface="Calibri" panose="020F0502020204030204" pitchFamily="34" charset="0"/>
        </a:defRPr>
      </a:lvl1pPr>
      <a:lvl2pPr marL="914400" indent="-914400" algn="l" rtl="0" eaLnBrk="0" fontAlgn="base" hangingPunct="0">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914400" indent="-914400" algn="l" rtl="0" eaLnBrk="0" fontAlgn="base" hangingPunct="0">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914400" indent="-914400" algn="l" rtl="0" eaLnBrk="0" fontAlgn="base" hangingPunct="0">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914400" indent="-914400" algn="l" rtl="0" eaLnBrk="0" fontAlgn="base" hangingPunct="0">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1371600" indent="-914400" algn="l" rtl="0" fontAlgn="base">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1828800" indent="-914400" algn="l" rtl="0" fontAlgn="base">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2286000" indent="-914400" algn="l" rtl="0" fontAlgn="base">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2743200" indent="-914400" algn="l" rtl="0" fontAlgn="base">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
          <p:cNvSpPr>
            <a:spLocks noGrp="1"/>
          </p:cNvSpPr>
          <p:nvPr>
            <p:ph type="ctrTitle"/>
          </p:nvPr>
        </p:nvSpPr>
        <p:spPr/>
        <p:txBody>
          <a:bodyPr wrap="square" lIns="91440" tIns="45720" rIns="91440" bIns="45720" anchor="ctr"/>
          <a:p>
            <a:pPr marL="0" indent="0" algn="ctr" eaLnBrk="1" hangingPunct="1"/>
            <a:r>
              <a:rPr lang="zh-CN" altLang="en-US" sz="4000" baseline="0" dirty="0">
                <a:solidFill>
                  <a:srgbClr val="009966"/>
                </a:solidFill>
                <a:latin typeface="微软雅黑" panose="020B0503020204020204" pitchFamily="34" charset="-122"/>
                <a:ea typeface="微软雅黑" panose="020B0503020204020204" pitchFamily="34" charset="-122"/>
                <a:cs typeface="+mj-cs"/>
                <a:sym typeface="Calibri" panose="020F0502020204030204" pitchFamily="34" charset="0"/>
              </a:rPr>
              <a:t>引 用 类 型</a:t>
            </a:r>
            <a:endParaRPr lang="zh-CN" altLang="en-US" sz="4000" baseline="0" dirty="0">
              <a:solidFill>
                <a:srgbClr val="009966"/>
              </a:solidFill>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1266" name="副标题 2"/>
          <p:cNvSpPr>
            <a:spLocks noGrp="1"/>
          </p:cNvSpPr>
          <p:nvPr>
            <p:ph type="subTitle" idx="1"/>
          </p:nvPr>
        </p:nvSpPr>
        <p:spPr>
          <a:xfrm>
            <a:off x="2786063" y="2786063"/>
            <a:ext cx="6143625" cy="1314450"/>
          </a:xfrm>
        </p:spPr>
        <p:txBody>
          <a:bodyPr wrap="square" lIns="91440" tIns="45720" rIns="91440" bIns="45720" anchor="t"/>
          <a:p>
            <a:pPr eaLnBrk="1" hangingPunct="1"/>
            <a:r>
              <a:rPr lang="en-US" altLang="zh-CN" sz="2800" baseline="0" dirty="0">
                <a:solidFill>
                  <a:srgbClr val="009966"/>
                </a:solidFill>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800" dirty="0">
                <a:latin typeface="微软雅黑" panose="020B0503020204020204" pitchFamily="34" charset="-122"/>
                <a:ea typeface="微软雅黑" panose="020B0503020204020204" pitchFamily="34" charset="-122"/>
                <a:sym typeface="Calibri" panose="020F0502020204030204" pitchFamily="34" charset="0"/>
              </a:rPr>
              <a:t>对象、</a:t>
            </a:r>
            <a:r>
              <a:rPr lang="zh-CN" altLang="en-US" sz="2800" baseline="0" dirty="0">
                <a:solidFill>
                  <a:srgbClr val="009966"/>
                </a:solidFill>
                <a:latin typeface="微软雅黑" panose="020B0503020204020204" pitchFamily="34" charset="-122"/>
                <a:ea typeface="微软雅黑" panose="020B0503020204020204" pitchFamily="34" charset="-122"/>
                <a:cs typeface="+mn-cs"/>
                <a:sym typeface="Calibri" panose="020F0502020204030204" pitchFamily="34" charset="0"/>
              </a:rPr>
              <a:t>数组、函数</a:t>
            </a:r>
            <a:endParaRPr lang="zh-CN" altLang="en-US" sz="2800" baseline="0" dirty="0">
              <a:solidFill>
                <a:srgbClr val="009966"/>
              </a:solidFill>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文本占位符 6"/>
          <p:cNvSpPr>
            <a:spLocks noGrp="1"/>
          </p:cNvSpPr>
          <p:nvPr>
            <p:ph type="body" idx="1"/>
          </p:nvPr>
        </p:nvSpPr>
        <p:spPr>
          <a:xfrm>
            <a:off x="457200" y="342900"/>
            <a:ext cx="4040188" cy="481013"/>
          </a:xfrm>
        </p:spPr>
        <p:txBody>
          <a:bodyPr wrap="square" lIns="91440" tIns="45720" rIns="91440" bIns="45720" anchor="b"/>
          <a:p>
            <a:pPr eaLnBrk="1" hangingPunct="1"/>
            <a:endParaRPr lang="zh-CN" altLang="en-US" dirty="0"/>
          </a:p>
          <a:p>
            <a:pPr eaLnBrk="1" hangingPunct="1"/>
            <a:r>
              <a:rPr lang="zh-CN" altLang="en-US" dirty="0">
                <a:latin typeface="+mn-lt"/>
                <a:ea typeface="+mn-ea"/>
                <a:cs typeface="+mn-cs"/>
                <a:sym typeface="Calibri" panose="020F0502020204030204" pitchFamily="34" charset="0"/>
              </a:rPr>
              <a:t>数组的赋值</a:t>
            </a:r>
            <a:endParaRPr lang="zh-CN" altLang="en-US" dirty="0">
              <a:latin typeface="+mn-lt"/>
              <a:ea typeface="+mn-ea"/>
              <a:cs typeface="+mn-cs"/>
              <a:sym typeface="Calibri" panose="020F0502020204030204" pitchFamily="34" charset="0"/>
            </a:endParaRPr>
          </a:p>
        </p:txBody>
      </p:sp>
      <p:sp>
        <p:nvSpPr>
          <p:cNvPr id="12" name="文本占位符 11"/>
          <p:cNvSpPr>
            <a:spLocks noGrp="1"/>
          </p:cNvSpPr>
          <p:nvPr>
            <p:ph type="body" sz="quarter" idx="11"/>
          </p:nvPr>
        </p:nvSpPr>
        <p:spPr>
          <a:xfrm>
            <a:off x="648000" y="1008000"/>
            <a:ext cx="2880000" cy="432000"/>
          </a:xfrm>
        </p:spPr>
        <p:txBody>
          <a:bodyPr vert="horz" wrap="square" lIns="91434" tIns="45717" rIns="91434" bIns="45717" numCol="1" rtlCol="0" anchor="ctr" anchorCtr="0" compatLnSpc="1">
            <a:normAutofit/>
          </a:bodyPr>
          <a:lstStyle/>
          <a:p>
            <a:pPr marL="342900" marR="0" lvl="0" indent="-34290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声明时赋值</a:t>
            </a:r>
            <a:endParaRPr kumimoji="0" lang="zh-CN" altLang="en-US" sz="2000"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 name="文本占位符 11"/>
          <p:cNvSpPr>
            <a:spLocks noGrp="1"/>
          </p:cNvSpPr>
          <p:nvPr/>
        </p:nvSpPr>
        <p:spPr>
          <a:xfrm>
            <a:off x="4860259" y="1008000"/>
            <a:ext cx="2880000" cy="432000"/>
          </a:xfrm>
          <a:prstGeom prst="rect">
            <a:avLst/>
          </a:prstGeom>
          <a:noFill/>
          <a:ln w="9525">
            <a:noFill/>
          </a:ln>
        </p:spPr>
        <p:txBody>
          <a:bodyPr vert="horz" wrap="square" lIns="91434" tIns="45717" rIns="91434" bIns="45717" numCol="1" rtlCol="0" anchor="ctr" anchorCtr="0" compatLnSpc="1">
            <a:normAutofit/>
          </a:bodyPr>
          <a:lstStyle>
            <a:lvl1pPr marL="342900" indent="-3429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9pPr>
          </a:lstStyle>
          <a:p>
            <a:pPr marL="342900" marR="0" lvl="0" indent="-34290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分别赋值</a:t>
            </a:r>
            <a:endParaRPr kumimoji="0" lang="zh-CN" altLang="en-US" sz="2000"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 name="AutoShape 11"/>
          <p:cNvSpPr>
            <a:spLocks noChangeArrowheads="1"/>
          </p:cNvSpPr>
          <p:nvPr/>
        </p:nvSpPr>
        <p:spPr bwMode="auto">
          <a:xfrm>
            <a:off x="4860925" y="1728000"/>
            <a:ext cx="3143250" cy="2339876"/>
          </a:xfrm>
          <a:prstGeom prst="roundRect">
            <a:avLst>
              <a:gd name="adj" fmla="val 3931"/>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marL="0" marR="0" lvl="0" indent="0" algn="l" defTabSz="723900" rtl="0" eaLnBrk="1" fontAlgn="base" latinLnBrk="0" hangingPunct="1">
              <a:lnSpc>
                <a:spcPct val="150000"/>
              </a:lnSpc>
              <a:spcBef>
                <a:spcPct val="0"/>
              </a:spcBef>
              <a:spcAft>
                <a:spcPts val="0"/>
              </a:spcAft>
              <a:buClr>
                <a:schemeClr val="folHlink"/>
              </a:buClr>
              <a:buSzPct val="60000"/>
              <a:buFont typeface="Arial" panose="020B0604020202020204" pitchFamily="34" charset="0"/>
              <a:buNone/>
              <a:tabLst>
                <a:tab pos="444500" algn="l"/>
              </a:tabLst>
              <a:defRPr/>
            </a:pPr>
            <a:r>
              <a:rPr lang="en-US" altLang="zh-CN" sz="1600" noProof="0" dirty="0" err="1">
                <a:ln>
                  <a:noFill/>
                </a:ln>
                <a:solidFill>
                  <a:schemeClr val="accent5">
                    <a:lumMod val="10000"/>
                  </a:schemeClr>
                </a:solidFill>
                <a:effectLst/>
                <a:uLnTx/>
                <a:uFillTx/>
                <a:latin typeface="微软雅黑" panose="020B0503020204020204" pitchFamily="34" charset="-122"/>
                <a:ea typeface="微软雅黑" panose="020B0503020204020204" pitchFamily="34" charset="-122"/>
                <a:cs typeface="+mn-cs"/>
                <a:sym typeface="+mn-ea"/>
              </a:rPr>
              <a:t>var</a:t>
            </a:r>
            <a:r>
              <a:rPr lang="en-US" altLang="zh-CN" sz="1600" noProof="0" dirty="0">
                <a:ln>
                  <a:noFill/>
                </a:ln>
                <a:solidFill>
                  <a:schemeClr val="accent5">
                    <a:lumMod val="10000"/>
                  </a:schemeClr>
                </a:solidFill>
                <a:effectLst/>
                <a:uLnTx/>
                <a:uFillTx/>
                <a:latin typeface="微软雅黑" panose="020B0503020204020204" pitchFamily="34" charset="-122"/>
                <a:ea typeface="微软雅黑" panose="020B0503020204020204" pitchFamily="34" charset="-122"/>
                <a:cs typeface="+mn-cs"/>
                <a:sym typeface="+mn-ea"/>
              </a:rPr>
              <a:t> week= new Array ( );</a:t>
            </a:r>
            <a:endParaRPr kumimoji="0" lang="en-US" altLang="zh-CN" sz="1600" i="0" u="none" strike="noStrike" kern="1200" cap="none" spc="0" normalizeH="0" baseline="0" noProof="0" dirty="0">
              <a:ln>
                <a:noFill/>
              </a:ln>
              <a:solidFill>
                <a:schemeClr val="accent5">
                  <a:lumMod val="10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723900" rtl="0" eaLnBrk="1" fontAlgn="base" latinLnBrk="0" hangingPunct="1">
              <a:lnSpc>
                <a:spcPct val="150000"/>
              </a:lnSpc>
              <a:spcBef>
                <a:spcPct val="0"/>
              </a:spcBef>
              <a:spcAft>
                <a:spcPts val="0"/>
              </a:spcAft>
              <a:buClr>
                <a:schemeClr val="folHlink"/>
              </a:buClr>
              <a:buSzPct val="60000"/>
              <a:buFont typeface="Arial" panose="020B0604020202020204" pitchFamily="34" charset="0"/>
              <a:buNone/>
              <a:tabLst>
                <a:tab pos="444500" algn="l"/>
              </a:tabLst>
              <a:defRPr/>
            </a:pPr>
            <a:r>
              <a:rPr lang="en-US" altLang="zh-CN" sz="1600" noProof="0" dirty="0">
                <a:ln>
                  <a:noFill/>
                </a:ln>
                <a:solidFill>
                  <a:schemeClr val="accent5">
                    <a:lumMod val="10000"/>
                  </a:schemeClr>
                </a:solidFill>
                <a:effectLst/>
                <a:uLnTx/>
                <a:uFillTx/>
                <a:latin typeface="微软雅黑" panose="020B0503020204020204" pitchFamily="34" charset="-122"/>
                <a:ea typeface="微软雅黑" panose="020B0503020204020204" pitchFamily="34" charset="-122"/>
                <a:cs typeface="+mn-cs"/>
                <a:sym typeface="+mn-ea"/>
              </a:rPr>
              <a:t>week[0] = "</a:t>
            </a:r>
            <a:r>
              <a:rPr lang="zh-CN" altLang="en-US" sz="1600" noProof="0" dirty="0">
                <a:ln>
                  <a:noFill/>
                </a:ln>
                <a:solidFill>
                  <a:schemeClr val="accent5">
                    <a:lumMod val="10000"/>
                  </a:schemeClr>
                </a:solidFill>
                <a:effectLst/>
                <a:uLnTx/>
                <a:uFillTx/>
                <a:latin typeface="微软雅黑" panose="020B0503020204020204" pitchFamily="34" charset="-122"/>
                <a:ea typeface="微软雅黑" panose="020B0503020204020204" pitchFamily="34" charset="-122"/>
                <a:cs typeface="+mn-cs"/>
                <a:sym typeface="+mn-ea"/>
              </a:rPr>
              <a:t>星期日</a:t>
            </a:r>
            <a:r>
              <a:rPr lang="en-US" altLang="zh-CN" sz="1600" noProof="0" dirty="0">
                <a:ln>
                  <a:noFill/>
                </a:ln>
                <a:solidFill>
                  <a:schemeClr val="accent5">
                    <a:lumMod val="10000"/>
                  </a:schemeClr>
                </a:solidFill>
                <a:effectLst/>
                <a:uLnTx/>
                <a:uFillTx/>
                <a:latin typeface="微软雅黑" panose="020B0503020204020204" pitchFamily="34" charset="-122"/>
                <a:ea typeface="微软雅黑" panose="020B0503020204020204" pitchFamily="34" charset="-122"/>
                <a:cs typeface="+mn-cs"/>
                <a:sym typeface="+mn-ea"/>
              </a:rPr>
              <a:t>";</a:t>
            </a:r>
            <a:endParaRPr kumimoji="0" lang="en-US" altLang="zh-CN" sz="1600" i="0" u="none" strike="noStrike" kern="1200" cap="none" spc="0" normalizeH="0" baseline="0" noProof="0" dirty="0">
              <a:ln>
                <a:noFill/>
              </a:ln>
              <a:solidFill>
                <a:schemeClr val="accent5">
                  <a:lumMod val="10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723900" rtl="0" eaLnBrk="1" fontAlgn="base" latinLnBrk="0" hangingPunct="1">
              <a:lnSpc>
                <a:spcPct val="150000"/>
              </a:lnSpc>
              <a:spcBef>
                <a:spcPct val="0"/>
              </a:spcBef>
              <a:spcAft>
                <a:spcPts val="0"/>
              </a:spcAft>
              <a:buClr>
                <a:schemeClr val="folHlink"/>
              </a:buClr>
              <a:buSzPct val="60000"/>
              <a:buFont typeface="Arial" panose="020B0604020202020204" pitchFamily="34" charset="0"/>
              <a:buNone/>
              <a:tabLst>
                <a:tab pos="444500" algn="l"/>
              </a:tabLst>
              <a:defRPr/>
            </a:pPr>
            <a:r>
              <a:rPr lang="en-US" altLang="zh-CN" sz="1600" noProof="0" dirty="0">
                <a:ln>
                  <a:noFill/>
                </a:ln>
                <a:solidFill>
                  <a:schemeClr val="accent5">
                    <a:lumMod val="10000"/>
                  </a:schemeClr>
                </a:solidFill>
                <a:effectLst/>
                <a:uLnTx/>
                <a:uFillTx/>
                <a:latin typeface="微软雅黑" panose="020B0503020204020204" pitchFamily="34" charset="-122"/>
                <a:ea typeface="微软雅黑" panose="020B0503020204020204" pitchFamily="34" charset="-122"/>
                <a:cs typeface="+mn-cs"/>
                <a:sym typeface="+mn-ea"/>
              </a:rPr>
              <a:t>week[1] = "</a:t>
            </a:r>
            <a:r>
              <a:rPr lang="zh-CN" altLang="en-US" sz="1600" noProof="0" dirty="0">
                <a:ln>
                  <a:noFill/>
                </a:ln>
                <a:solidFill>
                  <a:schemeClr val="accent5">
                    <a:lumMod val="10000"/>
                  </a:schemeClr>
                </a:solidFill>
                <a:effectLst/>
                <a:uLnTx/>
                <a:uFillTx/>
                <a:latin typeface="微软雅黑" panose="020B0503020204020204" pitchFamily="34" charset="-122"/>
                <a:ea typeface="微软雅黑" panose="020B0503020204020204" pitchFamily="34" charset="-122"/>
                <a:cs typeface="+mn-cs"/>
                <a:sym typeface="+mn-ea"/>
              </a:rPr>
              <a:t>星期一</a:t>
            </a:r>
            <a:r>
              <a:rPr lang="en-US" altLang="zh-CN" sz="1600" noProof="0" dirty="0">
                <a:ln>
                  <a:noFill/>
                </a:ln>
                <a:solidFill>
                  <a:schemeClr val="accent5">
                    <a:lumMod val="10000"/>
                  </a:schemeClr>
                </a:solidFill>
                <a:effectLst/>
                <a:uLnTx/>
                <a:uFillTx/>
                <a:latin typeface="微软雅黑" panose="020B0503020204020204" pitchFamily="34" charset="-122"/>
                <a:ea typeface="微软雅黑" panose="020B0503020204020204" pitchFamily="34" charset="-122"/>
                <a:cs typeface="+mn-cs"/>
                <a:sym typeface="+mn-ea"/>
              </a:rPr>
              <a:t> ";</a:t>
            </a:r>
            <a:endParaRPr kumimoji="0" lang="en-US" altLang="zh-CN" sz="1600" i="0" u="none" strike="noStrike" kern="1200" cap="none" spc="0" normalizeH="0" baseline="0" noProof="0" dirty="0">
              <a:ln>
                <a:noFill/>
              </a:ln>
              <a:solidFill>
                <a:schemeClr val="accent5">
                  <a:lumMod val="10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723900" rtl="0" eaLnBrk="1" fontAlgn="base" latinLnBrk="0" hangingPunct="1">
              <a:lnSpc>
                <a:spcPct val="150000"/>
              </a:lnSpc>
              <a:spcBef>
                <a:spcPct val="0"/>
              </a:spcBef>
              <a:spcAft>
                <a:spcPts val="0"/>
              </a:spcAft>
              <a:buClr>
                <a:schemeClr val="folHlink"/>
              </a:buClr>
              <a:buSzPct val="60000"/>
              <a:buFont typeface="Arial" panose="020B0604020202020204" pitchFamily="34" charset="0"/>
              <a:buNone/>
              <a:tabLst>
                <a:tab pos="444500" algn="l"/>
              </a:tabLst>
              <a:defRPr/>
            </a:pPr>
            <a:r>
              <a:rPr lang="en-US" altLang="zh-CN" sz="1600" noProof="0" dirty="0">
                <a:ln>
                  <a:noFill/>
                </a:ln>
                <a:solidFill>
                  <a:schemeClr val="accent5">
                    <a:lumMod val="10000"/>
                  </a:schemeClr>
                </a:solidFill>
                <a:effectLst/>
                <a:uLnTx/>
                <a:uFillTx/>
                <a:latin typeface="微软雅黑" panose="020B0503020204020204" pitchFamily="34" charset="-122"/>
                <a:ea typeface="微软雅黑" panose="020B0503020204020204" pitchFamily="34" charset="-122"/>
                <a:cs typeface="+mn-cs"/>
                <a:sym typeface="+mn-ea"/>
              </a:rPr>
              <a:t>week[2] = "</a:t>
            </a:r>
            <a:r>
              <a:rPr lang="zh-CN" altLang="en-US" sz="1600" noProof="0" dirty="0">
                <a:ln>
                  <a:noFill/>
                </a:ln>
                <a:solidFill>
                  <a:schemeClr val="accent5">
                    <a:lumMod val="10000"/>
                  </a:schemeClr>
                </a:solidFill>
                <a:effectLst/>
                <a:uLnTx/>
                <a:uFillTx/>
                <a:latin typeface="微软雅黑" panose="020B0503020204020204" pitchFamily="34" charset="-122"/>
                <a:ea typeface="微软雅黑" panose="020B0503020204020204" pitchFamily="34" charset="-122"/>
                <a:cs typeface="+mn-cs"/>
                <a:sym typeface="+mn-ea"/>
              </a:rPr>
              <a:t>星期二</a:t>
            </a:r>
            <a:r>
              <a:rPr lang="en-US" altLang="zh-CN" sz="1600" noProof="0" dirty="0">
                <a:ln>
                  <a:noFill/>
                </a:ln>
                <a:solidFill>
                  <a:schemeClr val="accent5">
                    <a:lumMod val="10000"/>
                  </a:schemeClr>
                </a:solidFill>
                <a:effectLst/>
                <a:uLnTx/>
                <a:uFillTx/>
                <a:latin typeface="微软雅黑" panose="020B0503020204020204" pitchFamily="34" charset="-122"/>
                <a:ea typeface="微软雅黑" panose="020B0503020204020204" pitchFamily="34" charset="-122"/>
                <a:cs typeface="+mn-cs"/>
                <a:sym typeface="+mn-ea"/>
              </a:rPr>
              <a:t>";</a:t>
            </a:r>
            <a:endParaRPr kumimoji="0" lang="en-US" altLang="zh-CN" sz="1600" i="0" u="none" strike="noStrike" kern="1200" cap="none" spc="0" normalizeH="0" baseline="0" noProof="0" dirty="0">
              <a:ln>
                <a:noFill/>
              </a:ln>
              <a:solidFill>
                <a:schemeClr val="accent5">
                  <a:lumMod val="10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723900" rtl="0" eaLnBrk="1" fontAlgn="base" latinLnBrk="0" hangingPunct="1">
              <a:lnSpc>
                <a:spcPct val="150000"/>
              </a:lnSpc>
              <a:spcBef>
                <a:spcPct val="0"/>
              </a:spcBef>
              <a:spcAft>
                <a:spcPts val="0"/>
              </a:spcAft>
              <a:buClr>
                <a:schemeClr val="folHlink"/>
              </a:buClr>
              <a:buSzPct val="60000"/>
              <a:buFont typeface="Arial" panose="020B0604020202020204" pitchFamily="34" charset="0"/>
              <a:buNone/>
              <a:tabLst>
                <a:tab pos="444500" algn="l"/>
              </a:tabLst>
              <a:defRPr/>
            </a:pPr>
            <a:r>
              <a:rPr lang="en-US" altLang="zh-CN" sz="1600" noProof="0" dirty="0">
                <a:ln>
                  <a:noFill/>
                </a:ln>
                <a:solidFill>
                  <a:schemeClr val="accent5">
                    <a:lumMod val="10000"/>
                  </a:schemeClr>
                </a:solidFill>
                <a:effectLst/>
                <a:uLnTx/>
                <a:uFillTx/>
                <a:latin typeface="微软雅黑" panose="020B0503020204020204" pitchFamily="34" charset="-122"/>
                <a:ea typeface="微软雅黑" panose="020B0503020204020204" pitchFamily="34" charset="-122"/>
                <a:cs typeface="+mn-cs"/>
                <a:sym typeface="+mn-ea"/>
              </a:rPr>
              <a:t>week[3] = "</a:t>
            </a:r>
            <a:r>
              <a:rPr lang="zh-CN" altLang="en-US" sz="1600" noProof="0" dirty="0">
                <a:ln>
                  <a:noFill/>
                </a:ln>
                <a:solidFill>
                  <a:schemeClr val="accent5">
                    <a:lumMod val="10000"/>
                  </a:schemeClr>
                </a:solidFill>
                <a:effectLst/>
                <a:uLnTx/>
                <a:uFillTx/>
                <a:latin typeface="微软雅黑" panose="020B0503020204020204" pitchFamily="34" charset="-122"/>
                <a:ea typeface="微软雅黑" panose="020B0503020204020204" pitchFamily="34" charset="-122"/>
                <a:cs typeface="+mn-cs"/>
                <a:sym typeface="+mn-ea"/>
              </a:rPr>
              <a:t>星期三</a:t>
            </a:r>
            <a:r>
              <a:rPr lang="en-US" altLang="zh-CN" sz="1600" noProof="0" dirty="0">
                <a:ln>
                  <a:noFill/>
                </a:ln>
                <a:solidFill>
                  <a:schemeClr val="accent5">
                    <a:lumMod val="10000"/>
                  </a:schemeClr>
                </a:solidFill>
                <a:effectLst/>
                <a:uLnTx/>
                <a:uFillTx/>
                <a:latin typeface="微软雅黑" panose="020B0503020204020204" pitchFamily="34" charset="-122"/>
                <a:ea typeface="微软雅黑" panose="020B0503020204020204" pitchFamily="34" charset="-122"/>
                <a:cs typeface="+mn-cs"/>
                <a:sym typeface="+mn-ea"/>
              </a:rPr>
              <a:t>";</a:t>
            </a:r>
            <a:endParaRPr kumimoji="0" lang="en-US" altLang="zh-CN" sz="1600" i="0" u="none" strike="noStrike" kern="1200" cap="none" spc="0" normalizeH="0" baseline="0" noProof="0" dirty="0">
              <a:ln>
                <a:noFill/>
              </a:ln>
              <a:solidFill>
                <a:schemeClr val="accent5">
                  <a:lumMod val="10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723900" rtl="0" eaLnBrk="1" fontAlgn="base" latinLnBrk="0" hangingPunct="1">
              <a:lnSpc>
                <a:spcPct val="150000"/>
              </a:lnSpc>
              <a:spcBef>
                <a:spcPct val="0"/>
              </a:spcBef>
              <a:spcAft>
                <a:spcPts val="0"/>
              </a:spcAft>
              <a:buClr>
                <a:schemeClr val="folHlink"/>
              </a:buClr>
              <a:buSzPct val="60000"/>
              <a:buFont typeface="Arial" panose="020B0604020202020204" pitchFamily="34" charset="0"/>
              <a:buNone/>
              <a:tabLst>
                <a:tab pos="444500" algn="l"/>
              </a:tabLst>
              <a:defRPr/>
            </a:pPr>
            <a:r>
              <a:rPr lang="en-US" altLang="zh-CN" sz="1600" noProof="0" dirty="0">
                <a:ln>
                  <a:noFill/>
                </a:ln>
                <a:solidFill>
                  <a:schemeClr val="accent5">
                    <a:lumMod val="10000"/>
                  </a:schemeClr>
                </a:solidFill>
                <a:effectLst/>
                <a:uLnTx/>
                <a:uFillTx/>
                <a:latin typeface="微软雅黑" panose="020B0503020204020204" pitchFamily="34" charset="-122"/>
                <a:ea typeface="微软雅黑" panose="020B0503020204020204" pitchFamily="34" charset="-122"/>
                <a:cs typeface="+mn-cs"/>
                <a:sym typeface="+mn-ea"/>
              </a:rPr>
              <a:t>……</a:t>
            </a:r>
            <a:endParaRPr kumimoji="0" lang="en-US" altLang="zh-CN" sz="1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圆角矩形 11"/>
          <p:cNvSpPr>
            <a:spLocks noChangeArrowheads="1"/>
          </p:cNvSpPr>
          <p:nvPr/>
        </p:nvSpPr>
        <p:spPr bwMode="auto">
          <a:xfrm>
            <a:off x="457200" y="1727835"/>
            <a:ext cx="3597275" cy="1977592"/>
          </a:xfrm>
          <a:prstGeom prst="roundRect">
            <a:avLst>
              <a:gd name="adj" fmla="val 4951"/>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marL="0" marR="0" lvl="0" indent="0" algn="l" defTabSz="723900" rtl="0" eaLnBrk="1" fontAlgn="base" latinLnBrk="0" hangingPunct="1">
              <a:lnSpc>
                <a:spcPct val="200000"/>
              </a:lnSpc>
              <a:spcBef>
                <a:spcPct val="0"/>
              </a:spcBef>
              <a:spcAft>
                <a:spcPts val="0"/>
              </a:spcAft>
              <a:buClr>
                <a:schemeClr val="folHlink"/>
              </a:buClr>
              <a:buSzPct val="60000"/>
              <a:buFont typeface="Arial" panose="020B0604020202020204" pitchFamily="34" charset="0"/>
              <a:buNone/>
              <a:tabLst>
                <a:tab pos="444500" algn="l"/>
              </a:tabLst>
              <a:defRPr/>
            </a:pPr>
            <a:r>
              <a:rPr lang="en-US" altLang="zh-CN" sz="2000" noProof="0" dirty="0" err="1">
                <a:ln>
                  <a:noFill/>
                </a:ln>
                <a:solidFill>
                  <a:schemeClr val="accent5">
                    <a:lumMod val="10000"/>
                  </a:schemeClr>
                </a:solidFill>
                <a:effectLst/>
                <a:uLnTx/>
                <a:uFillTx/>
                <a:latin typeface="微软雅黑" panose="020B0503020204020204" pitchFamily="34" charset="-122"/>
                <a:ea typeface="微软雅黑" panose="020B0503020204020204" pitchFamily="34" charset="-122"/>
                <a:cs typeface="+mn-cs"/>
                <a:sym typeface="+mn-ea"/>
              </a:rPr>
              <a:t>var</a:t>
            </a:r>
            <a:r>
              <a:rPr lang="en-US" altLang="zh-CN" sz="2000" noProof="0" dirty="0">
                <a:ln>
                  <a:noFill/>
                </a:ln>
                <a:solidFill>
                  <a:schemeClr val="accent5">
                    <a:lumMod val="10000"/>
                  </a:schemeClr>
                </a:solidFill>
                <a:effectLst/>
                <a:uLnTx/>
                <a:uFillTx/>
                <a:latin typeface="微软雅黑" panose="020B0503020204020204" pitchFamily="34" charset="-122"/>
                <a:ea typeface="微软雅黑" panose="020B0503020204020204" pitchFamily="34" charset="-122"/>
                <a:cs typeface="+mn-cs"/>
                <a:sym typeface="+mn-ea"/>
              </a:rPr>
              <a:t> week= new Array ("</a:t>
            </a:r>
            <a:r>
              <a:rPr lang="zh-CN" altLang="en-US" sz="2000" noProof="0" dirty="0">
                <a:ln>
                  <a:noFill/>
                </a:ln>
                <a:solidFill>
                  <a:schemeClr val="accent5">
                    <a:lumMod val="10000"/>
                  </a:schemeClr>
                </a:solidFill>
                <a:effectLst/>
                <a:uLnTx/>
                <a:uFillTx/>
                <a:latin typeface="微软雅黑" panose="020B0503020204020204" pitchFamily="34" charset="-122"/>
                <a:ea typeface="微软雅黑" panose="020B0503020204020204" pitchFamily="34" charset="-122"/>
                <a:cs typeface="+mn-cs"/>
                <a:sym typeface="+mn-ea"/>
              </a:rPr>
              <a:t>星期日</a:t>
            </a:r>
            <a:r>
              <a:rPr lang="en-US" altLang="zh-CN" sz="2000" noProof="0" dirty="0">
                <a:ln>
                  <a:noFill/>
                </a:ln>
                <a:solidFill>
                  <a:schemeClr val="accent5">
                    <a:lumMod val="10000"/>
                  </a:schemeClr>
                </a:solidFill>
                <a:effectLst/>
                <a:uLnTx/>
                <a:uFillTx/>
                <a:latin typeface="微软雅黑" panose="020B0503020204020204" pitchFamily="34" charset="-122"/>
                <a:ea typeface="微软雅黑" panose="020B0503020204020204" pitchFamily="34" charset="-122"/>
                <a:cs typeface="+mn-cs"/>
                <a:sym typeface="+mn-ea"/>
              </a:rPr>
              <a:t>","</a:t>
            </a:r>
            <a:r>
              <a:rPr lang="zh-CN" altLang="en-US" sz="2000" noProof="0" dirty="0">
                <a:ln>
                  <a:noFill/>
                </a:ln>
                <a:solidFill>
                  <a:schemeClr val="accent5">
                    <a:lumMod val="10000"/>
                  </a:schemeClr>
                </a:solidFill>
                <a:effectLst/>
                <a:uLnTx/>
                <a:uFillTx/>
                <a:latin typeface="微软雅黑" panose="020B0503020204020204" pitchFamily="34" charset="-122"/>
                <a:ea typeface="微软雅黑" panose="020B0503020204020204" pitchFamily="34" charset="-122"/>
                <a:cs typeface="+mn-cs"/>
                <a:sym typeface="+mn-ea"/>
              </a:rPr>
              <a:t>星期一</a:t>
            </a:r>
            <a:r>
              <a:rPr lang="en-US" altLang="zh-CN" sz="2000" noProof="0" dirty="0">
                <a:ln>
                  <a:noFill/>
                </a:ln>
                <a:solidFill>
                  <a:schemeClr val="accent5">
                    <a:lumMod val="10000"/>
                  </a:schemeClr>
                </a:solidFill>
                <a:effectLst/>
                <a:uLnTx/>
                <a:uFillTx/>
                <a:latin typeface="微软雅黑" panose="020B0503020204020204" pitchFamily="34" charset="-122"/>
                <a:ea typeface="微软雅黑" panose="020B0503020204020204" pitchFamily="34" charset="-122"/>
                <a:cs typeface="+mn-cs"/>
                <a:sym typeface="+mn-ea"/>
              </a:rPr>
              <a:t>"……);</a:t>
            </a:r>
            <a:endParaRPr lang="en-US" altLang="zh-CN" sz="2000" noProof="0" dirty="0">
              <a:ln>
                <a:noFill/>
              </a:ln>
              <a:solidFill>
                <a:schemeClr val="accent5">
                  <a:lumMod val="10000"/>
                </a:scheme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723900" rtl="0" eaLnBrk="1" fontAlgn="base" latinLnBrk="0" hangingPunct="1">
              <a:lnSpc>
                <a:spcPct val="200000"/>
              </a:lnSpc>
              <a:spcBef>
                <a:spcPct val="0"/>
              </a:spcBef>
              <a:spcAft>
                <a:spcPts val="0"/>
              </a:spcAft>
              <a:buClr>
                <a:schemeClr val="folHlink"/>
              </a:buClr>
              <a:buSzPct val="60000"/>
              <a:buFont typeface="Arial" panose="020B0604020202020204" pitchFamily="34" charset="0"/>
              <a:buNone/>
              <a:tabLst>
                <a:tab pos="444500" algn="l"/>
              </a:tabLst>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rPr>
              <a:t>var arr = [11, 44, 34, 78];</a:t>
            </a:r>
            <a:endParaRPr kumimoji="0" lang="en-US" altLang="zh-CN"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文本框 1"/>
          <p:cNvSpPr txBox="1"/>
          <p:nvPr/>
        </p:nvSpPr>
        <p:spPr>
          <a:xfrm>
            <a:off x="647700" y="4008755"/>
            <a:ext cx="2540000" cy="417830"/>
          </a:xfrm>
          <a:prstGeom prst="rect">
            <a:avLst/>
          </a:prstGeom>
          <a:noFill/>
        </p:spPr>
        <p:txBody>
          <a:bodyPr wrap="square" rtlCol="0" anchor="t">
            <a:spAutoFit/>
          </a:bodyPr>
          <a:p>
            <a:r>
              <a:rPr lang="zh-CN" altLang="en-US" sz="2000">
                <a:latin typeface="微软雅黑" panose="020B0503020204020204" pitchFamily="34" charset="-122"/>
                <a:ea typeface="微软雅黑" panose="020B0503020204020204" pitchFamily="34" charset="-122"/>
              </a:rPr>
              <a:t>索引：从 </a:t>
            </a:r>
            <a:r>
              <a:rPr lang="en-US" altLang="zh-CN" sz="2000" b="1">
                <a:solidFill>
                  <a:srgbClr val="FF0000"/>
                </a:solidFill>
                <a:latin typeface="微软雅黑" panose="020B0503020204020204" pitchFamily="34" charset="-122"/>
                <a:ea typeface="微软雅黑" panose="020B0503020204020204" pitchFamily="34" charset="-122"/>
              </a:rPr>
              <a:t>0 </a:t>
            </a:r>
            <a:r>
              <a:rPr lang="zh-CN" altLang="en-US" sz="2000">
                <a:latin typeface="微软雅黑" panose="020B0503020204020204" pitchFamily="34" charset="-122"/>
                <a:ea typeface="微软雅黑" panose="020B0503020204020204" pitchFamily="34" charset="-122"/>
              </a:rPr>
              <a:t>开始！</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sym typeface="+mn-ea"/>
              </a:rPr>
              <a:t>数组的属性和方法</a:t>
            </a:r>
            <a:endParaRPr lang="zh-CN" altLang="en-US" dirty="0">
              <a:sym typeface="+mn-ea"/>
            </a:endParaRPr>
          </a:p>
        </p:txBody>
      </p:sp>
      <p:graphicFrame>
        <p:nvGraphicFramePr>
          <p:cNvPr id="9" name="Group 29"/>
          <p:cNvGraphicFramePr>
            <a:graphicFrameLocks noGrp="1"/>
          </p:cNvGraphicFramePr>
          <p:nvPr/>
        </p:nvGraphicFramePr>
        <p:xfrm>
          <a:off x="717550" y="846455"/>
          <a:ext cx="7488555" cy="3486150"/>
        </p:xfrm>
        <a:graphic>
          <a:graphicData uri="http://schemas.openxmlformats.org/drawingml/2006/table">
            <a:tbl>
              <a:tblPr firstRow="1">
                <a:tableStyleId>{5C22544A-7EE6-4342-B048-85BDC9FD1C3A}</a:tableStyleId>
              </a:tblPr>
              <a:tblGrid>
                <a:gridCol w="972820"/>
                <a:gridCol w="1191895"/>
                <a:gridCol w="5323840"/>
              </a:tblGrid>
              <a:tr h="428631">
                <a:tc>
                  <a:txBody>
                    <a:bodyPr/>
                    <a:p>
                      <a:pPr algn="ctr"/>
                      <a:endParaRPr lang="zh-CN" altLang="en-US" sz="1800" b="0" dirty="0" smtClean="0">
                        <a:solidFill>
                          <a:schemeClr val="bg1"/>
                        </a:solidFill>
                        <a:latin typeface="微软雅黑" panose="020B0503020204020204" pitchFamily="34" charset="-122"/>
                        <a:ea typeface="微软雅黑" panose="020B0503020204020204" pitchFamily="34" charset="-122"/>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009966"/>
                    </a:solidFill>
                  </a:tcPr>
                </a:tc>
                <a:tc>
                  <a:txBody>
                    <a:bodyPr/>
                    <a:p>
                      <a:pPr algn="ctr"/>
                      <a:r>
                        <a:rPr lang="zh-CN" altLang="en-US" sz="1800" b="0" dirty="0">
                          <a:solidFill>
                            <a:schemeClr val="bg1"/>
                          </a:solidFill>
                          <a:latin typeface="微软雅黑" panose="020B0503020204020204" pitchFamily="34" charset="-122"/>
                          <a:ea typeface="微软雅黑" panose="020B0503020204020204" pitchFamily="34" charset="-122"/>
                        </a:rPr>
                        <a:t>名称</a:t>
                      </a:r>
                      <a:endParaRPr lang="zh-CN" altLang="en-US" sz="1800" b="0" dirty="0">
                        <a:solidFill>
                          <a:schemeClr val="bg1"/>
                        </a:solidFill>
                        <a:latin typeface="微软雅黑" panose="020B0503020204020204" pitchFamily="34" charset="-122"/>
                        <a:ea typeface="微软雅黑" panose="020B0503020204020204" pitchFamily="34" charset="-122"/>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009966"/>
                    </a:solidFill>
                  </a:tcPr>
                </a:tc>
                <a:tc>
                  <a:txBody>
                    <a:bodyPr/>
                    <a:p>
                      <a:pPr algn="ctr">
                        <a:buNone/>
                      </a:pPr>
                      <a:r>
                        <a:rPr lang="zh-CN" altLang="en-US" sz="1800" b="0" dirty="0">
                          <a:solidFill>
                            <a:schemeClr val="bg1"/>
                          </a:solidFill>
                          <a:latin typeface="微软雅黑" panose="020B0503020204020204" pitchFamily="34" charset="-122"/>
                          <a:ea typeface="微软雅黑" panose="020B0503020204020204" pitchFamily="34" charset="-122"/>
                        </a:rPr>
                        <a:t>作用</a:t>
                      </a:r>
                      <a:endParaRPr lang="zh-CN" altLang="en-US" sz="1800" b="0" dirty="0">
                        <a:solidFill>
                          <a:schemeClr val="bg1"/>
                        </a:solidFill>
                        <a:latin typeface="微软雅黑" panose="020B0503020204020204" pitchFamily="34" charset="-122"/>
                        <a:ea typeface="微软雅黑" panose="020B0503020204020204" pitchFamily="34" charset="-122"/>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009966"/>
                    </a:solidFill>
                  </a:tcPr>
                </a:tc>
              </a:tr>
              <a:tr h="428625">
                <a:tc>
                  <a:txBody>
                    <a:bodyPr/>
                    <a:p>
                      <a:pPr algn="ctr" eaLnBrk="1" hangingPunct="1">
                        <a:lnSpc>
                          <a:spcPct val="150000"/>
                        </a:lnSpc>
                        <a:buNone/>
                      </a:pPr>
                      <a:r>
                        <a:rPr lang="zh-CN" altLang="en-US" sz="1600" b="0" dirty="0" smtClean="0">
                          <a:latin typeface="微软雅黑" panose="020B0503020204020204" pitchFamily="34" charset="-122"/>
                          <a:ea typeface="微软雅黑" panose="020B0503020204020204" pitchFamily="34" charset="-122"/>
                          <a:cs typeface="Arial" panose="020B0604020202020204" pitchFamily="34" charset="0"/>
                          <a:sym typeface="+mn-ea"/>
                        </a:rPr>
                        <a:t>属性</a:t>
                      </a:r>
                      <a:endParaRPr lang="zh-CN" altLang="en-US" sz="1600" b="0" dirty="0" smtClean="0">
                        <a:latin typeface="微软雅黑" panose="020B0503020204020204" pitchFamily="34" charset="-122"/>
                        <a:ea typeface="微软雅黑" panose="020B0503020204020204" pitchFamily="34" charset="-122"/>
                        <a:cs typeface="Arial" panose="020B0604020202020204" pitchFamily="34" charset="0"/>
                        <a:sym typeface="+mn-ea"/>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pPr algn="ctr">
                        <a:lnSpc>
                          <a:spcPct val="150000"/>
                        </a:lnSpc>
                        <a:spcAft>
                          <a:spcPts val="0"/>
                        </a:spcAft>
                      </a:pPr>
                      <a:r>
                        <a:rPr lang="en-US" sz="1600" b="0" kern="100" dirty="0">
                          <a:latin typeface="Arial" panose="020B0604020202020204" pitchFamily="34" charset="0"/>
                          <a:ea typeface="+mn-ea"/>
                          <a:cs typeface="Arial" panose="020B0604020202020204" pitchFamily="34" charset="0"/>
                        </a:rPr>
                        <a:t>length</a:t>
                      </a:r>
                      <a:endParaRPr lang="zh-CN" sz="1600" b="0" kern="100" dirty="0">
                        <a:latin typeface="Arial" panose="020B0604020202020204" pitchFamily="34" charset="0"/>
                        <a:ea typeface="+mn-ea"/>
                        <a:cs typeface="Arial" panose="020B0604020202020204" pitchFamily="34" charset="0"/>
                      </a:endParaRPr>
                    </a:p>
                  </a:txBody>
                  <a:tcPr marL="48527" marR="48527" marT="0" marB="0"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pPr algn="l">
                        <a:lnSpc>
                          <a:spcPct val="150000"/>
                        </a:lnSpc>
                        <a:spcAft>
                          <a:spcPts val="0"/>
                        </a:spcAft>
                      </a:pPr>
                      <a:r>
                        <a:rPr lang="zh-CN" sz="1600" b="0" kern="100" dirty="0">
                          <a:latin typeface="Arial" panose="020B0604020202020204" pitchFamily="34" charset="0"/>
                          <a:ea typeface="+mn-ea"/>
                          <a:cs typeface="Arial" panose="020B0604020202020204" pitchFamily="34" charset="0"/>
                        </a:rPr>
                        <a:t>设置或返回数组中元素的数目</a:t>
                      </a:r>
                      <a:endParaRPr lang="zh-CN" sz="1600" b="0" kern="100" dirty="0">
                        <a:latin typeface="Arial" panose="020B0604020202020204" pitchFamily="34" charset="0"/>
                        <a:ea typeface="+mn-ea"/>
                        <a:cs typeface="Arial" panose="020B0604020202020204" pitchFamily="34" charset="0"/>
                      </a:endParaRPr>
                    </a:p>
                  </a:txBody>
                  <a:tcPr marL="48527" marR="48527" marT="0" marB="0"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r>
              <a:tr h="428625">
                <a:tc rowSpan="5">
                  <a:txBody>
                    <a:bodyPr/>
                    <a:p>
                      <a:pPr algn="ctr" eaLnBrk="1" hangingPunct="1">
                        <a:lnSpc>
                          <a:spcPct val="150000"/>
                        </a:lnSpc>
                      </a:pPr>
                      <a:r>
                        <a:rPr lang="zh-CN" altLang="en-US" sz="1600" b="0" dirty="0" smtClean="0">
                          <a:latin typeface="微软雅黑" panose="020B0503020204020204" pitchFamily="34" charset="-122"/>
                          <a:ea typeface="微软雅黑" panose="020B0503020204020204" pitchFamily="34" charset="-122"/>
                          <a:cs typeface="Arial" panose="020B0604020202020204" pitchFamily="34" charset="0"/>
                          <a:sym typeface="+mn-ea"/>
                        </a:rPr>
                        <a:t>方法</a:t>
                      </a:r>
                      <a:endParaRPr lang="zh-CN" altLang="en-US" sz="1600" b="0" dirty="0" smtClean="0">
                        <a:latin typeface="微软雅黑" panose="020B0503020204020204" pitchFamily="34" charset="-122"/>
                        <a:ea typeface="微软雅黑" panose="020B0503020204020204" pitchFamily="34" charset="-122"/>
                        <a:cs typeface="Arial" panose="020B0604020202020204" pitchFamily="34" charset="0"/>
                        <a:sym typeface="+mn-ea"/>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pPr algn="ctr">
                        <a:lnSpc>
                          <a:spcPct val="150000"/>
                        </a:lnSpc>
                        <a:spcAft>
                          <a:spcPts val="0"/>
                        </a:spcAft>
                      </a:pPr>
                      <a:r>
                        <a:rPr lang="en-US" sz="1600" b="0" kern="100" dirty="0">
                          <a:latin typeface="Arial" panose="020B0604020202020204" pitchFamily="34" charset="0"/>
                          <a:ea typeface="+mn-ea"/>
                          <a:cs typeface="Arial" panose="020B0604020202020204" pitchFamily="34" charset="0"/>
                        </a:rPr>
                        <a:t>join()</a:t>
                      </a:r>
                      <a:endParaRPr lang="zh-CN" sz="1600" b="0" kern="100" dirty="0">
                        <a:latin typeface="Arial" panose="020B0604020202020204" pitchFamily="34" charset="0"/>
                        <a:ea typeface="+mn-ea"/>
                        <a:cs typeface="Arial" panose="020B0604020202020204" pitchFamily="34" charset="0"/>
                      </a:endParaRPr>
                    </a:p>
                  </a:txBody>
                  <a:tcPr marL="48527" marR="48527" marT="0" marB="0"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pPr algn="l">
                        <a:lnSpc>
                          <a:spcPct val="150000"/>
                        </a:lnSpc>
                        <a:spcAft>
                          <a:spcPts val="0"/>
                        </a:spcAft>
                      </a:pPr>
                      <a:r>
                        <a:rPr lang="zh-CN" sz="1600" b="0" kern="100" dirty="0">
                          <a:latin typeface="Arial" panose="020B0604020202020204" pitchFamily="34" charset="0"/>
                          <a:ea typeface="+mn-ea"/>
                          <a:cs typeface="Arial" panose="020B0604020202020204" pitchFamily="34" charset="0"/>
                        </a:rPr>
                        <a:t>把数组的所有元素放入一个字符串，通过分隔符进行分隔</a:t>
                      </a:r>
                      <a:endParaRPr lang="zh-CN" sz="1600" b="0" kern="100" dirty="0">
                        <a:latin typeface="Arial" panose="020B0604020202020204" pitchFamily="34" charset="0"/>
                        <a:ea typeface="+mn-ea"/>
                        <a:cs typeface="Arial" panose="020B0604020202020204" pitchFamily="34" charset="0"/>
                      </a:endParaRPr>
                    </a:p>
                  </a:txBody>
                  <a:tcPr marL="48527" marR="48527" marT="0" marB="0"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r>
              <a:tr h="428625">
                <a:tc vMerge="1">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pPr algn="ctr">
                        <a:lnSpc>
                          <a:spcPct val="150000"/>
                        </a:lnSpc>
                        <a:spcAft>
                          <a:spcPts val="0"/>
                        </a:spcAft>
                      </a:pPr>
                      <a:r>
                        <a:rPr lang="en-US" altLang="zh-CN" sz="1600" b="0" kern="100" dirty="0" smtClean="0">
                          <a:latin typeface="Arial" panose="020B0604020202020204" pitchFamily="34" charset="0"/>
                          <a:ea typeface="+mn-ea"/>
                          <a:cs typeface="Arial" panose="020B0604020202020204" pitchFamily="34" charset="0"/>
                        </a:rPr>
                        <a:t>sort()</a:t>
                      </a:r>
                      <a:endParaRPr lang="zh-CN" sz="1600" b="0" kern="100" dirty="0">
                        <a:latin typeface="Arial" panose="020B0604020202020204" pitchFamily="34" charset="0"/>
                        <a:ea typeface="+mn-ea"/>
                        <a:cs typeface="Arial" panose="020B0604020202020204" pitchFamily="34" charset="0"/>
                      </a:endParaRPr>
                    </a:p>
                  </a:txBody>
                  <a:tcPr marL="48527" marR="48527" marT="0" marB="0"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pPr algn="l">
                        <a:lnSpc>
                          <a:spcPct val="150000"/>
                        </a:lnSpc>
                        <a:spcAft>
                          <a:spcPts val="0"/>
                        </a:spcAft>
                      </a:pPr>
                      <a:r>
                        <a:rPr lang="zh-CN" altLang="en-US" sz="1600" b="0" kern="100" dirty="0" smtClean="0">
                          <a:latin typeface="Arial" panose="020B0604020202020204" pitchFamily="34" charset="0"/>
                          <a:ea typeface="+mn-ea"/>
                          <a:cs typeface="Arial" panose="020B0604020202020204" pitchFamily="34" charset="0"/>
                        </a:rPr>
                        <a:t>对数组排序</a:t>
                      </a:r>
                      <a:endParaRPr lang="zh-CN" sz="1600" b="0" kern="100" dirty="0">
                        <a:latin typeface="Arial" panose="020B0604020202020204" pitchFamily="34" charset="0"/>
                        <a:ea typeface="+mn-ea"/>
                        <a:cs typeface="Arial" panose="020B0604020202020204" pitchFamily="34" charset="0"/>
                      </a:endParaRPr>
                    </a:p>
                  </a:txBody>
                  <a:tcPr marL="48527" marR="48527" marT="0" marB="0"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r>
              <a:tr h="428625">
                <a:tc vMerge="1">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pPr algn="ctr">
                        <a:lnSpc>
                          <a:spcPct val="150000"/>
                        </a:lnSpc>
                        <a:spcAft>
                          <a:spcPts val="0"/>
                        </a:spcAft>
                      </a:pPr>
                      <a:r>
                        <a:rPr lang="en-US" altLang="zh-CN" sz="1600" b="0" kern="100" dirty="0" smtClean="0">
                          <a:latin typeface="Arial" panose="020B0604020202020204" pitchFamily="34" charset="0"/>
                          <a:ea typeface="+mn-ea"/>
                          <a:cs typeface="Arial" panose="020B0604020202020204" pitchFamily="34" charset="0"/>
                        </a:rPr>
                        <a:t>push()</a:t>
                      </a:r>
                      <a:endParaRPr lang="zh-CN" sz="1600" b="0" kern="100" dirty="0">
                        <a:latin typeface="Arial" panose="020B0604020202020204" pitchFamily="34" charset="0"/>
                        <a:ea typeface="+mn-ea"/>
                        <a:cs typeface="Arial" panose="020B0604020202020204" pitchFamily="34" charset="0"/>
                      </a:endParaRPr>
                    </a:p>
                  </a:txBody>
                  <a:tcPr marL="48527" marR="48527" marT="0" marB="0"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pPr algn="l">
                        <a:lnSpc>
                          <a:spcPct val="150000"/>
                        </a:lnSpc>
                        <a:spcAft>
                          <a:spcPts val="0"/>
                        </a:spcAft>
                      </a:pPr>
                      <a:r>
                        <a:rPr lang="zh-CN" altLang="en-US" sz="1600" b="0" kern="100" dirty="0" smtClean="0">
                          <a:latin typeface="Arial" panose="020B0604020202020204" pitchFamily="34" charset="0"/>
                          <a:ea typeface="+mn-ea"/>
                          <a:cs typeface="Arial" panose="020B0604020202020204" pitchFamily="34" charset="0"/>
                        </a:rPr>
                        <a:t>向数组末尾添加一个或</a:t>
                      </a:r>
                      <a:r>
                        <a:rPr lang="zh-CN" altLang="en-US" sz="1600" b="0" kern="100" dirty="0" smtClean="0">
                          <a:solidFill>
                            <a:schemeClr val="tx1"/>
                          </a:solidFill>
                          <a:latin typeface="Arial" panose="020B0604020202020204" pitchFamily="34" charset="0"/>
                          <a:ea typeface="+mn-ea"/>
                          <a:cs typeface="Arial" panose="020B0604020202020204" pitchFamily="34" charset="0"/>
                        </a:rPr>
                        <a:t>多</a:t>
                      </a:r>
                      <a:r>
                        <a:rPr lang="zh-CN" altLang="en-US" sz="1600" b="0" kern="100" dirty="0" smtClean="0">
                          <a:latin typeface="Arial" panose="020B0604020202020204" pitchFamily="34" charset="0"/>
                          <a:ea typeface="+mn-ea"/>
                          <a:cs typeface="Arial" panose="020B0604020202020204" pitchFamily="34" charset="0"/>
                        </a:rPr>
                        <a:t>个</a:t>
                      </a:r>
                      <a:r>
                        <a:rPr lang="zh-CN" altLang="en-US" sz="1600" b="0" kern="100" baseline="0" dirty="0" smtClean="0">
                          <a:latin typeface="Arial" panose="020B0604020202020204" pitchFamily="34" charset="0"/>
                          <a:ea typeface="+mn-ea"/>
                          <a:cs typeface="Arial" panose="020B0604020202020204" pitchFamily="34" charset="0"/>
                        </a:rPr>
                        <a:t>元素，并返回新的长度</a:t>
                      </a:r>
                      <a:endParaRPr lang="zh-CN" sz="1600" b="0" kern="100" dirty="0">
                        <a:latin typeface="Arial" panose="020B0604020202020204" pitchFamily="34" charset="0"/>
                        <a:ea typeface="+mn-ea"/>
                        <a:cs typeface="Arial" panose="020B0604020202020204" pitchFamily="34" charset="0"/>
                      </a:endParaRPr>
                    </a:p>
                  </a:txBody>
                  <a:tcPr marL="48527" marR="48527" marT="0" marB="0"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r>
              <a:tr h="428625">
                <a:tc vMerge="1">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pPr algn="ctr">
                        <a:lnSpc>
                          <a:spcPct val="150000"/>
                        </a:lnSpc>
                        <a:spcAft>
                          <a:spcPts val="0"/>
                        </a:spcAft>
                        <a:buNone/>
                      </a:pPr>
                      <a:r>
                        <a:rPr lang="en-US" altLang="zh-CN" sz="1600" b="0" kern="100" dirty="0">
                          <a:latin typeface="Arial" panose="020B0604020202020204" pitchFamily="34" charset="0"/>
                          <a:ea typeface="+mn-ea"/>
                          <a:cs typeface="Arial" panose="020B0604020202020204" pitchFamily="34" charset="0"/>
                        </a:rPr>
                        <a:t>shift()</a:t>
                      </a:r>
                      <a:endParaRPr lang="en-US" altLang="zh-CN" sz="1600" b="0" kern="100" dirty="0">
                        <a:latin typeface="Arial" panose="020B0604020202020204" pitchFamily="34" charset="0"/>
                        <a:ea typeface="+mn-ea"/>
                        <a:cs typeface="Arial" panose="020B0604020202020204" pitchFamily="34" charset="0"/>
                      </a:endParaRPr>
                    </a:p>
                  </a:txBody>
                  <a:tcPr marL="48527" marR="48527" marT="0" marB="0"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pPr algn="l">
                        <a:lnSpc>
                          <a:spcPct val="150000"/>
                        </a:lnSpc>
                        <a:spcAft>
                          <a:spcPts val="0"/>
                        </a:spcAft>
                        <a:buNone/>
                      </a:pPr>
                      <a:r>
                        <a:rPr lang="zh-CN" altLang="en-US" sz="1600" b="0" kern="100" dirty="0">
                          <a:latin typeface="Arial" panose="020B0604020202020204" pitchFamily="34" charset="0"/>
                          <a:ea typeface="+mn-ea"/>
                          <a:cs typeface="Arial" panose="020B0604020202020204" pitchFamily="34" charset="0"/>
                        </a:rPr>
                        <a:t>把数组的第一个元素从其中删除，并返回第一个元素的值</a:t>
                      </a:r>
                      <a:endParaRPr lang="zh-CN" altLang="en-US" sz="1600" b="0" kern="100" dirty="0">
                        <a:latin typeface="Arial" panose="020B0604020202020204" pitchFamily="34" charset="0"/>
                        <a:ea typeface="+mn-ea"/>
                        <a:cs typeface="Arial" panose="020B0604020202020204" pitchFamily="34" charset="0"/>
                      </a:endParaRPr>
                    </a:p>
                  </a:txBody>
                  <a:tcPr marL="48527" marR="48527" marT="0" marB="0"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r>
              <a:tr h="428625">
                <a:tc vMerge="1">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pPr algn="ctr">
                        <a:lnSpc>
                          <a:spcPct val="150000"/>
                        </a:lnSpc>
                        <a:spcAft>
                          <a:spcPts val="0"/>
                        </a:spcAft>
                        <a:buNone/>
                      </a:pPr>
                      <a:r>
                        <a:rPr lang="en-US" altLang="zh-CN" sz="1600" b="0" kern="100" dirty="0">
                          <a:latin typeface="Arial" panose="020B0604020202020204" pitchFamily="34" charset="0"/>
                          <a:ea typeface="+mn-ea"/>
                          <a:cs typeface="Arial" panose="020B0604020202020204" pitchFamily="34" charset="0"/>
                        </a:rPr>
                        <a:t>slice()</a:t>
                      </a:r>
                      <a:endParaRPr lang="en-US" altLang="zh-CN" sz="1600" b="0" kern="100" dirty="0">
                        <a:latin typeface="Arial" panose="020B0604020202020204" pitchFamily="34" charset="0"/>
                        <a:ea typeface="+mn-ea"/>
                        <a:cs typeface="Arial" panose="020B0604020202020204" pitchFamily="34" charset="0"/>
                      </a:endParaRPr>
                    </a:p>
                  </a:txBody>
                  <a:tcPr marL="48527" marR="48527" marT="0" marB="0"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pPr algn="l">
                        <a:lnSpc>
                          <a:spcPct val="150000"/>
                        </a:lnSpc>
                        <a:spcAft>
                          <a:spcPts val="0"/>
                        </a:spcAft>
                        <a:buNone/>
                      </a:pPr>
                      <a:r>
                        <a:rPr lang="zh-CN" altLang="en-US" sz="1600" b="0" kern="100" dirty="0">
                          <a:latin typeface="Arial" panose="020B0604020202020204" pitchFamily="34" charset="0"/>
                          <a:ea typeface="+mn-ea"/>
                          <a:cs typeface="Arial" panose="020B0604020202020204" pitchFamily="34" charset="0"/>
                        </a:rPr>
                        <a:t>从某个已有的数组返回选定的元素</a:t>
                      </a:r>
                      <a:endParaRPr lang="zh-CN" altLang="en-US" sz="1600" b="0" kern="100" dirty="0">
                        <a:latin typeface="Arial" panose="020B0604020202020204" pitchFamily="34" charset="0"/>
                        <a:ea typeface="+mn-ea"/>
                        <a:cs typeface="Arial" panose="020B0604020202020204" pitchFamily="34" charset="0"/>
                      </a:endParaRPr>
                    </a:p>
                  </a:txBody>
                  <a:tcPr marL="48527" marR="48527" marT="0" marB="0"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r>
              <a:tr h="428625">
                <a:tc>
                  <a:txBody>
                    <a:bodyPr/>
                    <a:p>
                      <a:pPr algn="ctr" eaLnBrk="1" hangingPunct="1">
                        <a:lnSpc>
                          <a:spcPct val="150000"/>
                        </a:lnSpc>
                        <a:buNone/>
                      </a:pPr>
                      <a:endParaRPr lang="zh-CN" altLang="en-US" sz="1600" b="0" dirty="0" smtClean="0">
                        <a:latin typeface="微软雅黑" panose="020B0503020204020204" pitchFamily="34" charset="-122"/>
                        <a:ea typeface="微软雅黑" panose="020B0503020204020204" pitchFamily="34" charset="-122"/>
                        <a:cs typeface="Arial" panose="020B0604020202020204" pitchFamily="34" charset="0"/>
                        <a:sym typeface="+mn-ea"/>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pPr algn="ctr">
                        <a:lnSpc>
                          <a:spcPct val="150000"/>
                        </a:lnSpc>
                        <a:spcAft>
                          <a:spcPts val="0"/>
                        </a:spcAft>
                        <a:buNone/>
                      </a:pPr>
                      <a:r>
                        <a:rPr lang="en-US" altLang="zh-CN" sz="1600" kern="100" dirty="0">
                          <a:latin typeface="Arial" panose="020B0604020202020204" pitchFamily="34" charset="0"/>
                          <a:cs typeface="Arial" panose="020B0604020202020204" pitchFamily="34" charset="0"/>
                          <a:sym typeface="+mn-ea"/>
                        </a:rPr>
                        <a:t>splice()</a:t>
                      </a:r>
                      <a:endParaRPr lang="en-US" altLang="zh-CN" sz="1600" b="0" kern="100" dirty="0">
                        <a:latin typeface="Arial" panose="020B0604020202020204" pitchFamily="34" charset="0"/>
                        <a:ea typeface="+mn-ea"/>
                        <a:cs typeface="Arial" panose="020B0604020202020204" pitchFamily="34" charset="0"/>
                        <a:sym typeface="+mn-ea"/>
                      </a:endParaRPr>
                    </a:p>
                  </a:txBody>
                  <a:tcPr marL="48527" marR="48527" marT="0" marB="0"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pPr algn="l">
                        <a:lnSpc>
                          <a:spcPct val="150000"/>
                        </a:lnSpc>
                        <a:spcAft>
                          <a:spcPts val="0"/>
                        </a:spcAft>
                        <a:buNone/>
                      </a:pPr>
                      <a:r>
                        <a:rPr lang="zh-CN" altLang="en-US" sz="1600" kern="100" dirty="0">
                          <a:latin typeface="Arial" panose="020B0604020202020204" pitchFamily="34" charset="0"/>
                          <a:cs typeface="Arial" panose="020B0604020202020204" pitchFamily="34" charset="0"/>
                          <a:sym typeface="+mn-ea"/>
                        </a:rPr>
                        <a:t>删除元素，并向数组添加新元素</a:t>
                      </a:r>
                      <a:endParaRPr lang="zh-CN" altLang="en-US" sz="1600" b="0" kern="100" dirty="0">
                        <a:latin typeface="Arial" panose="020B0604020202020204" pitchFamily="34" charset="0"/>
                        <a:ea typeface="+mn-ea"/>
                        <a:cs typeface="Arial" panose="020B0604020202020204" pitchFamily="34" charset="0"/>
                        <a:sym typeface="+mn-ea"/>
                      </a:endParaRPr>
                    </a:p>
                  </a:txBody>
                  <a:tcPr marL="48527" marR="48527" marT="0" marB="0"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2"/>
          </p:nvPr>
        </p:nvSpPr>
        <p:spPr>
          <a:xfrm>
            <a:off x="-32" y="1062683"/>
            <a:ext cx="2214578" cy="928694"/>
          </a:xfrm>
        </p:spPr>
        <p:txBody>
          <a:bodyPr/>
          <a:p>
            <a:r>
              <a:rPr lang="zh-CN" altLang="en-US">
                <a:sym typeface="+mn-ea"/>
              </a:rPr>
              <a:t>什么是函数</a:t>
            </a:r>
            <a:endParaRPr lang="zh-CN" altLang="en-US"/>
          </a:p>
        </p:txBody>
      </p:sp>
      <p:sp>
        <p:nvSpPr>
          <p:cNvPr id="3" name="文本占位符 2"/>
          <p:cNvSpPr>
            <a:spLocks noGrp="1"/>
          </p:cNvSpPr>
          <p:nvPr>
            <p:ph type="body" sz="quarter" idx="13"/>
          </p:nvPr>
        </p:nvSpPr>
        <p:spPr>
          <a:xfrm>
            <a:off x="-32" y="2774659"/>
            <a:ext cx="2214578" cy="928694"/>
          </a:xfrm>
        </p:spPr>
        <p:txBody>
          <a:bodyPr/>
          <a:p>
            <a:r>
              <a:rPr lang="zh-CN" altLang="en-US"/>
              <a:t>函数的特征</a:t>
            </a:r>
            <a:endParaRPr lang="zh-CN" altLang="en-US"/>
          </a:p>
        </p:txBody>
      </p:sp>
      <p:sp>
        <p:nvSpPr>
          <p:cNvPr id="4" name="内容占位符 3"/>
          <p:cNvSpPr>
            <a:spLocks noGrp="1"/>
          </p:cNvSpPr>
          <p:nvPr>
            <p:ph idx="1"/>
          </p:nvPr>
        </p:nvSpPr>
        <p:spPr>
          <a:xfrm>
            <a:off x="2376170" y="1129030"/>
            <a:ext cx="6143625" cy="1178560"/>
          </a:xfrm>
        </p:spPr>
        <p:txBody>
          <a:bodyPr/>
          <a:p>
            <a:pPr>
              <a:lnSpc>
                <a:spcPct val="150000"/>
              </a:lnSpc>
            </a:pPr>
            <a:r>
              <a:rPr lang="zh-CN" altLang="en-US" sz="2000" dirty="0">
                <a:sym typeface="+mn-ea"/>
              </a:rPr>
              <a:t>完成特定任务的代码语句块</a:t>
            </a:r>
            <a:endParaRPr lang="zh-CN" altLang="en-US" sz="2000" dirty="0">
              <a:sym typeface="+mn-ea"/>
            </a:endParaRPr>
          </a:p>
          <a:p>
            <a:pPr>
              <a:lnSpc>
                <a:spcPct val="150000"/>
              </a:lnSpc>
            </a:pPr>
            <a:r>
              <a:rPr lang="zh-CN" altLang="en-US" sz="2000"/>
              <a:t>系统有内置的函数，也可以自定义</a:t>
            </a:r>
            <a:endParaRPr lang="zh-CN" altLang="en-US" sz="2000"/>
          </a:p>
        </p:txBody>
      </p:sp>
      <p:sp>
        <p:nvSpPr>
          <p:cNvPr id="5" name="内容占位符 3"/>
          <p:cNvSpPr>
            <a:spLocks noGrp="1"/>
          </p:cNvSpPr>
          <p:nvPr/>
        </p:nvSpPr>
        <p:spPr>
          <a:xfrm>
            <a:off x="2376170" y="2472055"/>
            <a:ext cx="6143625" cy="1743075"/>
          </a:xfrm>
          <a:prstGeom prst="rect">
            <a:avLst/>
          </a:prstGeom>
          <a:noFill/>
          <a:ln w="9525">
            <a:noFill/>
          </a:ln>
        </p:spPr>
        <p:txBody>
          <a:bodyPr anchor="t"/>
          <a:lstStyle>
            <a:lvl1pPr marL="342900" indent="-3429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9pPr>
          </a:lstStyle>
          <a:p>
            <a:pPr>
              <a:lnSpc>
                <a:spcPct val="150000"/>
              </a:lnSpc>
            </a:pPr>
            <a:r>
              <a:rPr lang="zh-CN" altLang="en-US" sz="2000" dirty="0">
                <a:sym typeface="Arial" panose="020B0604020202020204" pitchFamily="34" charset="0"/>
              </a:rPr>
              <a:t>实现一定的功能</a:t>
            </a:r>
            <a:endParaRPr lang="zh-CN" altLang="en-US" sz="2000" dirty="0">
              <a:sym typeface="Arial" panose="020B0604020202020204" pitchFamily="34" charset="0"/>
            </a:endParaRPr>
          </a:p>
          <a:p>
            <a:pPr>
              <a:lnSpc>
                <a:spcPct val="150000"/>
              </a:lnSpc>
            </a:pPr>
            <a:r>
              <a:rPr lang="zh-CN" altLang="en-US" sz="2000" dirty="0">
                <a:sym typeface="Arial" panose="020B0604020202020204" pitchFamily="34" charset="0"/>
              </a:rPr>
              <a:t>可以有参数</a:t>
            </a:r>
            <a:endParaRPr lang="zh-CN" altLang="en-US" sz="2000" dirty="0">
              <a:sym typeface="Arial" panose="020B0604020202020204" pitchFamily="34" charset="0"/>
            </a:endParaRPr>
          </a:p>
          <a:p>
            <a:pPr>
              <a:lnSpc>
                <a:spcPct val="150000"/>
              </a:lnSpc>
            </a:pPr>
            <a:r>
              <a:rPr lang="zh-CN" altLang="en-US" sz="2000" dirty="0">
                <a:sym typeface="Arial" panose="020B0604020202020204" pitchFamily="34" charset="0"/>
              </a:rPr>
              <a:t>可以返回一个结果</a:t>
            </a:r>
            <a:endParaRPr lang="zh-CN"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文本占位符 6"/>
          <p:cNvSpPr>
            <a:spLocks noGrp="1"/>
          </p:cNvSpPr>
          <p:nvPr>
            <p:ph type="body" idx="1"/>
          </p:nvPr>
        </p:nvSpPr>
        <p:spPr>
          <a:xfrm>
            <a:off x="457200" y="342900"/>
            <a:ext cx="4040188" cy="481013"/>
          </a:xfrm>
        </p:spPr>
        <p:txBody>
          <a:bodyPr wrap="square" lIns="91440" tIns="45720" rIns="91440" bIns="45720" anchor="b"/>
          <a:p>
            <a:pPr eaLnBrk="1" hangingPunct="1"/>
            <a:endParaRPr lang="zh-CN" altLang="en-US" dirty="0"/>
          </a:p>
          <a:p>
            <a:pPr eaLnBrk="1" hangingPunct="1"/>
            <a:r>
              <a:rPr lang="zh-CN" altLang="en-US" dirty="0">
                <a:latin typeface="+mn-lt"/>
                <a:ea typeface="+mn-ea"/>
                <a:cs typeface="+mn-cs"/>
                <a:sym typeface="Calibri" panose="020F0502020204030204" pitchFamily="34" charset="0"/>
              </a:rPr>
              <a:t>函数的创建</a:t>
            </a:r>
            <a:endParaRPr lang="zh-CN" altLang="en-US" dirty="0">
              <a:latin typeface="+mn-lt"/>
              <a:ea typeface="+mn-ea"/>
              <a:cs typeface="+mn-cs"/>
              <a:sym typeface="Calibri" panose="020F0502020204030204" pitchFamily="34" charset="0"/>
            </a:endParaRPr>
          </a:p>
        </p:txBody>
      </p:sp>
      <p:sp>
        <p:nvSpPr>
          <p:cNvPr id="12" name="文本占位符 11"/>
          <p:cNvSpPr>
            <a:spLocks noGrp="1"/>
          </p:cNvSpPr>
          <p:nvPr>
            <p:ph type="body" sz="quarter" idx="11"/>
          </p:nvPr>
        </p:nvSpPr>
        <p:spPr>
          <a:xfrm>
            <a:off x="648000" y="1008000"/>
            <a:ext cx="2880000" cy="432000"/>
          </a:xfrm>
        </p:spPr>
        <p:txBody>
          <a:bodyPr vert="horz" wrap="square" lIns="91434" tIns="45717" rIns="91434" bIns="45717" numCol="1" rtlCol="0" anchor="ctr" anchorCtr="0" compatLnSpc="1">
            <a:noAutofit/>
          </a:bodyPr>
          <a:lstStyle/>
          <a:p>
            <a:pPr marL="342900" marR="0" lvl="0" indent="-34290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函数声明式</a:t>
            </a:r>
            <a:endParaRPr kumimoji="0" lang="zh-CN" altLang="en-US"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 name="文本占位符 11"/>
          <p:cNvSpPr>
            <a:spLocks noGrp="1"/>
          </p:cNvSpPr>
          <p:nvPr/>
        </p:nvSpPr>
        <p:spPr>
          <a:xfrm>
            <a:off x="4860259" y="1008000"/>
            <a:ext cx="2880000" cy="432000"/>
          </a:xfrm>
          <a:prstGeom prst="rect">
            <a:avLst/>
          </a:prstGeom>
          <a:noFill/>
          <a:ln w="9525">
            <a:noFill/>
          </a:ln>
        </p:spPr>
        <p:txBody>
          <a:bodyPr vert="horz" wrap="square" lIns="91434" tIns="45717" rIns="91434" bIns="45717" numCol="1" rtlCol="0" anchor="ctr" anchorCtr="0" compatLnSpc="1">
            <a:noAutofit/>
          </a:bodyPr>
          <a:lstStyle>
            <a:lvl1pPr marL="342900" indent="-3429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9pPr>
          </a:lstStyle>
          <a:p>
            <a:pPr marL="342900" marR="0" lvl="0" indent="-34290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函数表达式</a:t>
            </a:r>
            <a:endParaRPr kumimoji="0" lang="zh-CN" altLang="en-US"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6" name="圆角矩形 11"/>
          <p:cNvSpPr>
            <a:spLocks noChangeArrowheads="1"/>
          </p:cNvSpPr>
          <p:nvPr/>
        </p:nvSpPr>
        <p:spPr bwMode="auto">
          <a:xfrm>
            <a:off x="900000" y="2445795"/>
            <a:ext cx="2880000" cy="1600908"/>
          </a:xfrm>
          <a:prstGeom prst="roundRect">
            <a:avLst>
              <a:gd name="adj" fmla="val 4951"/>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marL="0" marR="0" lvl="0" indent="0" algn="l" defTabSz="723900" rtl="0" eaLnBrk="1" fontAlgn="base" latinLnBrk="0" hangingPunct="1">
              <a:lnSpc>
                <a:spcPct val="20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sz="1600" b="1" dirty="0">
                <a:solidFill>
                  <a:srgbClr val="FF0000"/>
                </a:solidFill>
                <a:latin typeface="微软雅黑" panose="020B0503020204020204" pitchFamily="34" charset="-122"/>
                <a:ea typeface="微软雅黑" panose="020B0503020204020204" pitchFamily="34" charset="-122"/>
                <a:sym typeface="+mn-ea"/>
              </a:rPr>
              <a:t>function </a:t>
            </a:r>
            <a:r>
              <a:rPr lang="en-US" altLang="zh-CN" sz="1600" b="1" dirty="0">
                <a:solidFill>
                  <a:schemeClr val="tx1"/>
                </a:solidFill>
                <a:latin typeface="微软雅黑" panose="020B0503020204020204" pitchFamily="34" charset="-122"/>
                <a:ea typeface="微软雅黑" panose="020B0503020204020204" pitchFamily="34" charset="-122"/>
                <a:sym typeface="+mn-ea"/>
              </a:rPr>
              <a:t>fnName</a:t>
            </a:r>
            <a:r>
              <a:rPr lang="zh-CN" altLang="en-US" sz="1600" b="1" dirty="0">
                <a:latin typeface="微软雅黑" panose="020B0503020204020204" pitchFamily="34" charset="-122"/>
                <a:ea typeface="微软雅黑" panose="020B0503020204020204" pitchFamily="34" charset="-122"/>
                <a:sym typeface="+mn-ea"/>
              </a:rPr>
              <a:t>(</a:t>
            </a:r>
            <a:r>
              <a:rPr lang="zh-CN" altLang="en-US" sz="1600" dirty="0">
                <a:latin typeface="微软雅黑" panose="020B0503020204020204" pitchFamily="34" charset="-122"/>
                <a:ea typeface="微软雅黑" panose="020B0503020204020204" pitchFamily="34" charset="-122"/>
                <a:sym typeface="+mn-ea"/>
              </a:rPr>
              <a:t>参数</a:t>
            </a:r>
            <a:r>
              <a:rPr lang="zh-CN" altLang="en-US" sz="1600" b="1" dirty="0">
                <a:latin typeface="微软雅黑" panose="020B0503020204020204" pitchFamily="34" charset="-122"/>
                <a:ea typeface="微软雅黑" panose="020B0503020204020204" pitchFamily="34" charset="-122"/>
                <a:sym typeface="+mn-ea"/>
              </a:rPr>
              <a:t>) </a:t>
            </a:r>
            <a:r>
              <a:rPr lang="zh-CN" altLang="en-US" sz="1600" b="1" dirty="0">
                <a:solidFill>
                  <a:srgbClr val="FF0000"/>
                </a:solidFill>
                <a:latin typeface="微软雅黑" panose="020B0503020204020204" pitchFamily="34" charset="-122"/>
                <a:ea typeface="微软雅黑" panose="020B0503020204020204" pitchFamily="34" charset="-122"/>
                <a:sym typeface="+mn-ea"/>
              </a:rPr>
              <a:t>{</a:t>
            </a:r>
            <a:endParaRPr lang="zh-CN" altLang="en-US" sz="1600" b="1" dirty="0">
              <a:solidFill>
                <a:srgbClr val="FF0000"/>
              </a:solidFill>
              <a:latin typeface="微软雅黑" panose="020B0503020204020204" pitchFamily="34" charset="-122"/>
              <a:ea typeface="微软雅黑" panose="020B0503020204020204" pitchFamily="34" charset="-122"/>
              <a:sym typeface="+mn-ea"/>
            </a:endParaRPr>
          </a:p>
          <a:p>
            <a:pPr marL="0" marR="0" lvl="0" indent="0" algn="l" defTabSz="723900" rtl="0" eaLnBrk="1" fontAlgn="base" latinLnBrk="0" hangingPunct="1">
              <a:lnSpc>
                <a:spcPct val="20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js</a:t>
            </a:r>
            <a:r>
              <a:rPr lang="zh-CN" altLang="en-US" sz="1600" dirty="0">
                <a:latin typeface="微软雅黑" panose="020B0503020204020204" pitchFamily="34" charset="-122"/>
                <a:ea typeface="微软雅黑" panose="020B0503020204020204" pitchFamily="34" charset="-122"/>
                <a:sym typeface="+mn-ea"/>
              </a:rPr>
              <a:t>语句</a:t>
            </a:r>
            <a:r>
              <a:rPr lang="en-US" altLang="zh-CN" sz="1600" dirty="0">
                <a:latin typeface="微软雅黑" panose="020B0503020204020204" pitchFamily="34" charset="-122"/>
                <a:ea typeface="微软雅黑" panose="020B0503020204020204" pitchFamily="34" charset="-122"/>
                <a:sym typeface="+mn-ea"/>
              </a:rPr>
              <a:t>;</a:t>
            </a:r>
            <a:endParaRPr lang="en-US" altLang="zh-CN" sz="1600" dirty="0">
              <a:latin typeface="微软雅黑" panose="020B0503020204020204" pitchFamily="34" charset="-122"/>
              <a:ea typeface="微软雅黑" panose="020B0503020204020204" pitchFamily="34" charset="-122"/>
              <a:sym typeface="+mn-ea"/>
            </a:endParaRPr>
          </a:p>
          <a:p>
            <a:pPr marL="0" marR="0" lvl="0" indent="0" algn="l" defTabSz="723900" rtl="0" eaLnBrk="1" fontAlgn="base" latinLnBrk="0" hangingPunct="1">
              <a:lnSpc>
                <a:spcPct val="20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sz="1600" b="1" dirty="0">
                <a:solidFill>
                  <a:srgbClr val="FF0000"/>
                </a:solidFill>
                <a:latin typeface="微软雅黑" panose="020B0503020204020204" pitchFamily="34" charset="-122"/>
                <a:ea typeface="微软雅黑" panose="020B0503020204020204" pitchFamily="34" charset="-122"/>
                <a:sym typeface="+mn-ea"/>
              </a:rPr>
              <a:t>}</a:t>
            </a:r>
            <a:endParaRPr lang="zh-CN" altLang="en-US" sz="1600" b="1" dirty="0">
              <a:solidFill>
                <a:srgbClr val="FF0000"/>
              </a:solidFill>
              <a:latin typeface="微软雅黑" panose="020B0503020204020204" pitchFamily="34" charset="-122"/>
              <a:ea typeface="微软雅黑" panose="020B0503020204020204" pitchFamily="34" charset="-122"/>
              <a:sym typeface="+mn-ea"/>
            </a:endParaRPr>
          </a:p>
        </p:txBody>
      </p:sp>
      <p:sp>
        <p:nvSpPr>
          <p:cNvPr id="5" name="AutoShape 11"/>
          <p:cNvSpPr>
            <a:spLocks noChangeArrowheads="1"/>
          </p:cNvSpPr>
          <p:nvPr/>
        </p:nvSpPr>
        <p:spPr bwMode="auto">
          <a:xfrm>
            <a:off x="4680585" y="1800225"/>
            <a:ext cx="3256915" cy="1591118"/>
          </a:xfrm>
          <a:prstGeom prst="roundRect">
            <a:avLst>
              <a:gd name="adj" fmla="val 3931"/>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marL="0" marR="0" lvl="0" indent="0" algn="l" defTabSz="723900" rtl="0" eaLnBrk="1" fontAlgn="base" latinLnBrk="0" hangingPunct="1">
              <a:lnSpc>
                <a:spcPct val="200000"/>
              </a:lnSpc>
              <a:spcBef>
                <a:spcPct val="0"/>
              </a:spcBef>
              <a:spcAft>
                <a:spcPct val="0"/>
              </a:spcAft>
              <a:buClr>
                <a:schemeClr val="folHlink"/>
              </a:buClr>
              <a:buSzPct val="60000"/>
              <a:buFont typeface="Arial" panose="020B0604020202020204" pitchFamily="34" charset="0"/>
              <a:buNone/>
              <a:tabLst>
                <a:tab pos="444500" algn="l"/>
              </a:tabLst>
              <a:defRPr/>
            </a:pPr>
            <a:r>
              <a:rPr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var sum = </a:t>
            </a:r>
            <a:r>
              <a:rPr sz="1600" b="1"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function() </a:t>
            </a:r>
            <a:r>
              <a:rPr sz="1600" b="1" noProof="0">
                <a:ln>
                  <a:noFill/>
                </a:ln>
                <a:solidFill>
                  <a:srgbClr val="FF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a:t>
            </a:r>
            <a:endParaRPr sz="1600" b="1" noProof="0">
              <a:ln>
                <a:noFill/>
              </a:ln>
              <a:solidFill>
                <a:srgbClr val="FF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200000"/>
              </a:lnSpc>
              <a:spcBef>
                <a:spcPct val="0"/>
              </a:spcBef>
              <a:spcAft>
                <a:spcPct val="0"/>
              </a:spcAft>
              <a:buClr>
                <a:schemeClr val="folHlink"/>
              </a:buClr>
              <a:buSzPct val="60000"/>
              <a:buFont typeface="Arial" panose="020B0604020202020204" pitchFamily="34" charset="0"/>
              <a:buNone/>
              <a:tabLst>
                <a:tab pos="444500" algn="l"/>
              </a:tabLst>
              <a:defRPr/>
            </a:pPr>
            <a:r>
              <a:rPr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      </a:t>
            </a:r>
            <a:r>
              <a:rPr lang="en-US"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js</a:t>
            </a:r>
            <a:r>
              <a:rPr lang="zh-CN" altLang="en-US"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语句</a:t>
            </a:r>
            <a:r>
              <a:rPr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a:t>
            </a:r>
            <a:endParaRPr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200000"/>
              </a:lnSpc>
              <a:spcBef>
                <a:spcPct val="0"/>
              </a:spcBef>
              <a:spcAft>
                <a:spcPct val="0"/>
              </a:spcAft>
              <a:buClr>
                <a:schemeClr val="folHlink"/>
              </a:buClr>
              <a:buSzPct val="60000"/>
              <a:buFont typeface="Arial" panose="020B0604020202020204" pitchFamily="34" charset="0"/>
              <a:buNone/>
              <a:tabLst>
                <a:tab pos="444500" algn="l"/>
              </a:tabLst>
              <a:defRPr/>
            </a:pPr>
            <a:r>
              <a:rPr sz="1600" b="1" noProof="0">
                <a:ln>
                  <a:noFill/>
                </a:ln>
                <a:solidFill>
                  <a:srgbClr val="FF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a:t>
            </a:r>
            <a:endParaRPr sz="1600" b="1" noProof="0">
              <a:ln>
                <a:noFill/>
              </a:ln>
              <a:solidFill>
                <a:srgbClr val="FF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p:txBody>
      </p:sp>
      <p:grpSp>
        <p:nvGrpSpPr>
          <p:cNvPr id="11" name="组合 10"/>
          <p:cNvGrpSpPr/>
          <p:nvPr/>
        </p:nvGrpSpPr>
        <p:grpSpPr>
          <a:xfrm>
            <a:off x="715010" y="1792605"/>
            <a:ext cx="1071880" cy="850265"/>
            <a:chOff x="1126" y="2823"/>
            <a:chExt cx="1688" cy="1339"/>
          </a:xfrm>
        </p:grpSpPr>
        <p:sp>
          <p:nvSpPr>
            <p:cNvPr id="14" name="圆角矩形 16"/>
            <p:cNvSpPr>
              <a:spLocks noChangeArrowheads="1"/>
            </p:cNvSpPr>
            <p:nvPr/>
          </p:nvSpPr>
          <p:spPr bwMode="auto">
            <a:xfrm>
              <a:off x="1126" y="2823"/>
              <a:ext cx="1688" cy="585"/>
            </a:xfrm>
            <a:prstGeom prst="roundRect">
              <a:avLst>
                <a:gd name="adj" fmla="val 16667"/>
              </a:avLst>
            </a:prstGeom>
            <a:solidFill>
              <a:srgbClr val="009966"/>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p>
              <a:pPr marL="285750" marR="0" lvl="0" indent="-285750" algn="ctr" defTabSz="914400" rtl="0" eaLnBrk="0" fontAlgn="base" latinLnBrk="0" hangingPunct="0">
                <a:lnSpc>
                  <a:spcPct val="100000"/>
                </a:lnSpc>
                <a:spcBef>
                  <a:spcPct val="20000"/>
                </a:spcBef>
                <a:spcAft>
                  <a:spcPct val="0"/>
                </a:spcAft>
                <a:buClr>
                  <a:srgbClr val="233DA9"/>
                </a:buClr>
                <a:buSzPct val="80000"/>
                <a:buFont typeface="Arial" panose="020B0604020202020204" pitchFamily="34" charset="0"/>
                <a:buNone/>
                <a:defRPr/>
              </a:pPr>
              <a:r>
                <a:rPr kumimoji="0" lang="zh-CN" altLang="en-US" sz="1600" b="1" i="0" u="none" strike="noStrike" kern="0" cap="none" spc="0" normalizeH="0" baseline="0" noProof="0" dirty="0">
                  <a:ln>
                    <a:noFill/>
                  </a:ln>
                  <a:solidFill>
                    <a:schemeClr val="bg1"/>
                  </a:solidFill>
                  <a:effectLst/>
                  <a:uLnTx/>
                  <a:uFillTx/>
                  <a:latin typeface="Arial" panose="020B0604020202020204"/>
                  <a:ea typeface="黑体" panose="02010609060101010101" pitchFamily="49" charset="-122"/>
                  <a:cs typeface="+mn-cs"/>
                </a:rPr>
                <a:t>关键字</a:t>
              </a:r>
              <a:endParaRPr kumimoji="0" lang="zh-CN" altLang="en-US" sz="1600" b="1" i="0" u="none" strike="noStrike" kern="0" cap="none" spc="0" normalizeH="0" baseline="0" noProof="0" dirty="0">
                <a:ln>
                  <a:noFill/>
                </a:ln>
                <a:solidFill>
                  <a:schemeClr val="bg1"/>
                </a:solidFill>
                <a:effectLst/>
                <a:uLnTx/>
                <a:uFillTx/>
                <a:latin typeface="Arial" panose="020B0604020202020204"/>
                <a:ea typeface="黑体" panose="02010609060101010101" pitchFamily="49" charset="-122"/>
                <a:cs typeface="+mn-cs"/>
              </a:endParaRPr>
            </a:p>
          </p:txBody>
        </p:sp>
        <p:cxnSp>
          <p:nvCxnSpPr>
            <p:cNvPr id="15" name="直接箭头连接符 34"/>
            <p:cNvCxnSpPr>
              <a:cxnSpLocks noChangeShapeType="1"/>
            </p:cNvCxnSpPr>
            <p:nvPr/>
          </p:nvCxnSpPr>
          <p:spPr bwMode="auto">
            <a:xfrm>
              <a:off x="1984" y="3370"/>
              <a:ext cx="0" cy="793"/>
            </a:xfrm>
            <a:prstGeom prst="straightConnector1">
              <a:avLst/>
            </a:prstGeom>
            <a:ln w="25400" cmpd="sng">
              <a:solidFill>
                <a:srgbClr val="009966"/>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grpSp>
        <p:nvGrpSpPr>
          <p:cNvPr id="10" name="组合 9"/>
          <p:cNvGrpSpPr/>
          <p:nvPr/>
        </p:nvGrpSpPr>
        <p:grpSpPr>
          <a:xfrm>
            <a:off x="2004695" y="1791970"/>
            <a:ext cx="1071880" cy="852170"/>
            <a:chOff x="3157" y="2822"/>
            <a:chExt cx="1688" cy="1342"/>
          </a:xfrm>
        </p:grpSpPr>
        <p:sp>
          <p:nvSpPr>
            <p:cNvPr id="2" name="圆角矩形 16"/>
            <p:cNvSpPr>
              <a:spLocks noChangeArrowheads="1"/>
            </p:cNvSpPr>
            <p:nvPr/>
          </p:nvSpPr>
          <p:spPr bwMode="auto">
            <a:xfrm>
              <a:off x="3157" y="2822"/>
              <a:ext cx="1688" cy="585"/>
            </a:xfrm>
            <a:prstGeom prst="roundRect">
              <a:avLst>
                <a:gd name="adj" fmla="val 16667"/>
              </a:avLst>
            </a:prstGeom>
            <a:solidFill>
              <a:srgbClr val="009966"/>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lstStyle/>
            <a:p>
              <a:pPr marL="285750" marR="0" lvl="0" indent="-285750" algn="ctr" defTabSz="914400" rtl="0" eaLnBrk="0" fontAlgn="base" latinLnBrk="0" hangingPunct="0">
                <a:lnSpc>
                  <a:spcPct val="100000"/>
                </a:lnSpc>
                <a:spcBef>
                  <a:spcPct val="20000"/>
                </a:spcBef>
                <a:spcAft>
                  <a:spcPct val="0"/>
                </a:spcAft>
                <a:buClr>
                  <a:srgbClr val="233DA9"/>
                </a:buClr>
                <a:buSzPct val="80000"/>
                <a:buFont typeface="Arial" panose="020B0604020202020204" pitchFamily="34" charset="0"/>
                <a:buNone/>
                <a:defRPr/>
              </a:pPr>
              <a:r>
                <a:rPr kumimoji="0" lang="zh-CN" altLang="en-US" sz="1600" b="1" i="0" u="none" strike="noStrike" kern="0" cap="none" spc="0" normalizeH="0" baseline="0" noProof="0" dirty="0">
                  <a:ln>
                    <a:noFill/>
                  </a:ln>
                  <a:solidFill>
                    <a:schemeClr val="bg1"/>
                  </a:solidFill>
                  <a:effectLst/>
                  <a:uLnTx/>
                  <a:uFillTx/>
                  <a:latin typeface="Arial" panose="020B0604020202020204"/>
                  <a:ea typeface="黑体" panose="02010609060101010101" pitchFamily="49" charset="-122"/>
                  <a:cs typeface="+mn-cs"/>
                </a:rPr>
                <a:t>函数名</a:t>
              </a:r>
              <a:endParaRPr kumimoji="0" lang="zh-CN" altLang="en-US" sz="1600" b="1" i="0" u="none" strike="noStrike" kern="0" cap="none" spc="0" normalizeH="0" baseline="0" noProof="0" dirty="0">
                <a:ln>
                  <a:noFill/>
                </a:ln>
                <a:solidFill>
                  <a:schemeClr val="bg1"/>
                </a:solidFill>
                <a:effectLst/>
                <a:uLnTx/>
                <a:uFillTx/>
                <a:latin typeface="Arial" panose="020B0604020202020204"/>
                <a:ea typeface="黑体" panose="02010609060101010101" pitchFamily="49" charset="-122"/>
                <a:cs typeface="+mn-cs"/>
              </a:endParaRPr>
            </a:p>
          </p:txBody>
        </p:sp>
        <p:cxnSp>
          <p:nvCxnSpPr>
            <p:cNvPr id="4" name="直接箭头连接符 34"/>
            <p:cNvCxnSpPr>
              <a:cxnSpLocks noChangeShapeType="1"/>
            </p:cNvCxnSpPr>
            <p:nvPr/>
          </p:nvCxnSpPr>
          <p:spPr bwMode="auto">
            <a:xfrm>
              <a:off x="3912" y="3370"/>
              <a:ext cx="0" cy="794"/>
            </a:xfrm>
            <a:prstGeom prst="straightConnector1">
              <a:avLst/>
            </a:prstGeom>
            <a:ln w="25400" cmpd="sng">
              <a:solidFill>
                <a:srgbClr val="009966"/>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grpSp>
        <p:nvGrpSpPr>
          <p:cNvPr id="9" name="组合 8"/>
          <p:cNvGrpSpPr/>
          <p:nvPr/>
        </p:nvGrpSpPr>
        <p:grpSpPr>
          <a:xfrm>
            <a:off x="2437130" y="3004820"/>
            <a:ext cx="1071880" cy="808990"/>
            <a:chOff x="3838" y="4732"/>
            <a:chExt cx="1688" cy="1274"/>
          </a:xfrm>
        </p:grpSpPr>
        <p:sp>
          <p:nvSpPr>
            <p:cNvPr id="7" name="圆角矩形 16"/>
            <p:cNvSpPr>
              <a:spLocks noChangeArrowheads="1"/>
            </p:cNvSpPr>
            <p:nvPr/>
          </p:nvSpPr>
          <p:spPr bwMode="auto">
            <a:xfrm>
              <a:off x="3838" y="5422"/>
              <a:ext cx="1688" cy="585"/>
            </a:xfrm>
            <a:prstGeom prst="roundRect">
              <a:avLst>
                <a:gd name="adj" fmla="val 16667"/>
              </a:avLst>
            </a:prstGeom>
            <a:solidFill>
              <a:srgbClr val="009966"/>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lstStyle/>
            <a:p>
              <a:pPr marL="285750" marR="0" lvl="0" indent="-285750" algn="ctr" defTabSz="914400" rtl="0" eaLnBrk="0" fontAlgn="base" latinLnBrk="0" hangingPunct="0">
                <a:lnSpc>
                  <a:spcPct val="100000"/>
                </a:lnSpc>
                <a:spcBef>
                  <a:spcPct val="20000"/>
                </a:spcBef>
                <a:spcAft>
                  <a:spcPct val="0"/>
                </a:spcAft>
                <a:buClr>
                  <a:srgbClr val="233DA9"/>
                </a:buClr>
                <a:buSzPct val="80000"/>
                <a:buFont typeface="Arial" panose="020B0604020202020204" pitchFamily="34" charset="0"/>
                <a:buNone/>
                <a:defRPr/>
              </a:pPr>
              <a:r>
                <a:rPr kumimoji="0" lang="zh-CN" altLang="en-US" sz="1600" b="1" i="0" u="none" strike="noStrike" kern="0" cap="none" spc="0" normalizeH="0" baseline="0" noProof="0" dirty="0">
                  <a:ln>
                    <a:noFill/>
                  </a:ln>
                  <a:solidFill>
                    <a:schemeClr val="bg1"/>
                  </a:solidFill>
                  <a:effectLst/>
                  <a:uLnTx/>
                  <a:uFillTx/>
                  <a:latin typeface="Arial" panose="020B0604020202020204"/>
                  <a:ea typeface="黑体" panose="02010609060101010101" pitchFamily="49" charset="-122"/>
                  <a:cs typeface="+mn-cs"/>
                </a:rPr>
                <a:t>可有可无</a:t>
              </a:r>
              <a:endParaRPr kumimoji="0" lang="zh-CN" altLang="en-US" sz="1600" b="1" i="0" u="none" strike="noStrike" kern="0" cap="none" spc="0" normalizeH="0" baseline="0" noProof="0" dirty="0">
                <a:ln>
                  <a:noFill/>
                </a:ln>
                <a:solidFill>
                  <a:schemeClr val="bg1"/>
                </a:solidFill>
                <a:effectLst/>
                <a:uLnTx/>
                <a:uFillTx/>
                <a:latin typeface="Arial" panose="020B0604020202020204"/>
                <a:ea typeface="黑体" panose="02010609060101010101" pitchFamily="49" charset="-122"/>
                <a:cs typeface="+mn-cs"/>
              </a:endParaRPr>
            </a:p>
          </p:txBody>
        </p:sp>
        <p:cxnSp>
          <p:nvCxnSpPr>
            <p:cNvPr id="8" name="直接箭头连接符 34"/>
            <p:cNvCxnSpPr>
              <a:cxnSpLocks noChangeShapeType="1"/>
            </p:cNvCxnSpPr>
            <p:nvPr/>
          </p:nvCxnSpPr>
          <p:spPr bwMode="auto">
            <a:xfrm flipV="1">
              <a:off x="4705" y="4732"/>
              <a:ext cx="0" cy="679"/>
            </a:xfrm>
            <a:prstGeom prst="straightConnector1">
              <a:avLst/>
            </a:prstGeom>
            <a:ln w="25400" cmpd="sng">
              <a:solidFill>
                <a:srgbClr val="009966"/>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amond(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amond(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文本占位符 6"/>
          <p:cNvSpPr>
            <a:spLocks noGrp="1"/>
          </p:cNvSpPr>
          <p:nvPr>
            <p:ph type="body" idx="1"/>
          </p:nvPr>
        </p:nvSpPr>
        <p:spPr>
          <a:xfrm>
            <a:off x="457200" y="342900"/>
            <a:ext cx="4040188" cy="481013"/>
          </a:xfrm>
        </p:spPr>
        <p:txBody>
          <a:bodyPr wrap="square" lIns="91440" tIns="45720" rIns="91440" bIns="45720" anchor="b"/>
          <a:p>
            <a:pPr eaLnBrk="1" hangingPunct="1"/>
            <a:endParaRPr lang="zh-CN" altLang="en-US" dirty="0"/>
          </a:p>
          <a:p>
            <a:pPr eaLnBrk="1" hangingPunct="1"/>
            <a:r>
              <a:rPr lang="zh-CN" altLang="en-US" dirty="0">
                <a:sym typeface="+mn-ea"/>
              </a:rPr>
              <a:t>函数调用</a:t>
            </a:r>
            <a:endParaRPr lang="zh-CN" altLang="en-US" dirty="0">
              <a:sym typeface="+mn-ea"/>
            </a:endParaRPr>
          </a:p>
        </p:txBody>
      </p:sp>
      <p:sp>
        <p:nvSpPr>
          <p:cNvPr id="5" name="AutoShape 11"/>
          <p:cNvSpPr>
            <a:spLocks noChangeArrowheads="1"/>
          </p:cNvSpPr>
          <p:nvPr/>
        </p:nvSpPr>
        <p:spPr bwMode="auto">
          <a:xfrm>
            <a:off x="528955" y="1440180"/>
            <a:ext cx="3743960" cy="1965498"/>
          </a:xfrm>
          <a:prstGeom prst="roundRect">
            <a:avLst>
              <a:gd name="adj" fmla="val 3931"/>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algn="l">
              <a:lnSpc>
                <a:spcPct val="150000"/>
              </a:lnSpc>
            </a:pPr>
            <a:r>
              <a:rPr lang="en-US" altLang="zh-CN" sz="1600" b="1">
                <a:latin typeface="微软雅黑" panose="020B0503020204020204" pitchFamily="34" charset="-122"/>
                <a:ea typeface="微软雅黑" panose="020B0503020204020204" pitchFamily="34" charset="-122"/>
                <a:cs typeface="微软雅黑" panose="020B0503020204020204" pitchFamily="34" charset="-122"/>
                <a:sym typeface="+mn-ea"/>
              </a:rPr>
              <a:t>function </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sayHi(name) {</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5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  console.log(name + "你吃了吗？");</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5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sayHi</a:t>
            </a:r>
            <a:r>
              <a:rPr lang="en-US" altLang="zh-CN"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“Lee”</a:t>
            </a:r>
            <a:r>
              <a:rPr lang="en-US" altLang="zh-CN"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50000"/>
              </a:lnSpc>
            </a:pPr>
            <a:endParaRPr sz="1600" b="1"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p:txBody>
      </p:sp>
      <p:grpSp>
        <p:nvGrpSpPr>
          <p:cNvPr id="7" name="组合 6"/>
          <p:cNvGrpSpPr/>
          <p:nvPr/>
        </p:nvGrpSpPr>
        <p:grpSpPr>
          <a:xfrm>
            <a:off x="2190750" y="2653030"/>
            <a:ext cx="1674813" cy="371806"/>
            <a:chOff x="2320" y="3274"/>
            <a:chExt cx="2638" cy="586"/>
          </a:xfrm>
        </p:grpSpPr>
        <p:sp>
          <p:nvSpPr>
            <p:cNvPr id="4" name="圆角矩形 16"/>
            <p:cNvSpPr>
              <a:spLocks noChangeArrowheads="1"/>
            </p:cNvSpPr>
            <p:nvPr/>
          </p:nvSpPr>
          <p:spPr bwMode="auto">
            <a:xfrm>
              <a:off x="3270" y="3274"/>
              <a:ext cx="1688" cy="586"/>
            </a:xfrm>
            <a:prstGeom prst="roundRect">
              <a:avLst>
                <a:gd name="adj" fmla="val 16667"/>
              </a:avLst>
            </a:prstGeom>
            <a:solidFill>
              <a:srgbClr val="009966"/>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p>
              <a:pPr marL="285750" marR="0" lvl="0" indent="-285750" algn="ctr" defTabSz="914400" rtl="0" eaLnBrk="0" fontAlgn="base" latinLnBrk="0" hangingPunct="0">
                <a:lnSpc>
                  <a:spcPct val="100000"/>
                </a:lnSpc>
                <a:spcBef>
                  <a:spcPct val="20000"/>
                </a:spcBef>
                <a:spcAft>
                  <a:spcPct val="0"/>
                </a:spcAft>
                <a:buClr>
                  <a:srgbClr val="233DA9"/>
                </a:buClr>
                <a:buSzPct val="80000"/>
                <a:buFont typeface="Arial" panose="020B0604020202020204" pitchFamily="34" charset="0"/>
                <a:buNone/>
                <a:defRPr/>
              </a:pPr>
              <a:r>
                <a:rPr kumimoji="0" lang="zh-CN" altLang="en-US" sz="1600" b="1" i="0" u="none" strike="noStrike" kern="0" cap="none" spc="0" normalizeH="0" baseline="0" noProof="0" dirty="0">
                  <a:ln>
                    <a:noFill/>
                  </a:ln>
                  <a:solidFill>
                    <a:schemeClr val="bg1"/>
                  </a:solidFill>
                  <a:effectLst/>
                  <a:uLnTx/>
                  <a:uFillTx/>
                  <a:latin typeface="Arial" panose="020B0604020202020204"/>
                  <a:ea typeface="黑体" panose="02010609060101010101" pitchFamily="49" charset="-122"/>
                  <a:cs typeface="+mn-cs"/>
                </a:rPr>
                <a:t>函数调用</a:t>
              </a:r>
              <a:endParaRPr kumimoji="0" lang="zh-CN" altLang="en-US" sz="1600" b="1" i="0" u="none" strike="noStrike" kern="0" cap="none" spc="0" normalizeH="0" baseline="0" noProof="0" dirty="0">
                <a:ln>
                  <a:noFill/>
                </a:ln>
                <a:solidFill>
                  <a:schemeClr val="bg1"/>
                </a:solidFill>
                <a:effectLst/>
                <a:uLnTx/>
                <a:uFillTx/>
                <a:latin typeface="Arial" panose="020B0604020202020204"/>
                <a:ea typeface="黑体" panose="02010609060101010101" pitchFamily="49" charset="-122"/>
                <a:cs typeface="+mn-cs"/>
              </a:endParaRPr>
            </a:p>
          </p:txBody>
        </p:sp>
        <p:cxnSp>
          <p:nvCxnSpPr>
            <p:cNvPr id="6" name="直接箭头连接符 34"/>
            <p:cNvCxnSpPr>
              <a:cxnSpLocks noChangeShapeType="1"/>
            </p:cNvCxnSpPr>
            <p:nvPr/>
          </p:nvCxnSpPr>
          <p:spPr bwMode="auto">
            <a:xfrm flipH="1">
              <a:off x="2320" y="3655"/>
              <a:ext cx="1021" cy="0"/>
            </a:xfrm>
            <a:prstGeom prst="straightConnector1">
              <a:avLst/>
            </a:prstGeom>
            <a:ln w="25400" cmpd="sng">
              <a:solidFill>
                <a:srgbClr val="009966"/>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sp>
        <p:nvSpPr>
          <p:cNvPr id="8" name="AutoShape 11"/>
          <p:cNvSpPr>
            <a:spLocks noChangeArrowheads="1"/>
          </p:cNvSpPr>
          <p:nvPr/>
        </p:nvSpPr>
        <p:spPr bwMode="auto">
          <a:xfrm>
            <a:off x="4608830" y="1440180"/>
            <a:ext cx="3843655" cy="2339874"/>
          </a:xfrm>
          <a:prstGeom prst="roundRect">
            <a:avLst>
              <a:gd name="adj" fmla="val 3931"/>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var answer = function(){</a:t>
            </a:r>
            <a:endParaRPr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  console.log("A: 没吃");</a:t>
            </a:r>
            <a:endParaRPr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  console.log("B: 没吃回家吃去吧！")</a:t>
            </a:r>
            <a:endParaRPr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a:t>
            </a:r>
            <a:endParaRPr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answer</a:t>
            </a:r>
            <a:r>
              <a:rPr sz="1600" b="1" noProof="0">
                <a:ln>
                  <a:noFill/>
                </a:ln>
                <a:solidFill>
                  <a:srgbClr val="FF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a:t>
            </a:r>
            <a:r>
              <a:rPr lang="en-US" sz="160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a:t>
            </a:r>
            <a:endParaRPr lang="en-US" sz="160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endParaRPr lang="en-US" sz="1600" noProof="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p:txBody>
      </p:sp>
      <p:grpSp>
        <p:nvGrpSpPr>
          <p:cNvPr id="9" name="组合 8"/>
          <p:cNvGrpSpPr/>
          <p:nvPr/>
        </p:nvGrpSpPr>
        <p:grpSpPr>
          <a:xfrm>
            <a:off x="5690235" y="2995295"/>
            <a:ext cx="1674813" cy="371806"/>
            <a:chOff x="2320" y="3274"/>
            <a:chExt cx="2638" cy="586"/>
          </a:xfrm>
        </p:grpSpPr>
        <p:sp>
          <p:nvSpPr>
            <p:cNvPr id="10" name="圆角矩形 16"/>
            <p:cNvSpPr>
              <a:spLocks noChangeArrowheads="1"/>
            </p:cNvSpPr>
            <p:nvPr/>
          </p:nvSpPr>
          <p:spPr bwMode="auto">
            <a:xfrm>
              <a:off x="3270" y="3274"/>
              <a:ext cx="1688" cy="586"/>
            </a:xfrm>
            <a:prstGeom prst="roundRect">
              <a:avLst>
                <a:gd name="adj" fmla="val 16667"/>
              </a:avLst>
            </a:prstGeom>
            <a:solidFill>
              <a:srgbClr val="009966"/>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b">
              <a:spAutoFit/>
            </a:bodyPr>
            <a:p>
              <a:pPr marL="285750" marR="0" lvl="0" indent="-285750" algn="ctr" defTabSz="914400" rtl="0" eaLnBrk="0" fontAlgn="base" latinLnBrk="0" hangingPunct="0">
                <a:lnSpc>
                  <a:spcPct val="100000"/>
                </a:lnSpc>
                <a:spcBef>
                  <a:spcPct val="20000"/>
                </a:spcBef>
                <a:spcAft>
                  <a:spcPct val="0"/>
                </a:spcAft>
                <a:buClr>
                  <a:srgbClr val="233DA9"/>
                </a:buClr>
                <a:buSzPct val="80000"/>
                <a:buFont typeface="Arial" panose="020B0604020202020204" pitchFamily="34" charset="0"/>
                <a:buNone/>
                <a:defRPr/>
              </a:pPr>
              <a:r>
                <a:rPr kumimoji="0" lang="zh-CN" altLang="en-US" sz="1600" b="1" i="0" u="none" strike="noStrike" kern="0" cap="none" spc="0" normalizeH="0" baseline="0" noProof="0" dirty="0">
                  <a:ln>
                    <a:noFill/>
                  </a:ln>
                  <a:solidFill>
                    <a:schemeClr val="bg1"/>
                  </a:solidFill>
                  <a:effectLst/>
                  <a:uLnTx/>
                  <a:uFillTx/>
                  <a:latin typeface="Arial" panose="020B0604020202020204"/>
                  <a:ea typeface="黑体" panose="02010609060101010101" pitchFamily="49" charset="-122"/>
                  <a:cs typeface="+mn-cs"/>
                </a:rPr>
                <a:t>函数调用</a:t>
              </a:r>
              <a:endParaRPr kumimoji="0" lang="zh-CN" altLang="en-US" sz="1600" b="1" i="0" u="none" strike="noStrike" kern="0" cap="none" spc="0" normalizeH="0" baseline="0" noProof="0" dirty="0">
                <a:ln>
                  <a:noFill/>
                </a:ln>
                <a:solidFill>
                  <a:schemeClr val="bg1"/>
                </a:solidFill>
                <a:effectLst/>
                <a:uLnTx/>
                <a:uFillTx/>
                <a:latin typeface="Arial" panose="020B0604020202020204"/>
                <a:ea typeface="黑体" panose="02010609060101010101" pitchFamily="49" charset="-122"/>
                <a:cs typeface="+mn-cs"/>
              </a:endParaRPr>
            </a:p>
          </p:txBody>
        </p:sp>
        <p:cxnSp>
          <p:nvCxnSpPr>
            <p:cNvPr id="11" name="直接箭头连接符 34"/>
            <p:cNvCxnSpPr>
              <a:cxnSpLocks noChangeShapeType="1"/>
            </p:cNvCxnSpPr>
            <p:nvPr/>
          </p:nvCxnSpPr>
          <p:spPr bwMode="auto">
            <a:xfrm flipH="1">
              <a:off x="2320" y="3655"/>
              <a:ext cx="1021" cy="0"/>
            </a:xfrm>
            <a:prstGeom prst="straightConnector1">
              <a:avLst/>
            </a:prstGeom>
            <a:ln w="25400" cmpd="sng">
              <a:solidFill>
                <a:srgbClr val="009966"/>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t>函数的返回值</a:t>
            </a:r>
            <a:endParaRPr lang="zh-CN" altLang="en-US" dirty="0"/>
          </a:p>
        </p:txBody>
      </p:sp>
      <p:sp>
        <p:nvSpPr>
          <p:cNvPr id="5" name="AutoShape 11"/>
          <p:cNvSpPr>
            <a:spLocks noChangeArrowheads="1"/>
          </p:cNvSpPr>
          <p:nvPr/>
        </p:nvSpPr>
        <p:spPr bwMode="auto">
          <a:xfrm>
            <a:off x="859155" y="1353185"/>
            <a:ext cx="3799840" cy="2339880"/>
          </a:xfrm>
          <a:prstGeom prst="roundRect">
            <a:avLst>
              <a:gd name="adj" fmla="val 3931"/>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sz="1600" b="1" noProof="0">
                <a:ln>
                  <a:noFill/>
                </a:ln>
                <a:solidFill>
                  <a:srgbClr val="FF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function </a:t>
            </a:r>
            <a:r>
              <a:rPr sz="1600" b="1"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getSum</a:t>
            </a:r>
            <a:r>
              <a:rPr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(a</a:t>
            </a:r>
            <a:r>
              <a:rPr lang="en-US"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,b</a:t>
            </a:r>
            <a:r>
              <a:rPr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 {</a:t>
            </a:r>
            <a:endParaRPr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    var sum = 0;</a:t>
            </a:r>
            <a:endParaRPr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    </a:t>
            </a:r>
            <a:r>
              <a:rPr lang="en-US"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sum = a + b;</a:t>
            </a:r>
            <a:endParaRPr lang="en-US"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    </a:t>
            </a:r>
            <a:r>
              <a:rPr sz="1600" b="1" noProof="0">
                <a:ln>
                  <a:noFill/>
                </a:ln>
                <a:solidFill>
                  <a:srgbClr val="FF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return </a:t>
            </a:r>
            <a:r>
              <a:rPr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sum;</a:t>
            </a:r>
            <a:endParaRPr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a:t>
            </a:r>
            <a:endParaRPr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console.log(getSum(1</a:t>
            </a:r>
            <a:r>
              <a:rPr lang="en-US"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,2</a:t>
            </a:r>
            <a:r>
              <a:rPr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a:t>
            </a:r>
            <a:endParaRPr sz="16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3" name="文本框 2"/>
          <p:cNvSpPr txBox="1"/>
          <p:nvPr/>
        </p:nvSpPr>
        <p:spPr>
          <a:xfrm>
            <a:off x="5090795" y="1447165"/>
            <a:ext cx="3263900" cy="1920240"/>
          </a:xfrm>
          <a:prstGeom prst="rect">
            <a:avLst/>
          </a:prstGeom>
          <a:noFill/>
        </p:spPr>
        <p:txBody>
          <a:bodyPr wrap="square" rtlCol="0">
            <a:spAutoFit/>
          </a:bodyPr>
          <a:p>
            <a:pPr>
              <a:lnSpc>
                <a:spcPct val="150000"/>
              </a:lnSpc>
            </a:pPr>
            <a:r>
              <a:rPr lang="en-US" altLang="zh-CN" sz="2000">
                <a:latin typeface="微软雅黑" panose="020B0503020204020204" pitchFamily="34" charset="-122"/>
                <a:ea typeface="微软雅黑" panose="020B0503020204020204" pitchFamily="34" charset="-122"/>
              </a:rPr>
              <a:t>return</a:t>
            </a:r>
            <a:r>
              <a:rPr lang="zh-CN" altLang="en-US" sz="2000">
                <a:latin typeface="微软雅黑" panose="020B0503020204020204" pitchFamily="34" charset="-122"/>
                <a:ea typeface="微软雅黑" panose="020B0503020204020204" pitchFamily="34" charset="-122"/>
              </a:rPr>
              <a:t>的作用：</a:t>
            </a:r>
            <a:endParaRPr lang="zh-CN" altLang="en-US" sz="2000">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2000">
                <a:latin typeface="微软雅黑" panose="020B0503020204020204" pitchFamily="34" charset="-122"/>
                <a:ea typeface="微软雅黑" panose="020B0503020204020204" pitchFamily="34" charset="-122"/>
              </a:rPr>
              <a:t>返回一个值，如果缺失，默认返回</a:t>
            </a:r>
            <a:r>
              <a:rPr lang="en-US" altLang="zh-CN" sz="2000" b="1">
                <a:solidFill>
                  <a:srgbClr val="FF0000"/>
                </a:solidFill>
                <a:latin typeface="微软雅黑" panose="020B0503020204020204" pitchFamily="34" charset="-122"/>
                <a:ea typeface="微软雅黑" panose="020B0503020204020204" pitchFamily="34" charset="-122"/>
              </a:rPr>
              <a:t>undefined</a:t>
            </a:r>
            <a:endParaRPr lang="en-US" altLang="zh-CN" sz="2000" b="1">
              <a:solidFill>
                <a:srgbClr val="FF0000"/>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2000">
                <a:latin typeface="微软雅黑" panose="020B0503020204020204" pitchFamily="34" charset="-122"/>
                <a:ea typeface="微软雅黑" panose="020B0503020204020204" pitchFamily="34" charset="-122"/>
              </a:rPr>
              <a:t>终止函数的执行</a:t>
            </a:r>
            <a:endParaRPr lang="en-US" altLang="zh-CN" sz="2000" b="1">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t>变量作用域</a:t>
            </a:r>
            <a:endParaRPr lang="zh-CN" altLang="en-US" dirty="0"/>
          </a:p>
        </p:txBody>
      </p:sp>
      <p:sp>
        <p:nvSpPr>
          <p:cNvPr id="5" name="AutoShape 11"/>
          <p:cNvSpPr>
            <a:spLocks noChangeArrowheads="1"/>
          </p:cNvSpPr>
          <p:nvPr/>
        </p:nvSpPr>
        <p:spPr bwMode="auto">
          <a:xfrm>
            <a:off x="859155" y="994410"/>
            <a:ext cx="3382645" cy="3656752"/>
          </a:xfrm>
          <a:prstGeom prst="roundRect">
            <a:avLst>
              <a:gd name="adj" fmla="val 3931"/>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var </a:t>
            </a:r>
            <a:r>
              <a:rPr sz="1200" b="1" noProof="0">
                <a:ln>
                  <a:noFill/>
                </a:ln>
                <a:solidFill>
                  <a:srgbClr val="FF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arr </a:t>
            </a:r>
            <a:r>
              <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 [11,33,45,28];</a:t>
            </a:r>
            <a:endPar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function getSum( ) {</a:t>
            </a:r>
            <a:endPar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lang="en-US"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    </a:t>
            </a:r>
            <a:r>
              <a:rPr lang="en-US" sz="1200" b="1" noProof="0">
                <a:ln>
                  <a:noFill/>
                </a:ln>
                <a:solidFill>
                  <a:srgbClr val="FF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var </a:t>
            </a:r>
            <a:r>
              <a:rPr lang="en-US"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arr = [1, 2, 3, 4, 5];</a:t>
            </a:r>
            <a:endParaRPr lang="en-US"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    var </a:t>
            </a:r>
            <a:r>
              <a:rPr sz="1200" b="1" noProof="0">
                <a:ln>
                  <a:noFill/>
                </a:ln>
                <a:solidFill>
                  <a:srgbClr val="009966"/>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sum </a:t>
            </a:r>
            <a:r>
              <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 0;</a:t>
            </a:r>
            <a:endPar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    for(var i = 0; i &lt; arr.length; i++) {</a:t>
            </a:r>
            <a:endPar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        sum += arr[i];</a:t>
            </a:r>
            <a:endPar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    }</a:t>
            </a:r>
            <a:endPar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    return sum;</a:t>
            </a:r>
            <a:endPar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a:t>
            </a:r>
            <a:endPar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endPar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function getMin( ) {</a:t>
            </a:r>
            <a:endPar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    var </a:t>
            </a:r>
            <a:r>
              <a:rPr sz="1200" b="1" noProof="0">
                <a:ln>
                  <a:noFill/>
                </a:ln>
                <a:solidFill>
                  <a:srgbClr val="009966"/>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min </a:t>
            </a:r>
            <a:r>
              <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 arr[0];</a:t>
            </a:r>
            <a:endPar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    for(var i = 1; i &lt; arr.length; i++) {</a:t>
            </a:r>
            <a:endPar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        if(min &gt; arr[i]) {</a:t>
            </a:r>
            <a:endPar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            min = arr[i];</a:t>
            </a:r>
            <a:endPar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        }</a:t>
            </a:r>
            <a:endPar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    }</a:t>
            </a:r>
            <a:endPar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    return min;</a:t>
            </a:r>
            <a:endPar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a:t>
            </a:r>
            <a:endParaRPr sz="1200" noProof="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3" name="文本框 2"/>
          <p:cNvSpPr txBox="1"/>
          <p:nvPr/>
        </p:nvSpPr>
        <p:spPr>
          <a:xfrm>
            <a:off x="4752975" y="955040"/>
            <a:ext cx="3632835" cy="2834640"/>
          </a:xfrm>
          <a:prstGeom prst="rect">
            <a:avLst/>
          </a:prstGeom>
          <a:noFill/>
        </p:spPr>
        <p:txBody>
          <a:bodyPr wrap="square" rtlCol="0">
            <a:spAutoFit/>
          </a:bodyPr>
          <a:p>
            <a:pPr>
              <a:lnSpc>
                <a:spcPct val="150000"/>
              </a:lnSpc>
            </a:pPr>
            <a:r>
              <a:rPr sz="2000">
                <a:latin typeface="微软雅黑" panose="020B0503020204020204" pitchFamily="34" charset="-122"/>
                <a:ea typeface="微软雅黑" panose="020B0503020204020204" pitchFamily="34" charset="-122"/>
              </a:rPr>
              <a:t>全局变量</a:t>
            </a:r>
            <a:r>
              <a:rPr lang="zh-CN" sz="2000">
                <a:latin typeface="微软雅黑" panose="020B0503020204020204" pitchFamily="34" charset="-122"/>
                <a:ea typeface="微软雅黑" panose="020B0503020204020204" pitchFamily="34" charset="-122"/>
              </a:rPr>
              <a:t>：在函数外声明，每个函数内部都可以使用</a:t>
            </a:r>
            <a:endParaRPr lang="zh-CN" sz="2000">
              <a:latin typeface="微软雅黑" panose="020B0503020204020204" pitchFamily="34" charset="-122"/>
              <a:ea typeface="微软雅黑" panose="020B0503020204020204" pitchFamily="34" charset="-122"/>
            </a:endParaRPr>
          </a:p>
          <a:p>
            <a:pPr>
              <a:lnSpc>
                <a:spcPct val="150000"/>
              </a:lnSpc>
            </a:pPr>
            <a:r>
              <a:rPr lang="zh-CN" sz="2000">
                <a:latin typeface="微软雅黑" panose="020B0503020204020204" pitchFamily="34" charset="-122"/>
                <a:ea typeface="微软雅黑" panose="020B0503020204020204" pitchFamily="34" charset="-122"/>
              </a:rPr>
              <a:t>局部变量：函数内部的变量，它的作用域只在声明它的函数内部</a:t>
            </a:r>
            <a:endParaRPr lang="zh-CN" sz="200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charset="0"/>
              <a:buChar char="l"/>
            </a:pPr>
            <a:r>
              <a:rPr lang="zh-CN" sz="2000">
                <a:latin typeface="微软雅黑" panose="020B0503020204020204" pitchFamily="34" charset="-122"/>
                <a:ea typeface="微软雅黑" panose="020B0503020204020204" pitchFamily="34" charset="-122"/>
              </a:rPr>
              <a:t>函数之间可以互相调用</a:t>
            </a:r>
            <a:endParaRPr lang="zh-CN" sz="200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10"/>
          <p:cNvSpPr>
            <a:spLocks noGrp="1"/>
          </p:cNvSpPr>
          <p:nvPr>
            <p:ph type="title"/>
          </p:nvPr>
        </p:nvSpPr>
        <p:spPr/>
        <p:txBody>
          <a:bodyPr wrap="square" lIns="91440" tIns="45720" rIns="91440" bIns="45720" anchor="ctr"/>
          <a:p>
            <a:pPr eaLnBrk="1" hangingPunct="1"/>
            <a:r>
              <a:rPr lang="zh-CN" altLang="en-US" dirty="0"/>
              <a:t>总结</a:t>
            </a:r>
            <a:endParaRPr lang="zh-CN" altLang="en-US" dirty="0"/>
          </a:p>
        </p:txBody>
      </p:sp>
      <p:sp>
        <p:nvSpPr>
          <p:cNvPr id="67586" name="内容占位符 11"/>
          <p:cNvSpPr>
            <a:spLocks noGrp="1"/>
          </p:cNvSpPr>
          <p:nvPr>
            <p:ph idx="1"/>
          </p:nvPr>
        </p:nvSpPr>
        <p:spPr>
          <a:xfrm>
            <a:off x="852805" y="1249680"/>
            <a:ext cx="5696585" cy="2800350"/>
          </a:xfrm>
        </p:spPr>
        <p:txBody>
          <a:bodyPr wrap="square" lIns="91440" tIns="45720" rIns="91440" bIns="45720" anchor="t"/>
          <a:p>
            <a:pPr>
              <a:lnSpc>
                <a:spcPct val="150000"/>
              </a:lnSpc>
              <a:spcBef>
                <a:spcPts val="675"/>
              </a:spcBef>
              <a:buClr>
                <a:schemeClr val="tx1"/>
              </a:buClr>
            </a:pPr>
            <a:r>
              <a:rPr lang="zh-CN" altLang="en-US" sz="2000" dirty="0">
                <a:sym typeface="微软雅黑" panose="020B0503020204020204" pitchFamily="34" charset="-122"/>
              </a:rPr>
              <a:t>引用类型有哪些？</a:t>
            </a:r>
            <a:endParaRPr lang="zh-CN" altLang="en-US" sz="2000" dirty="0">
              <a:sym typeface="微软雅黑" panose="020B0503020204020204" pitchFamily="34" charset="-122"/>
            </a:endParaRPr>
          </a:p>
          <a:p>
            <a:pPr>
              <a:lnSpc>
                <a:spcPct val="150000"/>
              </a:lnSpc>
              <a:spcBef>
                <a:spcPts val="675"/>
              </a:spcBef>
              <a:buClr>
                <a:schemeClr val="tx1"/>
              </a:buClr>
            </a:pP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怎样创建对象？对象的定义、属性、方法</a:t>
            </a:r>
            <a:endParaRPr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spcBef>
                <a:spcPts val="675"/>
              </a:spcBef>
              <a:buClr>
                <a:schemeClr val="tx1"/>
              </a:buClr>
            </a:pP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数组的定义、创建、方法</a:t>
            </a:r>
            <a:endParaRPr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spcBef>
                <a:spcPts val="675"/>
              </a:spcBef>
              <a:buClr>
                <a:schemeClr val="tx1"/>
              </a:buClr>
            </a:pPr>
            <a:r>
              <a:rPr lang="zh-CN" altLang="en-US" sz="2000" dirty="0">
                <a:sym typeface="微软雅黑" panose="020B0503020204020204" pitchFamily="34" charset="-122"/>
              </a:rPr>
              <a:t>函数的定义、调用</a:t>
            </a:r>
            <a:endParaRPr lang="zh-CN" altLang="en-US" sz="2000" dirty="0">
              <a:sym typeface="微软雅黑" panose="020B0503020204020204" pitchFamily="34" charset="-122"/>
            </a:endParaRPr>
          </a:p>
          <a:p>
            <a:pPr>
              <a:lnSpc>
                <a:spcPct val="150000"/>
              </a:lnSpc>
              <a:spcBef>
                <a:spcPts val="675"/>
              </a:spcBef>
              <a:buClr>
                <a:schemeClr val="tx1"/>
              </a:buClr>
            </a:pPr>
            <a:r>
              <a:rPr lang="zh-CN" altLang="en-US" sz="2000" dirty="0">
                <a:sym typeface="微软雅黑" panose="020B0503020204020204" pitchFamily="34" charset="-122"/>
              </a:rPr>
              <a:t>全局变量和局部变量</a:t>
            </a:r>
            <a:endParaRPr lang="zh-CN" altLang="en-US" sz="2000" dirty="0">
              <a:sym typeface="微软雅黑" panose="020B0503020204020204" pitchFamily="34" charset="-122"/>
            </a:endParaRPr>
          </a:p>
          <a:p>
            <a:pPr>
              <a:lnSpc>
                <a:spcPct val="150000"/>
              </a:lnSpc>
              <a:spcBef>
                <a:spcPts val="675"/>
              </a:spcBef>
              <a:buClr>
                <a:schemeClr val="tx1"/>
              </a:buClr>
            </a:pPr>
            <a:endParaRPr lang="zh-CN" alt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1"/>
          <p:cNvSpPr>
            <a:spLocks noGrp="1"/>
          </p:cNvSpPr>
          <p:nvPr>
            <p:ph type="title"/>
          </p:nvPr>
        </p:nvSpPr>
        <p:spPr>
          <a:xfrm>
            <a:off x="466725" y="195263"/>
            <a:ext cx="8229600" cy="857250"/>
          </a:xfrm>
        </p:spPr>
        <p:txBody>
          <a:bodyPr wrap="square" lIns="91440" tIns="45720" rIns="91440" bIns="45720" anchor="ctr"/>
          <a:p>
            <a:pPr eaLnBrk="1" hangingPunct="1"/>
            <a:r>
              <a:rPr lang="zh-CN" altLang="en-US" dirty="0"/>
              <a:t>作业</a:t>
            </a:r>
            <a:endParaRPr lang="zh-CN" altLang="en-US" dirty="0"/>
          </a:p>
        </p:txBody>
      </p:sp>
      <p:sp>
        <p:nvSpPr>
          <p:cNvPr id="65538" name="内容占位符 2"/>
          <p:cNvSpPr>
            <a:spLocks noGrp="1"/>
          </p:cNvSpPr>
          <p:nvPr>
            <p:ph idx="1"/>
          </p:nvPr>
        </p:nvSpPr>
        <p:spPr>
          <a:xfrm>
            <a:off x="826770" y="1202690"/>
            <a:ext cx="7105650" cy="3195320"/>
          </a:xfrm>
        </p:spPr>
        <p:txBody>
          <a:bodyPr wrap="square" lIns="91440" tIns="45720" rIns="91440" bIns="45720" anchor="t"/>
          <a:p>
            <a:pPr eaLnBrk="1" fontAlgn="base" hangingPunct="1">
              <a:lnSpc>
                <a:spcPct val="150000"/>
              </a:lnSpc>
            </a:pPr>
            <a:r>
              <a:rPr lang="zh-CN" altLang="en-US" strike="noStrike" noProof="1" dirty="0"/>
              <a:t>课后作业</a:t>
            </a:r>
            <a:endParaRPr lang="zh-CN" altLang="en-US" sz="1600" strike="noStrike" noProof="1" dirty="0">
              <a:solidFill>
                <a:schemeClr val="tx1"/>
              </a:solidFill>
              <a:latin typeface="微软雅黑" panose="020B0503020204020204" pitchFamily="34" charset="-122"/>
              <a:ea typeface="微软雅黑" panose="020B0503020204020204" pitchFamily="34" charset="-122"/>
            </a:endParaRPr>
          </a:p>
          <a:p>
            <a:pPr marL="457200" lvl="1" indent="0" eaLnBrk="1" fontAlgn="base" hangingPunct="1">
              <a:lnSpc>
                <a:spcPct val="150000"/>
              </a:lnSpc>
              <a:buNone/>
            </a:pPr>
            <a:r>
              <a:rPr lang="zh-CN" altLang="en-US" sz="1600" strike="noStrike" noProof="1" dirty="0">
                <a:solidFill>
                  <a:schemeClr val="tx1"/>
                </a:solidFill>
                <a:latin typeface="微软雅黑" panose="020B0503020204020204" pitchFamily="34" charset="-122"/>
                <a:ea typeface="微软雅黑" panose="020B0503020204020204" pitchFamily="34" charset="-122"/>
              </a:rPr>
              <a:t>见资料</a:t>
            </a:r>
            <a:endParaRPr lang="zh-CN" altLang="en-US" sz="1600" strike="noStrike" noProof="1" dirty="0">
              <a:solidFill>
                <a:schemeClr val="tx1"/>
              </a:solidFill>
              <a:latin typeface="微软雅黑" panose="020B0503020204020204" pitchFamily="34" charset="-122"/>
              <a:ea typeface="微软雅黑" panose="020B0503020204020204" pitchFamily="34" charset="-122"/>
            </a:endParaRPr>
          </a:p>
          <a:p>
            <a:pPr eaLnBrk="1" fontAlgn="base" hangingPunct="1">
              <a:lnSpc>
                <a:spcPct val="150000"/>
              </a:lnSpc>
            </a:pPr>
            <a:r>
              <a:rPr lang="zh-CN" altLang="en-US" strike="noStrike" noProof="1" dirty="0"/>
              <a:t>预习作业</a:t>
            </a:r>
            <a:endParaRPr lang="en-US" altLang="zh-CN" strike="noStrike" noProof="1" dirty="0"/>
          </a:p>
          <a:p>
            <a:pPr lvl="1" eaLnBrk="1" fontAlgn="base" hangingPunct="1">
              <a:lnSpc>
                <a:spcPct val="150000"/>
              </a:lnSpc>
            </a:pPr>
            <a:r>
              <a:rPr lang="zh-CN" altLang="en-US" sz="1600" strike="noStrike" noProof="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选择结构</a:t>
            </a:r>
            <a:endParaRPr lang="zh-CN" altLang="en-US" sz="1600" strike="noStrike" noProof="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lvl="1" eaLnBrk="1" fontAlgn="base" hangingPunct="1">
              <a:lnSpc>
                <a:spcPct val="150000"/>
              </a:lnSpc>
            </a:pPr>
            <a:r>
              <a:rPr lang="zh-CN" altLang="en-US" sz="1600" strike="noStrike" noProof="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循环结构</a:t>
            </a:r>
            <a:endParaRPr lang="zh-CN" altLang="en-US" sz="1600" strike="noStrike" noProof="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2"/>
          <p:cNvSpPr>
            <a:spLocks noGrp="1"/>
          </p:cNvSpPr>
          <p:nvPr>
            <p:ph type="title"/>
          </p:nvPr>
        </p:nvSpPr>
        <p:spPr>
          <a:xfrm>
            <a:off x="1641793" y="2142490"/>
            <a:ext cx="5257800" cy="857250"/>
          </a:xfrm>
        </p:spPr>
        <p:txBody>
          <a:bodyPr wrap="square" lIns="91440" tIns="45720" rIns="91440" bIns="45720" anchor="ctr"/>
          <a:p>
            <a:pPr marL="0" indent="0" algn="ctr" eaLnBrk="1" hangingPunct="1"/>
            <a:r>
              <a:rPr lang="en-US" altLang="zh-CN" sz="2700" dirty="0"/>
              <a:t> </a:t>
            </a:r>
            <a:r>
              <a:rPr lang="en-US" altLang="zh-CN" sz="7200" dirty="0">
                <a:solidFill>
                  <a:srgbClr val="009966"/>
                </a:solidFill>
              </a:rPr>
              <a:t>Thank you!</a:t>
            </a:r>
            <a:endParaRPr lang="zh-CN" altLang="en-US" sz="7200" dirty="0">
              <a:solidFill>
                <a:srgbClr val="009966"/>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sym typeface="+mn-ea"/>
              </a:rPr>
              <a:t>复习</a:t>
            </a:r>
            <a:endParaRPr lang="zh-CN" altLang="en-US" dirty="0">
              <a:sym typeface="+mn-ea"/>
            </a:endParaRPr>
          </a:p>
        </p:txBody>
      </p:sp>
      <p:sp>
        <p:nvSpPr>
          <p:cNvPr id="11267" name="内容占位符 5"/>
          <p:cNvSpPr>
            <a:spLocks noGrp="1"/>
          </p:cNvSpPr>
          <p:nvPr>
            <p:ph idx="1"/>
          </p:nvPr>
        </p:nvSpPr>
        <p:spPr>
          <a:xfrm>
            <a:off x="940435" y="1200150"/>
            <a:ext cx="6848475" cy="3061335"/>
          </a:xfrm>
        </p:spPr>
        <p:txBody>
          <a:bodyPr vert="horz" wrap="square" lIns="91440" tIns="45720" rIns="91440" bIns="45720" anchor="t"/>
          <a:p>
            <a:pPr marL="457200" lvl="1" indent="-457200" eaLnBrk="1" fontAlgn="base" hangingPunct="1">
              <a:lnSpc>
                <a:spcPct val="150000"/>
              </a:lnSpc>
              <a:buFont typeface="+mj-lt"/>
              <a:buAutoNum type="arabicPeriod"/>
            </a:pPr>
            <a:r>
              <a:rPr lang="en-US" altLang="zh-CN" sz="2000" strike="noStrike" noProof="1" dirty="0">
                <a:solidFill>
                  <a:schemeClr val="tx1"/>
                </a:solidFill>
                <a:latin typeface="微软雅黑" panose="020B0503020204020204" pitchFamily="34" charset="-122"/>
                <a:ea typeface="微软雅黑" panose="020B0503020204020204" pitchFamily="34" charset="-122"/>
              </a:rPr>
              <a:t>JavaScript </a:t>
            </a:r>
            <a:r>
              <a:rPr lang="zh-CN" altLang="en-US" sz="2000" strike="noStrike" noProof="1" dirty="0">
                <a:solidFill>
                  <a:schemeClr val="tx1"/>
                </a:solidFill>
                <a:latin typeface="微软雅黑" panose="020B0503020204020204" pitchFamily="34" charset="-122"/>
                <a:ea typeface="微软雅黑" panose="020B0503020204020204" pitchFamily="34" charset="-122"/>
              </a:rPr>
              <a:t>的概念、组成、写法</a:t>
            </a:r>
            <a:endParaRPr lang="zh-CN" altLang="en-US" sz="2000" strike="noStrike" noProof="1" dirty="0">
              <a:solidFill>
                <a:schemeClr val="tx1"/>
              </a:solidFill>
              <a:latin typeface="微软雅黑" panose="020B0503020204020204" pitchFamily="34" charset="-122"/>
              <a:ea typeface="微软雅黑" panose="020B0503020204020204" pitchFamily="34" charset="-122"/>
            </a:endParaRPr>
          </a:p>
          <a:p>
            <a:pPr marL="457200" lvl="1" indent="-457200" eaLnBrk="1" fontAlgn="base" hangingPunct="1">
              <a:lnSpc>
                <a:spcPct val="150000"/>
              </a:lnSpc>
              <a:buFont typeface="+mj-lt"/>
              <a:buAutoNum type="arabicPeriod"/>
            </a:pPr>
            <a:r>
              <a:rPr lang="en-US" altLang="zh-CN" sz="2000" dirty="0">
                <a:latin typeface="微软雅黑" panose="020B0503020204020204" pitchFamily="34" charset="-122"/>
                <a:ea typeface="微软雅黑" panose="020B0503020204020204" pitchFamily="34" charset="-122"/>
                <a:sym typeface="+mn-ea"/>
              </a:rPr>
              <a:t>JavaScript </a:t>
            </a:r>
            <a:r>
              <a:rPr lang="zh-CN" altLang="en-US" sz="2000" dirty="0">
                <a:solidFill>
                  <a:schemeClr val="tx1"/>
                </a:solidFill>
                <a:latin typeface="微软雅黑" panose="020B0503020204020204" pitchFamily="34" charset="-122"/>
                <a:ea typeface="微软雅黑" panose="020B0503020204020204" pitchFamily="34" charset="-122"/>
                <a:sym typeface="+mn-ea"/>
              </a:rPr>
              <a:t>变量的声明</a:t>
            </a:r>
            <a:endParaRPr lang="zh-CN" altLang="en-US" sz="2000" dirty="0">
              <a:solidFill>
                <a:schemeClr val="tx1"/>
              </a:solidFill>
              <a:latin typeface="微软雅黑" panose="020B0503020204020204" pitchFamily="34" charset="-122"/>
              <a:ea typeface="微软雅黑" panose="020B0503020204020204" pitchFamily="34" charset="-122"/>
              <a:sym typeface="+mn-ea"/>
            </a:endParaRPr>
          </a:p>
          <a:p>
            <a:pPr marL="457200" lvl="1" indent="-457200" eaLnBrk="1" fontAlgn="base" hangingPunct="1">
              <a:lnSpc>
                <a:spcPct val="150000"/>
              </a:lnSpc>
              <a:buFont typeface="+mj-lt"/>
              <a:buAutoNum type="arabicPeriod"/>
            </a:pPr>
            <a:r>
              <a:rPr lang="zh-CN" altLang="en-US" sz="2000" dirty="0">
                <a:solidFill>
                  <a:schemeClr val="tx1"/>
                </a:solidFill>
                <a:latin typeface="微软雅黑" panose="020B0503020204020204" pitchFamily="34" charset="-122"/>
                <a:ea typeface="微软雅黑" panose="020B0503020204020204" pitchFamily="34" charset="-122"/>
                <a:sym typeface="+mn-ea"/>
              </a:rPr>
              <a:t>数据类型</a:t>
            </a:r>
            <a:endParaRPr lang="zh-CN" altLang="en-US" sz="2000" dirty="0">
              <a:solidFill>
                <a:schemeClr val="tx1"/>
              </a:solidFill>
              <a:latin typeface="微软雅黑" panose="020B0503020204020204" pitchFamily="34" charset="-122"/>
              <a:ea typeface="微软雅黑" panose="020B0503020204020204" pitchFamily="34" charset="-122"/>
              <a:sym typeface="+mn-ea"/>
            </a:endParaRPr>
          </a:p>
          <a:p>
            <a:pPr marL="457200" lvl="1" indent="-457200" eaLnBrk="1" fontAlgn="base" hangingPunct="1">
              <a:lnSpc>
                <a:spcPct val="150000"/>
              </a:lnSpc>
              <a:buFont typeface="+mj-lt"/>
              <a:buAutoNum type="arabicPeriod"/>
            </a:pPr>
            <a:r>
              <a:rPr lang="zh-CN" altLang="en-US" sz="2000" dirty="0">
                <a:solidFill>
                  <a:schemeClr val="tx1"/>
                </a:solidFill>
                <a:latin typeface="微软雅黑" panose="020B0503020204020204" pitchFamily="34" charset="-122"/>
                <a:ea typeface="微软雅黑" panose="020B0503020204020204" pitchFamily="34" charset="-122"/>
                <a:sym typeface="+mn-ea"/>
              </a:rPr>
              <a:t>四类运算符</a:t>
            </a:r>
            <a:endParaRPr lang="zh-CN" altLang="en-US" sz="2000" dirty="0">
              <a:solidFill>
                <a:schemeClr val="tx1"/>
              </a:solidFill>
              <a:latin typeface="微软雅黑" panose="020B0503020204020204" pitchFamily="34" charset="-122"/>
              <a:ea typeface="微软雅黑" panose="020B0503020204020204" pitchFamily="34" charset="-122"/>
              <a:sym typeface="+mn-ea"/>
            </a:endParaRPr>
          </a:p>
          <a:p>
            <a:pPr marL="457200" lvl="1" indent="-457200" eaLnBrk="1" fontAlgn="base" hangingPunct="1">
              <a:lnSpc>
                <a:spcPct val="150000"/>
              </a:lnSpc>
              <a:buFont typeface="+mj-lt"/>
              <a:buAutoNum type="arabicPeriod"/>
            </a:pPr>
            <a:r>
              <a:rPr lang="zh-CN" altLang="en-US" sz="2000" dirty="0">
                <a:solidFill>
                  <a:schemeClr val="tx1"/>
                </a:solidFill>
                <a:latin typeface="微软雅黑" panose="020B0503020204020204" pitchFamily="34" charset="-122"/>
                <a:ea typeface="微软雅黑" panose="020B0503020204020204" pitchFamily="34" charset="-122"/>
                <a:sym typeface="+mn-ea"/>
              </a:rPr>
              <a:t>类型转换</a:t>
            </a:r>
            <a:endParaRPr lang="zh-CN" altLang="en-US" sz="2000" dirty="0">
              <a:solidFill>
                <a:schemeClr val="tx1"/>
              </a:solidFill>
              <a:latin typeface="微软雅黑" panose="020B0503020204020204" pitchFamily="34" charset="-122"/>
              <a:ea typeface="微软雅黑" panose="020B0503020204020204" pitchFamily="34" charset="-122"/>
              <a:sym typeface="+mn-ea"/>
            </a:endParaRPr>
          </a:p>
          <a:p>
            <a:pPr marL="457200" lvl="1" indent="-457200" eaLnBrk="1" fontAlgn="base" hangingPunct="1">
              <a:lnSpc>
                <a:spcPct val="150000"/>
              </a:lnSpc>
              <a:buFont typeface="+mj-lt"/>
              <a:buAutoNum type="arabicPeriod"/>
            </a:pPr>
            <a:endParaRPr lang="en-US" altLang="zh-CN" sz="2000"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占位符 7"/>
          <p:cNvSpPr>
            <a:spLocks noGrp="1"/>
          </p:cNvSpPr>
          <p:nvPr>
            <p:ph type="body" sz="quarter" idx="12"/>
          </p:nvPr>
        </p:nvSpPr>
        <p:spPr/>
        <p:txBody>
          <a:bodyPr vert="horz" wrap="square" lIns="0" tIns="0" rIns="0" bIns="0" numCol="1" rtlCol="0" anchor="ctr" anchorCtr="0" compatLnSpc="1">
            <a:normAutofit/>
          </a:bodyPr>
          <a:lstStyle/>
          <a:p>
            <a:pPr marL="342900" marR="0" lvl="0" indent="-342900" algn="ctr" defTabSz="913765"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技能目标</a:t>
            </a:r>
            <a:endParaRPr kumimoji="0" lang="zh-CN" altLang="en-US" sz="2400"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339" name="内容占位符 10"/>
          <p:cNvSpPr>
            <a:spLocks noGrp="1"/>
          </p:cNvSpPr>
          <p:nvPr>
            <p:ph idx="1"/>
          </p:nvPr>
        </p:nvSpPr>
        <p:spPr>
          <a:xfrm>
            <a:off x="2497455" y="890905"/>
            <a:ext cx="5554345" cy="3218180"/>
          </a:xfrm>
        </p:spPr>
        <p:txBody>
          <a:bodyPr wrap="square" lIns="91440" tIns="45720" rIns="91440" bIns="45720" anchor="t"/>
          <a:p>
            <a:pPr>
              <a:lnSpc>
                <a:spcPct val="150000"/>
              </a:lnSpc>
              <a:spcBef>
                <a:spcPts val="675"/>
              </a:spcBef>
              <a:buClr>
                <a:schemeClr val="tx1"/>
              </a:buClr>
            </a:pPr>
            <a:r>
              <a:rPr lang="zh-CN" altLang="en-US" sz="2000" dirty="0">
                <a:sym typeface="微软雅黑" panose="020B0503020204020204" pitchFamily="34" charset="-122"/>
              </a:rPr>
              <a:t>理解什么是引用类型</a:t>
            </a:r>
            <a:endParaRPr lang="zh-CN" altLang="en-US" sz="2000" dirty="0">
              <a:sym typeface="微软雅黑" panose="020B0503020204020204" pitchFamily="34" charset="-122"/>
            </a:endParaRPr>
          </a:p>
          <a:p>
            <a:pPr>
              <a:lnSpc>
                <a:spcPct val="150000"/>
              </a:lnSpc>
              <a:spcBef>
                <a:spcPts val="675"/>
              </a:spcBef>
              <a:buClr>
                <a:schemeClr val="tx1"/>
              </a:buClr>
            </a:pP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掌握创建对象的方法</a:t>
            </a:r>
            <a:endParaRPr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spcBef>
                <a:spcPts val="675"/>
              </a:spcBef>
              <a:buClr>
                <a:schemeClr val="tx1"/>
              </a:buClr>
            </a:pP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理解对象的定义、属性、方法</a:t>
            </a:r>
            <a:endParaRPr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spcBef>
                <a:spcPts val="675"/>
              </a:spcBef>
              <a:buClr>
                <a:schemeClr val="tx1"/>
              </a:buClr>
            </a:pP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掌握数组的定义、创建、方法使用</a:t>
            </a:r>
            <a:endParaRPr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spcBef>
                <a:spcPts val="675"/>
              </a:spcBef>
              <a:buClr>
                <a:schemeClr val="tx1"/>
              </a:buClr>
            </a:pPr>
            <a:r>
              <a:rPr lang="zh-CN" altLang="en-US" sz="2000" dirty="0">
                <a:sym typeface="微软雅黑" panose="020B0503020204020204" pitchFamily="34" charset="-122"/>
              </a:rPr>
              <a:t>掌握函数的定义和使用</a:t>
            </a:r>
            <a:endParaRPr lang="zh-CN" altLang="en-US" sz="2000" dirty="0">
              <a:sym typeface="微软雅黑" panose="020B0503020204020204" pitchFamily="34" charset="-122"/>
            </a:endParaRPr>
          </a:p>
          <a:p>
            <a:pPr>
              <a:lnSpc>
                <a:spcPct val="150000"/>
              </a:lnSpc>
              <a:spcBef>
                <a:spcPts val="675"/>
              </a:spcBef>
              <a:buClr>
                <a:schemeClr val="tx1"/>
              </a:buClr>
            </a:pP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理解什么是</a:t>
            </a: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全局变量和局部变量</a:t>
            </a:r>
            <a:endParaRPr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4"/>
          <p:cNvSpPr>
            <a:spLocks noGrp="1"/>
          </p:cNvSpPr>
          <p:nvPr>
            <p:ph type="title"/>
          </p:nvPr>
        </p:nvSpPr>
        <p:spPr/>
        <p:txBody>
          <a:bodyPr wrap="square" lIns="91440" tIns="45720" rIns="91440" bIns="45720" anchor="ctr"/>
          <a:p>
            <a:pPr eaLnBrk="1" hangingPunct="1"/>
            <a:r>
              <a:rPr lang="zh-CN" altLang="en-US" dirty="0">
                <a:latin typeface="+mn-lt"/>
                <a:ea typeface="+mn-ea"/>
                <a:cs typeface="+mn-cs"/>
                <a:sym typeface="Calibri" panose="020F0502020204030204" pitchFamily="34" charset="0"/>
              </a:rPr>
              <a:t>数据类型</a:t>
            </a:r>
            <a:endParaRPr lang="zh-CN" altLang="en-US" dirty="0">
              <a:latin typeface="+mn-lt"/>
              <a:ea typeface="+mn-ea"/>
              <a:cs typeface="+mn-cs"/>
              <a:sym typeface="Calibri" panose="020F0502020204030204" pitchFamily="34" charset="0"/>
            </a:endParaRPr>
          </a:p>
        </p:txBody>
      </p:sp>
      <p:grpSp>
        <p:nvGrpSpPr>
          <p:cNvPr id="21" name="组合 20"/>
          <p:cNvGrpSpPr/>
          <p:nvPr/>
        </p:nvGrpSpPr>
        <p:grpSpPr>
          <a:xfrm>
            <a:off x="1257935" y="1006475"/>
            <a:ext cx="6113145" cy="3275965"/>
            <a:chOff x="1077" y="1585"/>
            <a:chExt cx="9627" cy="5159"/>
          </a:xfrm>
        </p:grpSpPr>
        <p:sp>
          <p:nvSpPr>
            <p:cNvPr id="4" name="矩形 3"/>
            <p:cNvSpPr/>
            <p:nvPr/>
          </p:nvSpPr>
          <p:spPr>
            <a:xfrm>
              <a:off x="1077" y="2492"/>
              <a:ext cx="3061" cy="4252"/>
            </a:xfrm>
            <a:prstGeom prst="rect">
              <a:avLst/>
            </a:prstGeom>
            <a:ln>
              <a:solidFill>
                <a:srgbClr val="009966"/>
              </a:solidFill>
              <a:headEnd type="none" w="med" len="med"/>
              <a:tailEnd type="none" w="med" len="med"/>
            </a:ln>
            <a:extLst>
              <a:ext uri="{909E8E84-426E-40DD-AFC4-6F175D3DCCD1}">
                <a14:hiddenFill xmlns:a14="http://schemas.microsoft.com/office/drawing/2010/main">
                  <a:solidFill>
                    <a:schemeClr val="accent1"/>
                  </a:solidFill>
                </a14:hiddenFill>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矩形 5"/>
            <p:cNvSpPr/>
            <p:nvPr/>
          </p:nvSpPr>
          <p:spPr>
            <a:xfrm>
              <a:off x="4478" y="2492"/>
              <a:ext cx="6226" cy="4252"/>
            </a:xfrm>
            <a:prstGeom prst="rect">
              <a:avLst/>
            </a:prstGeom>
            <a:ln>
              <a:solidFill>
                <a:srgbClr val="00996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矩形 6"/>
            <p:cNvSpPr/>
            <p:nvPr/>
          </p:nvSpPr>
          <p:spPr>
            <a:xfrm>
              <a:off x="1250" y="3002"/>
              <a:ext cx="2495" cy="567"/>
            </a:xfrm>
            <a:prstGeom prst="rect">
              <a:avLst/>
            </a:prstGeom>
            <a:ln>
              <a:solidFill>
                <a:srgbClr val="00996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var a = 12;</a:t>
              </a:r>
              <a:endPar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矩形 7"/>
            <p:cNvSpPr/>
            <p:nvPr/>
          </p:nvSpPr>
          <p:spPr>
            <a:xfrm>
              <a:off x="1250" y="3796"/>
              <a:ext cx="2495" cy="567"/>
            </a:xfrm>
            <a:prstGeom prst="rect">
              <a:avLst/>
            </a:prstGeom>
            <a:ln>
              <a:solidFill>
                <a:srgbClr val="00996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var str = “abc”;</a:t>
              </a:r>
              <a:endPar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矩形 8"/>
            <p:cNvSpPr/>
            <p:nvPr/>
          </p:nvSpPr>
          <p:spPr>
            <a:xfrm>
              <a:off x="1250" y="4590"/>
              <a:ext cx="2495" cy="567"/>
            </a:xfrm>
            <a:prstGeom prst="rect">
              <a:avLst/>
            </a:prstGeom>
            <a:ln>
              <a:solidFill>
                <a:srgbClr val="00996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xx08117</a:t>
              </a:r>
              <a:endParaRPr kumimoji="0" lang="en-US" altLang="zh-CN" sz="1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矩形 9"/>
            <p:cNvSpPr/>
            <p:nvPr/>
          </p:nvSpPr>
          <p:spPr>
            <a:xfrm>
              <a:off x="1250" y="5384"/>
              <a:ext cx="2495" cy="567"/>
            </a:xfrm>
            <a:prstGeom prst="rect">
              <a:avLst/>
            </a:prstGeom>
            <a:ln>
              <a:solidFill>
                <a:srgbClr val="00996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圆角矩形 11"/>
            <p:cNvSpPr/>
            <p:nvPr/>
          </p:nvSpPr>
          <p:spPr>
            <a:xfrm>
              <a:off x="4819" y="2832"/>
              <a:ext cx="2155" cy="1587"/>
            </a:xfrm>
            <a:prstGeom prst="roundRect">
              <a:avLst/>
            </a:prstGeom>
            <a:ln>
              <a:solidFill>
                <a:srgbClr val="00996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对象</a:t>
              </a:r>
              <a:endParaRPr kumimoji="0" lang="zh-CN" altLang="en-US"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圆角矩形 13"/>
            <p:cNvSpPr/>
            <p:nvPr/>
          </p:nvSpPr>
          <p:spPr>
            <a:xfrm>
              <a:off x="7617" y="2832"/>
              <a:ext cx="2155" cy="1587"/>
            </a:xfrm>
            <a:prstGeom prst="roundRect">
              <a:avLst/>
            </a:prstGeom>
            <a:ln>
              <a:solidFill>
                <a:srgbClr val="00996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函数</a:t>
              </a:r>
              <a:endParaRPr kumimoji="0" lang="zh-CN" altLang="en-US"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圆角矩形 14"/>
            <p:cNvSpPr/>
            <p:nvPr/>
          </p:nvSpPr>
          <p:spPr>
            <a:xfrm>
              <a:off x="4819" y="4760"/>
              <a:ext cx="2155" cy="1587"/>
            </a:xfrm>
            <a:prstGeom prst="roundRect">
              <a:avLst/>
            </a:prstGeom>
            <a:ln>
              <a:solidFill>
                <a:srgbClr val="009966"/>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数组</a:t>
              </a:r>
              <a:endParaRPr kumimoji="0" lang="zh-CN" altLang="en-US"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6" name="直接箭头连接符 15"/>
            <p:cNvCxnSpPr>
              <a:stCxn id="9" idx="3"/>
              <a:endCxn id="12" idx="1"/>
            </p:cNvCxnSpPr>
            <p:nvPr/>
          </p:nvCxnSpPr>
          <p:spPr>
            <a:xfrm flipV="1">
              <a:off x="3745" y="3626"/>
              <a:ext cx="1074" cy="1248"/>
            </a:xfrm>
            <a:prstGeom prst="straightConnector1">
              <a:avLst/>
            </a:prstGeom>
            <a:ln>
              <a:solidFill>
                <a:srgbClr val="FF0000"/>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7" name="直接箭头连接符 16"/>
            <p:cNvCxnSpPr>
              <a:stCxn id="10" idx="3"/>
              <a:endCxn id="15" idx="1"/>
            </p:cNvCxnSpPr>
            <p:nvPr/>
          </p:nvCxnSpPr>
          <p:spPr>
            <a:xfrm flipV="1">
              <a:off x="3745" y="5554"/>
              <a:ext cx="1074" cy="114"/>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9" name="文本框 18"/>
            <p:cNvSpPr txBox="1"/>
            <p:nvPr/>
          </p:nvSpPr>
          <p:spPr>
            <a:xfrm>
              <a:off x="1918" y="1585"/>
              <a:ext cx="1766" cy="658"/>
            </a:xfrm>
            <a:prstGeom prst="rect">
              <a:avLst/>
            </a:prstGeom>
            <a:noFill/>
          </p:spPr>
          <p:txBody>
            <a:bodyPr wrap="square" rtlCol="0">
              <a:spAutoFit/>
            </a:bodyPr>
            <a:p>
              <a:r>
                <a:rPr lang="zh-CN" altLang="en-US" sz="2000">
                  <a:latin typeface="微软雅黑" panose="020B0503020204020204" pitchFamily="34" charset="-122"/>
                  <a:ea typeface="微软雅黑" panose="020B0503020204020204" pitchFamily="34" charset="-122"/>
                </a:rPr>
                <a:t>栈</a:t>
              </a:r>
              <a:endParaRPr lang="zh-CN" altLang="en-US" sz="2000">
                <a:latin typeface="微软雅黑" panose="020B0503020204020204" pitchFamily="34" charset="-122"/>
                <a:ea typeface="微软雅黑" panose="020B0503020204020204" pitchFamily="34" charset="-122"/>
              </a:endParaRPr>
            </a:p>
          </p:txBody>
        </p:sp>
        <p:sp>
          <p:nvSpPr>
            <p:cNvPr id="20" name="文本框 19"/>
            <p:cNvSpPr txBox="1"/>
            <p:nvPr/>
          </p:nvSpPr>
          <p:spPr>
            <a:xfrm>
              <a:off x="6864" y="1587"/>
              <a:ext cx="1766" cy="658"/>
            </a:xfrm>
            <a:prstGeom prst="rect">
              <a:avLst/>
            </a:prstGeom>
            <a:noFill/>
          </p:spPr>
          <p:txBody>
            <a:bodyPr wrap="square" rtlCol="0">
              <a:spAutoFit/>
            </a:bodyPr>
            <a:p>
              <a:r>
                <a:rPr lang="zh-CN" altLang="en-US" sz="2000">
                  <a:latin typeface="微软雅黑" panose="020B0503020204020204" pitchFamily="34" charset="-122"/>
                  <a:ea typeface="微软雅黑" panose="020B0503020204020204" pitchFamily="34" charset="-122"/>
                </a:rPr>
                <a:t>堆</a:t>
              </a:r>
              <a:endParaRPr lang="zh-CN" altLang="en-US" sz="200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4"/>
          <p:cNvSpPr>
            <a:spLocks noGrp="1"/>
          </p:cNvSpPr>
          <p:nvPr>
            <p:ph type="title"/>
          </p:nvPr>
        </p:nvSpPr>
        <p:spPr/>
        <p:txBody>
          <a:bodyPr wrap="square" lIns="91440" tIns="45720" rIns="91440" bIns="45720" anchor="ctr"/>
          <a:p>
            <a:pPr eaLnBrk="1" hangingPunct="1"/>
            <a:r>
              <a:rPr lang="zh-CN" altLang="en-US" dirty="0">
                <a:latin typeface="+mn-lt"/>
                <a:ea typeface="+mn-ea"/>
                <a:cs typeface="+mn-cs"/>
                <a:sym typeface="Calibri" panose="020F0502020204030204" pitchFamily="34" charset="0"/>
              </a:rPr>
              <a:t>什么是对象</a:t>
            </a:r>
            <a:endParaRPr lang="zh-CN" altLang="en-US" dirty="0"/>
          </a:p>
        </p:txBody>
      </p:sp>
      <p:sp>
        <p:nvSpPr>
          <p:cNvPr id="3" name="内容占位符 3"/>
          <p:cNvSpPr>
            <a:spLocks noGrp="1"/>
          </p:cNvSpPr>
          <p:nvPr/>
        </p:nvSpPr>
        <p:spPr>
          <a:xfrm>
            <a:off x="776605" y="1459230"/>
            <a:ext cx="2200910" cy="2387600"/>
          </a:xfrm>
          <a:prstGeom prst="rect">
            <a:avLst/>
          </a:prstGeom>
          <a:noFill/>
          <a:ln w="9525">
            <a:noFill/>
          </a:ln>
        </p:spPr>
        <p:txBody>
          <a:bodyPr anchor="t"/>
          <a:lstStyle>
            <a:lvl1pPr marL="342900" indent="-3429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9pPr>
          </a:lstStyle>
          <a:p>
            <a:pPr>
              <a:lnSpc>
                <a:spcPct val="150000"/>
              </a:lnSpc>
            </a:pPr>
            <a:r>
              <a:rPr lang="zh-CN" altLang="en-US" sz="1600">
                <a:latin typeface="微软雅黑" panose="020B0503020204020204" pitchFamily="34" charset="-122"/>
                <a:ea typeface="微软雅黑" panose="020B0503020204020204" pitchFamily="34" charset="-122"/>
              </a:rPr>
              <a:t>年龄：</a:t>
            </a:r>
            <a:r>
              <a:rPr lang="en-US" altLang="zh-CN" sz="1600">
                <a:latin typeface="微软雅黑" panose="020B0503020204020204" pitchFamily="34" charset="-122"/>
                <a:ea typeface="微软雅黑" panose="020B0503020204020204" pitchFamily="34" charset="-122"/>
              </a:rPr>
              <a:t>24</a:t>
            </a:r>
            <a:endParaRPr lang="en-US" altLang="zh-CN" sz="1600">
              <a:latin typeface="微软雅黑" panose="020B0503020204020204" pitchFamily="34" charset="-122"/>
              <a:ea typeface="微软雅黑" panose="020B0503020204020204" pitchFamily="34" charset="-122"/>
            </a:endParaRPr>
          </a:p>
          <a:p>
            <a:pPr>
              <a:lnSpc>
                <a:spcPct val="150000"/>
              </a:lnSpc>
            </a:pPr>
            <a:r>
              <a:rPr lang="zh-CN" altLang="en-US" sz="1600">
                <a:latin typeface="微软雅黑" panose="020B0503020204020204" pitchFamily="34" charset="-122"/>
                <a:ea typeface="微软雅黑" panose="020B0503020204020204" pitchFamily="34" charset="-122"/>
              </a:rPr>
              <a:t>身高：</a:t>
            </a:r>
            <a:r>
              <a:rPr lang="en-US" altLang="zh-CN" sz="1600">
                <a:latin typeface="微软雅黑" panose="020B0503020204020204" pitchFamily="34" charset="-122"/>
                <a:ea typeface="微软雅黑" panose="020B0503020204020204" pitchFamily="34" charset="-122"/>
              </a:rPr>
              <a:t>167cm</a:t>
            </a:r>
            <a:endParaRPr lang="en-US" altLang="zh-CN" sz="1600">
              <a:latin typeface="微软雅黑" panose="020B0503020204020204" pitchFamily="34" charset="-122"/>
              <a:ea typeface="微软雅黑" panose="020B0503020204020204" pitchFamily="34" charset="-122"/>
            </a:endParaRPr>
          </a:p>
          <a:p>
            <a:pPr>
              <a:lnSpc>
                <a:spcPct val="150000"/>
              </a:lnSpc>
            </a:pPr>
            <a:r>
              <a:rPr lang="zh-CN" altLang="en-US" sz="1600">
                <a:latin typeface="微软雅黑" panose="020B0503020204020204" pitchFamily="34" charset="-122"/>
                <a:ea typeface="微软雅黑" panose="020B0503020204020204" pitchFamily="34" charset="-122"/>
              </a:rPr>
              <a:t>性别：女</a:t>
            </a:r>
            <a:endParaRPr lang="zh-CN" altLang="en-US" sz="1600">
              <a:latin typeface="微软雅黑" panose="020B0503020204020204" pitchFamily="34" charset="-122"/>
              <a:ea typeface="微软雅黑" panose="020B0503020204020204" pitchFamily="34" charset="-122"/>
            </a:endParaRPr>
          </a:p>
          <a:p>
            <a:pPr>
              <a:lnSpc>
                <a:spcPct val="150000"/>
              </a:lnSpc>
            </a:pPr>
            <a:r>
              <a:rPr lang="zh-CN" altLang="en-US" sz="1600">
                <a:latin typeface="微软雅黑" panose="020B0503020204020204" pitchFamily="34" charset="-122"/>
                <a:ea typeface="微软雅黑" panose="020B0503020204020204" pitchFamily="34" charset="-122"/>
              </a:rPr>
              <a:t>外貌：美丽</a:t>
            </a:r>
            <a:endParaRPr lang="zh-CN" altLang="en-US" sz="1600">
              <a:latin typeface="微软雅黑" panose="020B0503020204020204" pitchFamily="34" charset="-122"/>
              <a:ea typeface="微软雅黑" panose="020B0503020204020204" pitchFamily="34" charset="-122"/>
            </a:endParaRPr>
          </a:p>
          <a:p>
            <a:pPr>
              <a:lnSpc>
                <a:spcPct val="150000"/>
              </a:lnSpc>
            </a:pPr>
            <a:r>
              <a:rPr lang="zh-CN" altLang="en-US" sz="1600">
                <a:latin typeface="微软雅黑" panose="020B0503020204020204" pitchFamily="34" charset="-122"/>
                <a:ea typeface="微软雅黑" panose="020B0503020204020204" pitchFamily="34" charset="-122"/>
              </a:rPr>
              <a:t>技能：做饭</a:t>
            </a:r>
            <a:endParaRPr lang="zh-CN" altLang="en-US" sz="1600">
              <a:latin typeface="微软雅黑" panose="020B0503020204020204" pitchFamily="34" charset="-122"/>
              <a:ea typeface="微软雅黑" panose="020B0503020204020204" pitchFamily="34" charset="-122"/>
            </a:endParaRPr>
          </a:p>
          <a:p>
            <a:pPr>
              <a:lnSpc>
                <a:spcPct val="100000"/>
              </a:lnSpc>
            </a:pPr>
            <a:endParaRPr lang="zh-CN" altLang="en-US" sz="1600">
              <a:latin typeface="微软雅黑" panose="020B0503020204020204" pitchFamily="34" charset="-122"/>
              <a:ea typeface="微软雅黑" panose="020B0503020204020204" pitchFamily="34" charset="-122"/>
            </a:endParaRPr>
          </a:p>
          <a:p>
            <a:endParaRPr lang="en-US" altLang="zh-CN" sz="1600">
              <a:latin typeface="微软雅黑" panose="020B0503020204020204" pitchFamily="34" charset="-122"/>
              <a:ea typeface="微软雅黑" panose="020B0503020204020204" pitchFamily="34" charset="-122"/>
            </a:endParaRPr>
          </a:p>
        </p:txBody>
      </p:sp>
      <p:sp>
        <p:nvSpPr>
          <p:cNvPr id="5" name="AutoShape 11"/>
          <p:cNvSpPr>
            <a:spLocks noChangeArrowheads="1"/>
          </p:cNvSpPr>
          <p:nvPr/>
        </p:nvSpPr>
        <p:spPr bwMode="auto">
          <a:xfrm>
            <a:off x="3399155" y="1271270"/>
            <a:ext cx="4239260" cy="2485630"/>
          </a:xfrm>
          <a:prstGeom prst="roundRect">
            <a:avLst>
              <a:gd name="adj" fmla="val 3931"/>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marL="0" marR="0" lvl="0" indent="0" algn="l" defTabSz="914400" rtl="0">
              <a:lnSpc>
                <a:spcPct val="120000"/>
              </a:lnSpc>
              <a:spcBef>
                <a:spcPct val="0"/>
              </a:spcBef>
              <a:spcAft>
                <a:spcPts val="0"/>
              </a:spcAft>
              <a:buClr>
                <a:schemeClr val="folHlink"/>
              </a:buClr>
              <a:buSzPct val="60000"/>
              <a:buFont typeface="Arial" panose="020B0604020202020204" pitchFamily="34" charset="0"/>
              <a:buNone/>
              <a:tabLst>
                <a:tab pos="444500" algn="l"/>
              </a:tabLst>
              <a:defRPr/>
            </a:pPr>
            <a:r>
              <a:rPr kumimoji="0" lang="en-US" altLang="zh-CN"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var gf = </a:t>
            </a:r>
            <a:r>
              <a:rPr kumimoji="0" lang="en-US" altLang="zh-CN" sz="1600" b="1" i="0" u="none" strike="noStrike" kern="1200" cap="none" spc="0" normalizeH="0" baseline="0" noProof="0" dirty="0">
                <a:ln>
                  <a:noFill/>
                </a:ln>
                <a:solidFill>
                  <a:srgbClr val="FF0000"/>
                </a:solidFill>
                <a:effectLst/>
                <a:uLnTx/>
                <a:uFillTx/>
                <a:latin typeface="Consolas" panose="020B0609020204030204" charset="0"/>
                <a:ea typeface="微软雅黑" panose="020B0503020204020204" pitchFamily="34" charset="-122"/>
                <a:cs typeface="Arial" panose="020B0604020202020204" pitchFamily="34" charset="0"/>
              </a:rPr>
              <a:t>{</a:t>
            </a:r>
            <a:endParaRPr kumimoji="0" lang="en-US" altLang="zh-CN" sz="1600" b="1" i="0" u="none" strike="noStrike" kern="1200" cap="none" spc="0" normalizeH="0" baseline="0" noProof="0" dirty="0">
              <a:ln>
                <a:noFill/>
              </a:ln>
              <a:solidFill>
                <a:srgbClr val="FF0000"/>
              </a:solidFill>
              <a:effectLst/>
              <a:uLnTx/>
              <a:uFillTx/>
              <a:latin typeface="Consolas" panose="020B0609020204030204" charset="0"/>
              <a:ea typeface="微软雅黑" panose="020B0503020204020204" pitchFamily="34" charset="-122"/>
              <a:cs typeface="Arial" panose="020B0604020202020204" pitchFamily="34" charset="0"/>
            </a:endParaRPr>
          </a:p>
          <a:p>
            <a:pPr marL="0" marR="0" lvl="0" indent="0" algn="l" defTabSz="914400" rtl="0">
              <a:lnSpc>
                <a:spcPct val="120000"/>
              </a:lnSpc>
              <a:spcBef>
                <a:spcPct val="0"/>
              </a:spcBef>
              <a:spcAft>
                <a:spcPts val="0"/>
              </a:spcAft>
              <a:buClr>
                <a:schemeClr val="folHlink"/>
              </a:buClr>
              <a:buSzPct val="60000"/>
              <a:buFont typeface="Arial" panose="020B0604020202020204" pitchFamily="34" charset="0"/>
              <a:buNone/>
              <a:tabLst>
                <a:tab pos="444500" algn="l"/>
              </a:tabLst>
              <a:defRPr/>
            </a:pPr>
            <a:r>
              <a:rPr kumimoji="0" lang="en-US" altLang="zh-CN"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  age: 24</a:t>
            </a:r>
            <a:r>
              <a:rPr kumimoji="0" lang="en-US" altLang="zh-CN" sz="1600" b="1" i="0" u="none" strike="noStrike" kern="1200" cap="none" spc="0" normalizeH="0" baseline="0" noProof="0" dirty="0">
                <a:ln>
                  <a:noFill/>
                </a:ln>
                <a:solidFill>
                  <a:srgbClr val="FF0000"/>
                </a:solidFill>
                <a:effectLst/>
                <a:uLnTx/>
                <a:uFillTx/>
                <a:latin typeface="Consolas" panose="020B0609020204030204" charset="0"/>
                <a:ea typeface="微软雅黑" panose="020B0503020204020204" pitchFamily="34" charset="-122"/>
                <a:cs typeface="Arial" panose="020B0604020202020204" pitchFamily="34" charset="0"/>
              </a:rPr>
              <a:t>,</a:t>
            </a:r>
            <a:endParaRPr kumimoji="0" lang="en-US" altLang="zh-CN" sz="1600" b="1" i="0" u="none" strike="noStrike" kern="1200" cap="none" spc="0" normalizeH="0" baseline="0" noProof="0" dirty="0">
              <a:ln>
                <a:noFill/>
              </a:ln>
              <a:solidFill>
                <a:srgbClr val="FF0000"/>
              </a:solidFill>
              <a:effectLst/>
              <a:uLnTx/>
              <a:uFillTx/>
              <a:latin typeface="Consolas" panose="020B0609020204030204" charset="0"/>
              <a:ea typeface="微软雅黑" panose="020B0503020204020204" pitchFamily="34" charset="-122"/>
              <a:cs typeface="Arial" panose="020B0604020202020204" pitchFamily="34" charset="0"/>
            </a:endParaRPr>
          </a:p>
          <a:p>
            <a:pPr marL="0" marR="0" lvl="0" indent="0" algn="l" defTabSz="914400" rtl="0">
              <a:lnSpc>
                <a:spcPct val="120000"/>
              </a:lnSpc>
              <a:spcBef>
                <a:spcPct val="0"/>
              </a:spcBef>
              <a:spcAft>
                <a:spcPts val="0"/>
              </a:spcAft>
              <a:buClr>
                <a:schemeClr val="folHlink"/>
              </a:buClr>
              <a:buSzPct val="60000"/>
              <a:buFont typeface="Arial" panose="020B0604020202020204" pitchFamily="34" charset="0"/>
              <a:buNone/>
              <a:tabLst>
                <a:tab pos="444500" algn="l"/>
              </a:tabLst>
              <a:defRPr/>
            </a:pPr>
            <a:r>
              <a:rPr kumimoji="0" lang="en-US" altLang="zh-CN"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  height: "167cm",</a:t>
            </a:r>
            <a:endParaRPr kumimoji="0" lang="en-US" altLang="zh-CN"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a:p>
            <a:pPr marL="0" marR="0" lvl="0" indent="0" algn="l" defTabSz="914400" rtl="0">
              <a:lnSpc>
                <a:spcPct val="120000"/>
              </a:lnSpc>
              <a:spcBef>
                <a:spcPct val="0"/>
              </a:spcBef>
              <a:spcAft>
                <a:spcPts val="0"/>
              </a:spcAft>
              <a:buClr>
                <a:schemeClr val="folHlink"/>
              </a:buClr>
              <a:buSzPct val="60000"/>
              <a:buFont typeface="Arial" panose="020B0604020202020204" pitchFamily="34" charset="0"/>
              <a:buNone/>
              <a:tabLst>
                <a:tab pos="444500" algn="l"/>
              </a:tabLst>
              <a:defRPr/>
            </a:pPr>
            <a:r>
              <a:rPr kumimoji="0" lang="en-US" altLang="zh-CN"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  look: "beautiful",</a:t>
            </a:r>
            <a:endParaRPr kumimoji="0" lang="en-US" altLang="zh-CN"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a:p>
            <a:pPr marL="0" marR="0" lvl="0" indent="0" algn="l" defTabSz="914400" rtl="0">
              <a:lnSpc>
                <a:spcPct val="120000"/>
              </a:lnSpc>
              <a:spcBef>
                <a:spcPct val="0"/>
              </a:spcBef>
              <a:spcAft>
                <a:spcPts val="0"/>
              </a:spcAft>
              <a:buClr>
                <a:schemeClr val="folHlink"/>
              </a:buClr>
              <a:buSzPct val="60000"/>
              <a:buFont typeface="Arial" panose="020B0604020202020204" pitchFamily="34" charset="0"/>
              <a:buNone/>
              <a:tabLst>
                <a:tab pos="444500" algn="l"/>
              </a:tabLst>
              <a:defRPr/>
            </a:pPr>
            <a:r>
              <a:rPr kumimoji="0" lang="en-US" altLang="zh-CN"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  cook: function() {</a:t>
            </a:r>
            <a:endParaRPr kumimoji="0" lang="en-US" altLang="zh-CN"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a:p>
            <a:pPr marL="0" marR="0" lvl="0" indent="0" algn="l" defTabSz="914400" rtl="0">
              <a:lnSpc>
                <a:spcPct val="120000"/>
              </a:lnSpc>
              <a:spcBef>
                <a:spcPct val="0"/>
              </a:spcBef>
              <a:spcAft>
                <a:spcPts val="0"/>
              </a:spcAft>
              <a:buClr>
                <a:schemeClr val="folHlink"/>
              </a:buClr>
              <a:buSzPct val="60000"/>
              <a:buFont typeface="Arial" panose="020B0604020202020204" pitchFamily="34" charset="0"/>
              <a:buNone/>
              <a:tabLst>
                <a:tab pos="444500" algn="l"/>
              </a:tabLst>
              <a:defRPr/>
            </a:pPr>
            <a:r>
              <a:rPr kumimoji="0" lang="en-US" altLang="zh-CN"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    console.log("I can cook");</a:t>
            </a:r>
            <a:endParaRPr kumimoji="0" lang="en-US" altLang="zh-CN"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a:p>
            <a:pPr marL="0" marR="0" lvl="0" indent="0" algn="l" defTabSz="914400" rtl="0">
              <a:lnSpc>
                <a:spcPct val="120000"/>
              </a:lnSpc>
              <a:spcBef>
                <a:spcPct val="0"/>
              </a:spcBef>
              <a:spcAft>
                <a:spcPts val="0"/>
              </a:spcAft>
              <a:buClr>
                <a:schemeClr val="folHlink"/>
              </a:buClr>
              <a:buSzPct val="60000"/>
              <a:buFont typeface="Arial" panose="020B0604020202020204" pitchFamily="34" charset="0"/>
              <a:buNone/>
              <a:tabLst>
                <a:tab pos="444500" algn="l"/>
              </a:tabLst>
              <a:defRPr/>
            </a:pPr>
            <a:r>
              <a:rPr kumimoji="0" lang="en-US" altLang="zh-CN"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  }</a:t>
            </a:r>
            <a:endParaRPr kumimoji="0" lang="en-US" altLang="zh-CN"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a:p>
            <a:pPr marL="0" marR="0" lvl="0" indent="0" algn="l" defTabSz="914400" rtl="0">
              <a:lnSpc>
                <a:spcPct val="120000"/>
              </a:lnSpc>
              <a:spcBef>
                <a:spcPct val="0"/>
              </a:spcBef>
              <a:spcAft>
                <a:spcPts val="0"/>
              </a:spcAft>
              <a:buClr>
                <a:schemeClr val="folHlink"/>
              </a:buClr>
              <a:buSzPct val="60000"/>
              <a:buFont typeface="Arial" panose="020B0604020202020204" pitchFamily="34" charset="0"/>
              <a:buNone/>
              <a:tabLst>
                <a:tab pos="444500" algn="l"/>
              </a:tabLst>
              <a:defRPr/>
            </a:pPr>
            <a:r>
              <a:rPr kumimoji="0" lang="en-US" altLang="zh-CN" sz="1600" b="1" i="0" u="none" strike="noStrike" kern="1200" cap="none" spc="0" normalizeH="0" baseline="0" noProof="0" dirty="0">
                <a:ln>
                  <a:noFill/>
                </a:ln>
                <a:solidFill>
                  <a:srgbClr val="FF0000"/>
                </a:solidFill>
                <a:effectLst/>
                <a:uLnTx/>
                <a:uFillTx/>
                <a:latin typeface="Consolas" panose="020B0609020204030204" charset="0"/>
                <a:ea typeface="微软雅黑" panose="020B0503020204020204" pitchFamily="34" charset="-122"/>
                <a:cs typeface="Arial" panose="020B0604020202020204" pitchFamily="34" charset="0"/>
              </a:rPr>
              <a:t>}</a:t>
            </a:r>
            <a:endParaRPr kumimoji="0" lang="en-US" altLang="zh-CN" sz="1600" b="1" i="0" u="none" strike="noStrike" kern="1200" cap="none" spc="0" normalizeH="0" baseline="0" noProof="0" dirty="0">
              <a:ln>
                <a:noFill/>
              </a:ln>
              <a:solidFill>
                <a:srgbClr val="FF0000"/>
              </a:solidFill>
              <a:effectLst/>
              <a:uLnTx/>
              <a:uFillTx/>
              <a:latin typeface="Consolas" panose="020B0609020204030204" charset="0"/>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3"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250" autoRev="1" fill="hold">
                                          <p:stCondLst>
                                            <p:cond delay="0"/>
                                          </p:stCondLst>
                                        </p:cTn>
                                        <p:tgtEl>
                                          <p:spTgt spid="5"/>
                                        </p:tgtEl>
                                        <p:attrNameLst>
                                          <p:attrName>ppt_w</p:attrName>
                                        </p:attrNameLst>
                                      </p:cBhvr>
                                    </p:anim>
                                    <p:anim by="(#ppt_w*0.50)" calcmode="lin" valueType="num">
                                      <p:cBhvr>
                                        <p:cTn id="8" dur="250" decel="50000" autoRev="1" fill="hold">
                                          <p:stCondLst>
                                            <p:cond delay="0"/>
                                          </p:stCondLst>
                                        </p:cTn>
                                        <p:tgtEl>
                                          <p:spTgt spid="5"/>
                                        </p:tgtEl>
                                        <p:attrNameLst>
                                          <p:attrName>ppt_x</p:attrName>
                                        </p:attrNameLst>
                                      </p:cBhvr>
                                    </p:anim>
                                    <p:anim from="(-#ppt_h/2)" to="(#ppt_y)" calcmode="lin" valueType="num">
                                      <p:cBhvr>
                                        <p:cTn id="9" dur="500" fill="hold">
                                          <p:stCondLst>
                                            <p:cond delay="0"/>
                                          </p:stCondLst>
                                        </p:cTn>
                                        <p:tgtEl>
                                          <p:spTgt spid="5"/>
                                        </p:tgtEl>
                                        <p:attrNameLst>
                                          <p:attrName>ppt_y</p:attrName>
                                        </p:attrNameLst>
                                      </p:cBhvr>
                                    </p:anim>
                                    <p:animRot by="21600000">
                                      <p:cBhvr>
                                        <p:cTn id="10" dur="5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2"/>
          </p:nvPr>
        </p:nvSpPr>
        <p:spPr/>
        <p:txBody>
          <a:bodyPr/>
          <a:p>
            <a:r>
              <a:rPr lang="zh-CN" altLang="en-US"/>
              <a:t>对象的定义</a:t>
            </a:r>
            <a:endParaRPr lang="zh-CN" altLang="en-US"/>
          </a:p>
        </p:txBody>
      </p:sp>
      <p:sp>
        <p:nvSpPr>
          <p:cNvPr id="4" name="内容占位符 3"/>
          <p:cNvSpPr>
            <a:spLocks noGrp="1"/>
          </p:cNvSpPr>
          <p:nvPr>
            <p:ph idx="1"/>
          </p:nvPr>
        </p:nvSpPr>
        <p:spPr>
          <a:xfrm>
            <a:off x="2428875" y="985520"/>
            <a:ext cx="6143625" cy="3180715"/>
          </a:xfrm>
        </p:spPr>
        <p:txBody>
          <a:bodyPr/>
          <a:p>
            <a:pPr marL="0" indent="0" latinLnBrk="0">
              <a:lnSpc>
                <a:spcPct val="150000"/>
              </a:lnSpc>
              <a:spcBef>
                <a:spcPts val="0"/>
              </a:spcBef>
              <a:spcAft>
                <a:spcPts val="1200"/>
              </a:spcAft>
              <a:buNone/>
            </a:pPr>
            <a:r>
              <a:rPr lang="zh-CN" altLang="en-US"/>
              <a:t>对象是包含一系列</a:t>
            </a:r>
            <a:r>
              <a:rPr lang="zh-CN" altLang="en-US" b="1">
                <a:solidFill>
                  <a:srgbClr val="FF0000"/>
                </a:solidFill>
              </a:rPr>
              <a:t>无序</a:t>
            </a:r>
            <a:r>
              <a:rPr lang="zh-CN" altLang="en-US" b="1">
                <a:solidFill>
                  <a:srgbClr val="009966"/>
                </a:solidFill>
              </a:rPr>
              <a:t>属性</a:t>
            </a:r>
            <a:r>
              <a:rPr lang="zh-CN" altLang="en-US"/>
              <a:t>和</a:t>
            </a:r>
            <a:r>
              <a:rPr lang="zh-CN" altLang="en-US" b="1">
                <a:solidFill>
                  <a:srgbClr val="009966"/>
                </a:solidFill>
              </a:rPr>
              <a:t>方法</a:t>
            </a:r>
            <a:r>
              <a:rPr lang="zh-CN" altLang="en-US"/>
              <a:t>的集合。</a:t>
            </a:r>
            <a:endParaRPr lang="zh-CN" altLang="en-US"/>
          </a:p>
          <a:p>
            <a:pPr>
              <a:lnSpc>
                <a:spcPct val="150000"/>
              </a:lnSpc>
            </a:pPr>
            <a:r>
              <a:rPr lang="zh-CN" altLang="en-US" sz="2000">
                <a:sym typeface="+mn-ea"/>
              </a:rPr>
              <a:t>属性：描述对象特征的一系列变量</a:t>
            </a:r>
            <a:endParaRPr lang="zh-CN" altLang="en-US" sz="2000">
              <a:sym typeface="+mn-ea"/>
            </a:endParaRPr>
          </a:p>
          <a:p>
            <a:pPr>
              <a:lnSpc>
                <a:spcPct val="150000"/>
              </a:lnSpc>
            </a:pPr>
            <a:r>
              <a:rPr lang="zh-CN" altLang="en-US" sz="2000">
                <a:sym typeface="+mn-ea"/>
              </a:rPr>
              <a:t>方法：描述对象行为的一系列函数</a:t>
            </a:r>
            <a:endParaRPr lang="zh-CN" altLang="en-US" sz="2000">
              <a:sym typeface="+mn-ea"/>
            </a:endParaRPr>
          </a:p>
          <a:p>
            <a:pPr>
              <a:lnSpc>
                <a:spcPct val="150000"/>
              </a:lnSpc>
            </a:pPr>
            <a:r>
              <a:rPr lang="zh-CN" altLang="en-US" sz="2000"/>
              <a:t>对象中的数据，是以键值对形式存在的，以键取值</a:t>
            </a:r>
            <a:endParaRPr lang="zh-CN" altLang="en-US" sz="2000"/>
          </a:p>
          <a:p>
            <a:pPr>
              <a:lnSpc>
                <a:spcPct val="150000"/>
              </a:lnSpc>
            </a:pPr>
            <a:r>
              <a:rPr lang="zh-CN" altLang="en-US" sz="2000"/>
              <a:t>引用类型存储在</a:t>
            </a:r>
            <a:r>
              <a:rPr lang="zh-CN" altLang="en-US" sz="2000" b="1">
                <a:solidFill>
                  <a:srgbClr val="FF0000"/>
                </a:solidFill>
              </a:rPr>
              <a:t>堆</a:t>
            </a:r>
            <a:r>
              <a:rPr lang="zh-CN" altLang="en-US" sz="2000"/>
              <a:t>中</a:t>
            </a:r>
            <a:endParaRPr lang="zh-C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文本占位符 6"/>
          <p:cNvSpPr>
            <a:spLocks noGrp="1"/>
          </p:cNvSpPr>
          <p:nvPr>
            <p:ph type="body" idx="1"/>
          </p:nvPr>
        </p:nvSpPr>
        <p:spPr>
          <a:xfrm>
            <a:off x="457200" y="342900"/>
            <a:ext cx="4040188" cy="481013"/>
          </a:xfrm>
        </p:spPr>
        <p:txBody>
          <a:bodyPr wrap="square" lIns="91440" tIns="45720" rIns="91440" bIns="45720" anchor="b"/>
          <a:p>
            <a:pPr eaLnBrk="1" hangingPunct="1"/>
            <a:endParaRPr lang="zh-CN" altLang="en-US" dirty="0"/>
          </a:p>
          <a:p>
            <a:pPr eaLnBrk="1" hangingPunct="1"/>
            <a:r>
              <a:rPr lang="zh-CN" altLang="en-US" dirty="0">
                <a:latin typeface="+mn-lt"/>
                <a:ea typeface="+mn-ea"/>
                <a:cs typeface="+mn-cs"/>
                <a:sym typeface="Calibri" panose="020F0502020204030204" pitchFamily="34" charset="0"/>
              </a:rPr>
              <a:t>创建对象</a:t>
            </a:r>
            <a:endParaRPr lang="zh-CN" altLang="en-US" dirty="0">
              <a:latin typeface="+mn-lt"/>
              <a:ea typeface="+mn-ea"/>
              <a:cs typeface="+mn-cs"/>
              <a:sym typeface="Calibri" panose="020F0502020204030204" pitchFamily="34" charset="0"/>
            </a:endParaRPr>
          </a:p>
        </p:txBody>
      </p:sp>
      <p:sp>
        <p:nvSpPr>
          <p:cNvPr id="12" name="文本占位符 11"/>
          <p:cNvSpPr>
            <a:spLocks noGrp="1"/>
          </p:cNvSpPr>
          <p:nvPr>
            <p:ph type="body" sz="quarter" idx="11"/>
          </p:nvPr>
        </p:nvSpPr>
        <p:spPr>
          <a:xfrm>
            <a:off x="648000" y="1008000"/>
            <a:ext cx="2880000" cy="432000"/>
          </a:xfrm>
        </p:spPr>
        <p:txBody>
          <a:bodyPr vert="horz" wrap="square" lIns="91434" tIns="45717" rIns="91434" bIns="45717" numCol="1" rtlCol="0" anchor="ctr" anchorCtr="0" compatLnSpc="1">
            <a:noAutofit/>
          </a:bodyPr>
          <a:lstStyle/>
          <a:p>
            <a:pPr marL="342900" marR="0" lvl="0" indent="-34290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用</a:t>
            </a:r>
            <a:r>
              <a:rPr kumimoji="0" lang="en-US" altLang="zh-CN"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Object</a:t>
            </a:r>
            <a:r>
              <a:rPr kumimoji="0" lang="zh-CN" altLang="en-US"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构造函数</a:t>
            </a:r>
            <a:endParaRPr kumimoji="0" lang="zh-CN" altLang="en-US"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 name="文本占位符 11"/>
          <p:cNvSpPr>
            <a:spLocks noGrp="1"/>
          </p:cNvSpPr>
          <p:nvPr/>
        </p:nvSpPr>
        <p:spPr>
          <a:xfrm>
            <a:off x="4860259" y="1008000"/>
            <a:ext cx="2880000" cy="432000"/>
          </a:xfrm>
          <a:prstGeom prst="rect">
            <a:avLst/>
          </a:prstGeom>
          <a:noFill/>
          <a:ln w="9525">
            <a:noFill/>
          </a:ln>
        </p:spPr>
        <p:txBody>
          <a:bodyPr vert="horz" wrap="square" lIns="91434" tIns="45717" rIns="91434" bIns="45717" numCol="1" rtlCol="0" anchor="ctr" anchorCtr="0" compatLnSpc="1">
            <a:noAutofit/>
          </a:bodyPr>
          <a:lstStyle>
            <a:lvl1pPr marL="342900" indent="-3429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9pPr>
          </a:lstStyle>
          <a:p>
            <a:pPr marL="342900" marR="0" lvl="0" indent="-34290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lang="zh-CN" altLang="en-US" b="1"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用对象字面量</a:t>
            </a:r>
            <a:endParaRPr kumimoji="0" lang="zh-CN" altLang="en-US"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5" name="AutoShape 11"/>
          <p:cNvSpPr>
            <a:spLocks noChangeArrowheads="1"/>
          </p:cNvSpPr>
          <p:nvPr/>
        </p:nvSpPr>
        <p:spPr bwMode="auto">
          <a:xfrm>
            <a:off x="5040000" y="1728000"/>
            <a:ext cx="3240000" cy="476794"/>
          </a:xfrm>
          <a:prstGeom prst="roundRect">
            <a:avLst>
              <a:gd name="adj" fmla="val 3931"/>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marL="0" marR="0" lvl="0" indent="0" algn="l" defTabSz="723900" rtl="0" eaLnBrk="1" fontAlgn="base" latinLnBrk="0" hangingPunct="1">
              <a:lnSpc>
                <a:spcPct val="150000"/>
              </a:lnSpc>
              <a:spcBef>
                <a:spcPct val="0"/>
              </a:spcBef>
              <a:spcAft>
                <a:spcPts val="0"/>
              </a:spcAft>
              <a:buClr>
                <a:schemeClr val="folHlink"/>
              </a:buClr>
              <a:buSzPct val="60000"/>
              <a:buFont typeface="Arial" panose="020B0604020202020204" pitchFamily="34" charset="0"/>
              <a:buNone/>
              <a:tabLst>
                <a:tab pos="444500" algn="l"/>
              </a:tabLst>
              <a:defRPr/>
            </a:pPr>
            <a:r>
              <a:rPr lang="en-US" altLang="zh-CN" sz="160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var gf = </a:t>
            </a:r>
            <a:r>
              <a:rPr lang="en-US" altLang="zh-CN" sz="1600" b="1" noProof="0" dirty="0">
                <a:ln>
                  <a:noFill/>
                </a:ln>
                <a:solidFill>
                  <a:srgbClr val="FF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160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 </a:t>
            </a:r>
            <a:r>
              <a:rPr lang="zh-CN" altLang="en-US" sz="160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键值对 </a:t>
            </a:r>
            <a:r>
              <a:rPr lang="en-US" altLang="zh-CN" sz="1600" b="1" noProof="0" dirty="0">
                <a:ln>
                  <a:noFill/>
                </a:ln>
                <a:solidFill>
                  <a:srgbClr val="FF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a:t>
            </a:r>
            <a:r>
              <a:rPr lang="en-US" altLang="zh-CN" sz="160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a:t>
            </a:r>
            <a:endParaRPr sz="1600" b="1" noProof="0">
              <a:ln>
                <a:noFill/>
              </a:ln>
              <a:solidFill>
                <a:srgbClr val="FF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13" name="AutoShape 11"/>
          <p:cNvSpPr>
            <a:spLocks noChangeArrowheads="1"/>
          </p:cNvSpPr>
          <p:nvPr/>
        </p:nvSpPr>
        <p:spPr bwMode="auto">
          <a:xfrm>
            <a:off x="720000" y="1728000"/>
            <a:ext cx="3240000" cy="468042"/>
          </a:xfrm>
          <a:prstGeom prst="roundRect">
            <a:avLst>
              <a:gd name="adj" fmla="val 3931"/>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marL="0" marR="0" lvl="0" indent="0" algn="l" defTabSz="723900" rtl="0" eaLnBrk="1" fontAlgn="base" latinLnBrk="0" hangingPunct="1">
              <a:lnSpc>
                <a:spcPct val="150000"/>
              </a:lnSpc>
              <a:spcBef>
                <a:spcPct val="0"/>
              </a:spcBef>
              <a:spcAft>
                <a:spcPts val="0"/>
              </a:spcAft>
              <a:buClr>
                <a:schemeClr val="folHlink"/>
              </a:buClr>
              <a:buSzPct val="60000"/>
              <a:buFont typeface="Arial" panose="020B0604020202020204" pitchFamily="34" charset="0"/>
              <a:buNone/>
              <a:tabLst>
                <a:tab pos="444500" algn="l"/>
              </a:tabLst>
              <a:defRPr/>
            </a:pPr>
            <a:r>
              <a:rPr lang="en-US" altLang="zh-CN" sz="160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var obj = </a:t>
            </a:r>
            <a:r>
              <a:rPr lang="en-US" altLang="zh-CN" sz="1600" b="1" noProof="0" dirty="0">
                <a:ln>
                  <a:noFill/>
                </a:ln>
                <a:solidFill>
                  <a:srgbClr val="FF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new </a:t>
            </a:r>
            <a:r>
              <a:rPr lang="en-US" altLang="zh-CN" sz="1600" b="1" noProof="0" dirty="0">
                <a:ln>
                  <a:noFill/>
                </a:ln>
                <a:solidFill>
                  <a:srgbClr val="009966"/>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Object</a:t>
            </a:r>
            <a:r>
              <a:rPr lang="en-US" altLang="zh-CN" sz="160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a:t>
            </a:r>
            <a:endParaRPr sz="1600" b="1" noProof="0">
              <a:ln>
                <a:noFill/>
              </a:ln>
              <a:solidFill>
                <a:srgbClr val="FF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16" name="内容占位符 3"/>
          <p:cNvSpPr>
            <a:spLocks noGrp="1"/>
          </p:cNvSpPr>
          <p:nvPr/>
        </p:nvSpPr>
        <p:spPr>
          <a:xfrm>
            <a:off x="4680000" y="2448000"/>
            <a:ext cx="3600000" cy="1828800"/>
          </a:xfrm>
          <a:prstGeom prst="rect">
            <a:avLst/>
          </a:prstGeom>
          <a:noFill/>
          <a:ln w="9525">
            <a:noFill/>
          </a:ln>
        </p:spPr>
        <p:txBody>
          <a:bodyPr anchor="t"/>
          <a:lstStyle>
            <a:lvl1pPr marL="342900" indent="-3429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9pPr>
          </a:lstStyle>
          <a:p>
            <a:pPr algn="l" latinLnBrk="0">
              <a:lnSpc>
                <a:spcPct val="150000"/>
              </a:lnSpc>
              <a:spcBef>
                <a:spcPct val="20000"/>
              </a:spcBef>
            </a:pPr>
            <a:r>
              <a:rPr lang="zh-CN" altLang="en-US" sz="1600"/>
              <a:t>简化创建包含大量属性和方法的对象的过程</a:t>
            </a:r>
            <a:endParaRPr lang="zh-CN" altLang="en-US" sz="1600"/>
          </a:p>
          <a:p>
            <a:pPr algn="l" latinLnBrk="0">
              <a:lnSpc>
                <a:spcPct val="150000"/>
              </a:lnSpc>
              <a:spcBef>
                <a:spcPct val="20000"/>
              </a:spcBef>
            </a:pPr>
            <a:r>
              <a:rPr lang="zh-CN" altLang="en-US" sz="1600"/>
              <a:t>在为函数传递大量可靠参数时使用</a:t>
            </a:r>
            <a:endParaRPr lang="zh-CN" altLang="en-US" sz="1600"/>
          </a:p>
        </p:txBody>
      </p:sp>
      <p:sp>
        <p:nvSpPr>
          <p:cNvPr id="17" name="内容占位符 3"/>
          <p:cNvSpPr>
            <a:spLocks noGrp="1"/>
          </p:cNvSpPr>
          <p:nvPr/>
        </p:nvSpPr>
        <p:spPr>
          <a:xfrm>
            <a:off x="360000" y="2448000"/>
            <a:ext cx="3600000" cy="1828800"/>
          </a:xfrm>
          <a:prstGeom prst="rect">
            <a:avLst/>
          </a:prstGeom>
          <a:noFill/>
          <a:ln w="9525">
            <a:noFill/>
          </a:ln>
        </p:spPr>
        <p:txBody>
          <a:bodyPr anchor="t"/>
          <a:lstStyle>
            <a:lvl1pPr marL="342900" indent="-3429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9pPr>
          </a:lstStyle>
          <a:p>
            <a:pPr algn="l" latinLnBrk="0">
              <a:lnSpc>
                <a:spcPct val="150000"/>
              </a:lnSpc>
              <a:spcBef>
                <a:spcPct val="20000"/>
              </a:spcBef>
            </a:pPr>
            <a:r>
              <a:rPr lang="en-US" altLang="zh-CN" sz="1600"/>
              <a:t>Object </a:t>
            </a:r>
            <a:r>
              <a:rPr lang="zh-CN" altLang="en-US" sz="1600"/>
              <a:t>是 </a:t>
            </a:r>
            <a:r>
              <a:rPr lang="en-US" altLang="zh-CN" sz="1600"/>
              <a:t>ECMAScript </a:t>
            </a:r>
            <a:r>
              <a:rPr lang="zh-CN" altLang="en-US" sz="1600"/>
              <a:t>提供的本地对象</a:t>
            </a:r>
            <a:endParaRPr lang="zh-CN" altLang="en-US" sz="1600"/>
          </a:p>
          <a:p>
            <a:pPr algn="l" latinLnBrk="0">
              <a:lnSpc>
                <a:spcPct val="150000"/>
              </a:lnSpc>
              <a:spcBef>
                <a:spcPct val="20000"/>
              </a:spcBef>
            </a:pPr>
            <a:r>
              <a:rPr lang="zh-CN" altLang="en-US" sz="1600"/>
              <a:t>可以为对象定义属性和方法</a:t>
            </a:r>
            <a:endParaRPr lang="zh-CN" altLang="en-US" sz="16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latin typeface="+mn-lt"/>
                <a:ea typeface="+mn-ea"/>
                <a:cs typeface="+mn-cs"/>
                <a:sym typeface="Calibri" panose="020F0502020204030204" pitchFamily="34" charset="0"/>
              </a:rPr>
              <a:t>内置对象 </a:t>
            </a:r>
            <a:r>
              <a:rPr lang="en-US" altLang="zh-CN" dirty="0">
                <a:latin typeface="+mn-lt"/>
                <a:ea typeface="+mn-ea"/>
                <a:cs typeface="+mn-cs"/>
                <a:sym typeface="Calibri" panose="020F0502020204030204" pitchFamily="34" charset="0"/>
              </a:rPr>
              <a:t>Math</a:t>
            </a:r>
            <a:endParaRPr lang="zh-CN" altLang="en-US" dirty="0">
              <a:sym typeface="+mn-ea"/>
            </a:endParaRPr>
          </a:p>
        </p:txBody>
      </p:sp>
      <p:graphicFrame>
        <p:nvGraphicFramePr>
          <p:cNvPr id="9" name="Group 29"/>
          <p:cNvGraphicFramePr>
            <a:graphicFrameLocks noGrp="1"/>
          </p:cNvGraphicFramePr>
          <p:nvPr/>
        </p:nvGraphicFramePr>
        <p:xfrm>
          <a:off x="1004570" y="989965"/>
          <a:ext cx="6515735" cy="4640580"/>
        </p:xfrm>
        <a:graphic>
          <a:graphicData uri="http://schemas.openxmlformats.org/drawingml/2006/table">
            <a:tbl>
              <a:tblPr firstRow="1">
                <a:tableStyleId>{5C22544A-7EE6-4342-B048-85BDC9FD1C3A}</a:tableStyleId>
              </a:tblPr>
              <a:tblGrid>
                <a:gridCol w="2178685"/>
                <a:gridCol w="4337050"/>
              </a:tblGrid>
              <a:tr h="428625">
                <a:tc>
                  <a:txBody>
                    <a:bodyPr/>
                    <a:p>
                      <a:pPr algn="ctr"/>
                      <a:r>
                        <a:rPr lang="zh-CN" altLang="en-US" sz="1800" b="0" dirty="0">
                          <a:solidFill>
                            <a:schemeClr val="bg1"/>
                          </a:solidFill>
                          <a:latin typeface="微软雅黑" panose="020B0503020204020204" pitchFamily="34" charset="-122"/>
                          <a:ea typeface="微软雅黑" panose="020B0503020204020204" pitchFamily="34" charset="-122"/>
                        </a:rPr>
                        <a:t>方法名称</a:t>
                      </a:r>
                      <a:endParaRPr lang="zh-CN" altLang="en-US" sz="1800" b="0" dirty="0">
                        <a:solidFill>
                          <a:schemeClr val="bg1"/>
                        </a:solidFill>
                        <a:latin typeface="微软雅黑" panose="020B0503020204020204" pitchFamily="34" charset="-122"/>
                        <a:ea typeface="微软雅黑" panose="020B0503020204020204" pitchFamily="34" charset="-122"/>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009966"/>
                    </a:solidFill>
                  </a:tcPr>
                </a:tc>
                <a:tc>
                  <a:txBody>
                    <a:bodyPr/>
                    <a:p>
                      <a:pPr algn="ctr">
                        <a:buNone/>
                      </a:pPr>
                      <a:r>
                        <a:rPr lang="zh-CN" altLang="en-US" sz="1800" b="0" dirty="0">
                          <a:solidFill>
                            <a:schemeClr val="bg1"/>
                          </a:solidFill>
                          <a:latin typeface="微软雅黑" panose="020B0503020204020204" pitchFamily="34" charset="-122"/>
                          <a:ea typeface="微软雅黑" panose="020B0503020204020204" pitchFamily="34" charset="-122"/>
                        </a:rPr>
                        <a:t>作用</a:t>
                      </a:r>
                      <a:endParaRPr lang="zh-CN" altLang="en-US" sz="1800" b="0" dirty="0">
                        <a:solidFill>
                          <a:schemeClr val="bg1"/>
                        </a:solidFill>
                        <a:latin typeface="微软雅黑" panose="020B0503020204020204" pitchFamily="34" charset="-122"/>
                        <a:ea typeface="微软雅黑" panose="020B0503020204020204" pitchFamily="34" charset="-122"/>
                      </a:endParaRPr>
                    </a:p>
                  </a:txBody>
                  <a:tcPr marL="88145" marR="88145"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009966"/>
                    </a:solidFill>
                  </a:tcPr>
                </a:tc>
              </a:tr>
              <a:tr h="428625">
                <a:tc>
                  <a:txBody>
                    <a:bodyPr/>
                    <a:p>
                      <a:pPr algn="l">
                        <a:lnSpc>
                          <a:spcPct val="150000"/>
                        </a:lnSpc>
                        <a:spcAft>
                          <a:spcPts val="0"/>
                        </a:spcAft>
                      </a:pPr>
                      <a:r>
                        <a:rPr lang="en-US" altLang="zh-CN"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Math.pow(a,b)</a:t>
                      </a:r>
                      <a:endParaRPr lang="zh-CN" sz="1600" b="0" kern="100" dirty="0">
                        <a:latin typeface="Arial" panose="020B0604020202020204" pitchFamily="34" charset="0"/>
                        <a:ea typeface="+mn-ea"/>
                        <a:cs typeface="Arial" panose="020B0604020202020204" pitchFamily="34" charset="0"/>
                      </a:endParaRPr>
                    </a:p>
                  </a:txBody>
                  <a:tcPr marL="48527" marR="48527" marT="0" marB="0"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pPr algn="l">
                        <a:lnSpc>
                          <a:spcPct val="150000"/>
                        </a:lnSpc>
                        <a:spcAft>
                          <a:spcPts val="0"/>
                        </a:spcAft>
                      </a:pPr>
                      <a:r>
                        <a:rPr lang="en-US" altLang="zh-CN"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求 a 的 b 次方的值</a:t>
                      </a:r>
                      <a:endParaRPr lang="zh-CN" altLang="zh-CN" sz="1600" b="0" kern="100" dirty="0">
                        <a:latin typeface="Arial" panose="020B0604020202020204" pitchFamily="34" charset="0"/>
                        <a:ea typeface="+mn-ea"/>
                        <a:cs typeface="Arial" panose="020B0604020202020204" pitchFamily="34" charset="0"/>
                      </a:endParaRPr>
                    </a:p>
                  </a:txBody>
                  <a:tcPr marL="48527" marR="48527" marT="0" marB="0"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r>
              <a:tr h="428625">
                <a:tc>
                  <a:txBody>
                    <a:bodyPr/>
                    <a:p>
                      <a:pPr algn="l">
                        <a:lnSpc>
                          <a:spcPct val="150000"/>
                        </a:lnSpc>
                        <a:spcAft>
                          <a:spcPts val="0"/>
                        </a:spcAft>
                      </a:pPr>
                      <a:r>
                        <a:rPr lang="en-US" altLang="zh-CN"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Math.round(a)</a:t>
                      </a:r>
                      <a:endParaRPr lang="zh-CN" sz="1600" b="0" kern="100" dirty="0">
                        <a:latin typeface="Arial" panose="020B0604020202020204" pitchFamily="34" charset="0"/>
                        <a:ea typeface="+mn-ea"/>
                        <a:cs typeface="Arial" panose="020B0604020202020204" pitchFamily="34" charset="0"/>
                      </a:endParaRPr>
                    </a:p>
                  </a:txBody>
                  <a:tcPr marL="48527" marR="48527" marT="0" marB="0"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pPr algn="l">
                        <a:lnSpc>
                          <a:spcPct val="150000"/>
                        </a:lnSpc>
                        <a:spcAft>
                          <a:spcPts val="0"/>
                        </a:spcAft>
                      </a:pPr>
                      <a:r>
                        <a:rPr lang="zh-CN" altLang="en-US" sz="1600" b="0" kern="100" dirty="0">
                          <a:latin typeface="Arial" panose="020B0604020202020204" pitchFamily="34" charset="0"/>
                          <a:ea typeface="+mn-ea"/>
                          <a:cs typeface="Arial" panose="020B0604020202020204" pitchFamily="34" charset="0"/>
                        </a:rPr>
                        <a:t>将 </a:t>
                      </a:r>
                      <a:r>
                        <a:rPr lang="en-US" altLang="zh-CN" sz="1600" b="0" kern="100" dirty="0">
                          <a:latin typeface="Arial" panose="020B0604020202020204" pitchFamily="34" charset="0"/>
                          <a:ea typeface="+mn-ea"/>
                          <a:cs typeface="Arial" panose="020B0604020202020204" pitchFamily="34" charset="0"/>
                        </a:rPr>
                        <a:t>a </a:t>
                      </a:r>
                      <a:r>
                        <a:rPr lang="en-US" altLang="zh-CN"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四舍五入</a:t>
                      </a:r>
                      <a:endParaRPr lang="zh-CN" altLang="zh-CN" sz="1600" b="0" kern="100" dirty="0">
                        <a:latin typeface="Arial" panose="020B0604020202020204" pitchFamily="34" charset="0"/>
                        <a:ea typeface="+mn-ea"/>
                        <a:cs typeface="Arial" panose="020B0604020202020204" pitchFamily="34" charset="0"/>
                      </a:endParaRPr>
                    </a:p>
                  </a:txBody>
                  <a:tcPr marL="48527" marR="48527" marT="0" marB="0"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r>
              <a:tr h="428625">
                <a:tc>
                  <a:txBody>
                    <a:bodyPr/>
                    <a:p>
                      <a:pPr algn="l">
                        <a:lnSpc>
                          <a:spcPct val="150000"/>
                        </a:lnSpc>
                        <a:spcAft>
                          <a:spcPts val="0"/>
                        </a:spcAft>
                      </a:pPr>
                      <a:r>
                        <a:rPr lang="en-US" altLang="zh-CN"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Math.ceil(d)</a:t>
                      </a:r>
                      <a:endParaRPr lang="en-US" altLang="zh-CN" sz="1600" b="0" kern="1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endParaRPr>
                    </a:p>
                  </a:txBody>
                  <a:tcPr marL="48527" marR="48527" marT="0" marB="0"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pPr algn="l">
                        <a:lnSpc>
                          <a:spcPct val="150000"/>
                        </a:lnSpc>
                        <a:spcAft>
                          <a:spcPts val="0"/>
                        </a:spcAft>
                      </a:pPr>
                      <a:r>
                        <a:rPr lang="en-US" altLang="zh-CN"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将 d 进行向上取整（天花板函数）</a:t>
                      </a:r>
                      <a:endParaRPr lang="zh-CN" sz="1600" b="0" kern="100" dirty="0">
                        <a:latin typeface="Arial" panose="020B0604020202020204" pitchFamily="34" charset="0"/>
                        <a:ea typeface="+mn-ea"/>
                        <a:cs typeface="Arial" panose="020B0604020202020204" pitchFamily="34" charset="0"/>
                      </a:endParaRPr>
                    </a:p>
                  </a:txBody>
                  <a:tcPr marL="48527" marR="48527" marT="0" marB="0"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r>
              <a:tr h="428625">
                <a:tc>
                  <a:txBody>
                    <a:bodyPr/>
                    <a:p>
                      <a:pPr algn="l">
                        <a:lnSpc>
                          <a:spcPct val="150000"/>
                        </a:lnSpc>
                        <a:spcAft>
                          <a:spcPts val="0"/>
                        </a:spcAft>
                      </a:pPr>
                      <a:r>
                        <a:rPr lang="en-US" altLang="zh-CN"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Math.floor(e)</a:t>
                      </a:r>
                      <a:endParaRPr lang="en-US" altLang="zh-CN" sz="1600" b="0" kern="1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endParaRPr>
                    </a:p>
                  </a:txBody>
                  <a:tcPr marL="48527" marR="48527" marT="0" marB="0"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pPr algn="l">
                        <a:lnSpc>
                          <a:spcPct val="150000"/>
                        </a:lnSpc>
                        <a:spcAft>
                          <a:spcPts val="0"/>
                        </a:spcAft>
                      </a:pPr>
                      <a:r>
                        <a:rPr lang="en-US" altLang="zh-CN"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将 e 进行向下取整（地板函数）</a:t>
                      </a:r>
                      <a:endParaRPr lang="zh-CN" sz="1600" b="0" kern="100" dirty="0">
                        <a:latin typeface="Arial" panose="020B0604020202020204" pitchFamily="34" charset="0"/>
                        <a:ea typeface="+mn-ea"/>
                        <a:cs typeface="Arial" panose="020B0604020202020204" pitchFamily="34" charset="0"/>
                      </a:endParaRPr>
                    </a:p>
                  </a:txBody>
                  <a:tcPr marL="48527" marR="48527" marT="0" marB="0"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r>
              <a:tr h="428625">
                <a:tc>
                  <a:txBody>
                    <a:bodyPr/>
                    <a:p>
                      <a:pPr algn="l">
                        <a:lnSpc>
                          <a:spcPct val="150000"/>
                        </a:lnSpc>
                        <a:spcAft>
                          <a:spcPts val="0"/>
                        </a:spcAft>
                        <a:buNone/>
                      </a:pPr>
                      <a:r>
                        <a:rPr lang="en-US" altLang="zh-CN"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Math.max(a,b,c)</a:t>
                      </a:r>
                      <a:endParaRPr lang="en-US" altLang="zh-CN" sz="1600" b="0" kern="1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endParaRPr>
                    </a:p>
                  </a:txBody>
                  <a:tcPr marL="48527" marR="48527" marT="0" marB="0"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pPr algn="l">
                        <a:lnSpc>
                          <a:spcPct val="150000"/>
                        </a:lnSpc>
                        <a:spcAft>
                          <a:spcPts val="0"/>
                        </a:spcAft>
                        <a:buNone/>
                      </a:pPr>
                      <a:r>
                        <a:rPr lang="en-US" altLang="zh-CN"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在 a,b,c 中取得其中最大的数</a:t>
                      </a:r>
                      <a:endParaRPr lang="zh-CN" altLang="en-US" sz="1600" b="0" kern="100" dirty="0">
                        <a:latin typeface="Arial" panose="020B0604020202020204" pitchFamily="34" charset="0"/>
                        <a:ea typeface="+mn-ea"/>
                        <a:cs typeface="Arial" panose="020B0604020202020204" pitchFamily="34" charset="0"/>
                      </a:endParaRPr>
                    </a:p>
                  </a:txBody>
                  <a:tcPr marL="48527" marR="48527" marT="0" marB="0"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r>
              <a:tr h="428625">
                <a:tc>
                  <a:txBody>
                    <a:bodyPr/>
                    <a:p>
                      <a:pPr algn="l">
                        <a:lnSpc>
                          <a:spcPct val="150000"/>
                        </a:lnSpc>
                        <a:spcAft>
                          <a:spcPts val="0"/>
                        </a:spcAft>
                        <a:buNone/>
                      </a:pPr>
                      <a:r>
                        <a:rPr lang="en-US" altLang="zh-CN"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Math.min(a,b,c)</a:t>
                      </a:r>
                      <a:endParaRPr lang="en-US" altLang="zh-CN" sz="1600" b="0" kern="1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endParaRPr>
                    </a:p>
                  </a:txBody>
                  <a:tcPr marL="48527" marR="48527" marT="0" marB="0"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pPr algn="l">
                        <a:lnSpc>
                          <a:spcPct val="150000"/>
                        </a:lnSpc>
                        <a:spcAft>
                          <a:spcPts val="0"/>
                        </a:spcAft>
                        <a:buNone/>
                      </a:pPr>
                      <a:r>
                        <a:rPr lang="en-US" altLang="zh-CN"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在 a,b,c 中取得</a:t>
                      </a:r>
                      <a:r>
                        <a:rPr lang="zh-CN" altLang="en-US"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其中</a:t>
                      </a:r>
                      <a:r>
                        <a:rPr lang="en-US" altLang="zh-CN"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最小的数</a:t>
                      </a:r>
                      <a:endParaRPr lang="zh-CN" altLang="en-US" sz="1600" b="0" kern="100" dirty="0">
                        <a:latin typeface="Arial" panose="020B0604020202020204" pitchFamily="34" charset="0"/>
                        <a:ea typeface="+mn-ea"/>
                        <a:cs typeface="Arial" panose="020B0604020202020204" pitchFamily="34" charset="0"/>
                      </a:endParaRPr>
                    </a:p>
                  </a:txBody>
                  <a:tcPr marL="48527" marR="48527" marT="0" marB="0"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r>
              <a:tr h="428625">
                <a:tc>
                  <a:txBody>
                    <a:bodyPr/>
                    <a:p>
                      <a:pPr algn="l">
                        <a:lnSpc>
                          <a:spcPct val="150000"/>
                        </a:lnSpc>
                        <a:spcAft>
                          <a:spcPts val="0"/>
                        </a:spcAft>
                        <a:buNone/>
                      </a:pPr>
                      <a:r>
                        <a:rPr lang="en-US" altLang="zh-CN"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Math.random()</a:t>
                      </a:r>
                      <a:endParaRPr lang="en-US" altLang="zh-CN" sz="1600" b="0" kern="1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endParaRPr>
                    </a:p>
                  </a:txBody>
                  <a:tcPr marL="48527" marR="48527" marT="0" marB="0"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c>
                  <a:txBody>
                    <a:bodyPr/>
                    <a:p>
                      <a:pPr algn="l">
                        <a:lnSpc>
                          <a:spcPct val="150000"/>
                        </a:lnSpc>
                        <a:spcAft>
                          <a:spcPts val="0"/>
                        </a:spcAft>
                        <a:buNone/>
                      </a:pPr>
                      <a:r>
                        <a:rPr lang="en-US" altLang="zh-CN"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生成一个 (0,1] 的随机数</a:t>
                      </a:r>
                      <a:endParaRPr lang="zh-CN" altLang="en-US" sz="1600" b="0" kern="100" dirty="0">
                        <a:latin typeface="Arial" panose="020B0604020202020204" pitchFamily="34" charset="0"/>
                        <a:ea typeface="+mn-ea"/>
                        <a:cs typeface="Arial" panose="020B0604020202020204" pitchFamily="34" charset="0"/>
                        <a:sym typeface="+mn-ea"/>
                      </a:endParaRPr>
                    </a:p>
                  </a:txBody>
                  <a:tcPr marL="48527" marR="48527" marT="0" marB="0" anchor="ctr">
                    <a:lnL w="12700" cap="flat" cmpd="sng" algn="ctr">
                      <a:solidFill>
                        <a:srgbClr val="4FC54F"/>
                      </a:solidFill>
                      <a:prstDash val="solid"/>
                      <a:round/>
                      <a:headEnd type="none" w="med" len="med"/>
                      <a:tailEnd type="none" w="med" len="med"/>
                    </a:lnL>
                    <a:lnR w="12700" cap="flat" cmpd="sng" algn="ctr">
                      <a:solidFill>
                        <a:srgbClr val="4FC54F"/>
                      </a:solidFill>
                      <a:prstDash val="solid"/>
                      <a:round/>
                      <a:headEnd type="none" w="med" len="med"/>
                      <a:tailEnd type="none" w="med" len="med"/>
                    </a:lnR>
                    <a:lnT w="12700" cap="flat" cmpd="sng" algn="ctr">
                      <a:solidFill>
                        <a:srgbClr val="4FC54F"/>
                      </a:solidFill>
                      <a:prstDash val="solid"/>
                      <a:round/>
                      <a:headEnd type="none" w="med" len="med"/>
                      <a:tailEnd type="none" w="med" len="med"/>
                    </a:lnT>
                    <a:lnB w="12700" cap="flat" cmpd="sng" algn="ctr">
                      <a:solidFill>
                        <a:srgbClr val="4FC54F"/>
                      </a:solidFill>
                      <a:prstDash val="solid"/>
                      <a:round/>
                      <a:headEnd type="none" w="med" len="med"/>
                      <a:tailEnd type="none" w="med" len="med"/>
                    </a:lnB>
                    <a:solidFill>
                      <a:srgbClr val="EDF9ED"/>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文本占位符 6"/>
          <p:cNvSpPr>
            <a:spLocks noGrp="1"/>
          </p:cNvSpPr>
          <p:nvPr>
            <p:ph type="body" idx="1"/>
          </p:nvPr>
        </p:nvSpPr>
        <p:spPr>
          <a:xfrm>
            <a:off x="457200" y="342900"/>
            <a:ext cx="4040188" cy="481013"/>
          </a:xfrm>
        </p:spPr>
        <p:txBody>
          <a:bodyPr wrap="square" lIns="91440" tIns="45720" rIns="91440" bIns="45720" anchor="b"/>
          <a:p>
            <a:pPr eaLnBrk="1" hangingPunct="1"/>
            <a:endParaRPr lang="zh-CN" altLang="en-US" dirty="0"/>
          </a:p>
          <a:p>
            <a:pPr eaLnBrk="1" hangingPunct="1"/>
            <a:r>
              <a:rPr lang="zh-CN" altLang="en-US" dirty="0">
                <a:latin typeface="+mn-lt"/>
                <a:ea typeface="+mn-ea"/>
                <a:cs typeface="+mn-cs"/>
                <a:sym typeface="Calibri" panose="020F0502020204030204" pitchFamily="34" charset="0"/>
              </a:rPr>
              <a:t>数组</a:t>
            </a:r>
            <a:endParaRPr lang="zh-CN" altLang="en-US" dirty="0">
              <a:latin typeface="+mn-lt"/>
              <a:ea typeface="+mn-ea"/>
              <a:cs typeface="+mn-cs"/>
              <a:sym typeface="Calibri" panose="020F0502020204030204" pitchFamily="34" charset="0"/>
            </a:endParaRPr>
          </a:p>
        </p:txBody>
      </p:sp>
      <p:sp>
        <p:nvSpPr>
          <p:cNvPr id="12" name="文本占位符 11"/>
          <p:cNvSpPr>
            <a:spLocks noGrp="1"/>
          </p:cNvSpPr>
          <p:nvPr>
            <p:ph type="body" sz="quarter" idx="11"/>
          </p:nvPr>
        </p:nvSpPr>
        <p:spPr>
          <a:xfrm>
            <a:off x="648000" y="1008000"/>
            <a:ext cx="2880000" cy="432000"/>
          </a:xfrm>
        </p:spPr>
        <p:txBody>
          <a:bodyPr vert="horz" wrap="square" lIns="91434" tIns="45717" rIns="91434" bIns="45717" numCol="1" rtlCol="0" anchor="ctr" anchorCtr="0" compatLnSpc="1">
            <a:noAutofit/>
          </a:bodyPr>
          <a:lstStyle/>
          <a:p>
            <a:pPr marL="342900" marR="0" lvl="0" indent="-34290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定义</a:t>
            </a:r>
            <a:endParaRPr kumimoji="0" lang="zh-CN" altLang="en-US"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 name="文本占位符 11"/>
          <p:cNvSpPr>
            <a:spLocks noGrp="1"/>
          </p:cNvSpPr>
          <p:nvPr/>
        </p:nvSpPr>
        <p:spPr>
          <a:xfrm>
            <a:off x="4860259" y="1008000"/>
            <a:ext cx="2880000" cy="432000"/>
          </a:xfrm>
          <a:prstGeom prst="rect">
            <a:avLst/>
          </a:prstGeom>
          <a:noFill/>
          <a:ln w="9525">
            <a:noFill/>
          </a:ln>
        </p:spPr>
        <p:txBody>
          <a:bodyPr vert="horz" wrap="square" lIns="91434" tIns="45717" rIns="91434" bIns="45717" numCol="1" rtlCol="0" anchor="ctr" anchorCtr="0" compatLnSpc="1">
            <a:noAutofit/>
          </a:bodyPr>
          <a:lstStyle>
            <a:lvl1pPr marL="342900" indent="-3429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9pPr>
          </a:lstStyle>
          <a:p>
            <a:pPr marL="342900" marR="0" lvl="0" indent="-34290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创建方法</a:t>
            </a:r>
            <a:endParaRPr kumimoji="0" lang="zh-CN" altLang="en-US"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6" name="圆角矩形 11"/>
          <p:cNvSpPr>
            <a:spLocks noChangeArrowheads="1"/>
          </p:cNvSpPr>
          <p:nvPr/>
        </p:nvSpPr>
        <p:spPr bwMode="auto">
          <a:xfrm>
            <a:off x="899795" y="1800225"/>
            <a:ext cx="3155950" cy="1977592"/>
          </a:xfrm>
          <a:prstGeom prst="roundRect">
            <a:avLst>
              <a:gd name="adj" fmla="val 4951"/>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marL="0" marR="0" lvl="0" indent="0" algn="l" defTabSz="723900" rtl="0" eaLnBrk="1" fontAlgn="base" latinLnBrk="0" hangingPunct="1">
              <a:lnSpc>
                <a:spcPct val="20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sz="2000" dirty="0">
                <a:latin typeface="微软雅黑" panose="020B0503020204020204" pitchFamily="34" charset="-122"/>
                <a:ea typeface="微软雅黑" panose="020B0503020204020204" pitchFamily="34" charset="-122"/>
                <a:sym typeface="+mn-ea"/>
              </a:rPr>
              <a:t>具有相同数据类型的一个或多个值的集合。</a:t>
            </a:r>
            <a:endParaRPr lang="zh-CN" altLang="en-US" sz="2000" dirty="0">
              <a:latin typeface="微软雅黑" panose="020B0503020204020204" pitchFamily="34" charset="-122"/>
              <a:ea typeface="微软雅黑" panose="020B0503020204020204" pitchFamily="34" charset="-122"/>
              <a:sym typeface="+mn-ea"/>
            </a:endParaRPr>
          </a:p>
          <a:p>
            <a:pPr marL="0" marR="0" lvl="0" indent="0" algn="l" defTabSz="723900" rtl="0" eaLnBrk="1" fontAlgn="base" latinLnBrk="0" hangingPunct="1">
              <a:lnSpc>
                <a:spcPct val="200000"/>
              </a:lnSpc>
              <a:spcBef>
                <a:spcPct val="0"/>
              </a:spcBef>
              <a:spcAft>
                <a:spcPct val="0"/>
              </a:spcAft>
              <a:buClr>
                <a:schemeClr val="folHlink"/>
              </a:buClr>
              <a:buSzPct val="60000"/>
              <a:buFont typeface="Arial" panose="020B0604020202020204" pitchFamily="34" charset="0"/>
              <a:buNone/>
              <a:tabLst>
                <a:tab pos="444500" algn="l"/>
              </a:tabLst>
              <a:defRPr/>
            </a:pPr>
            <a:r>
              <a:rPr kumimoji="0" lang="zh-CN" altLang="en-US" sz="2000" i="0" u="none" strike="noStrike" kern="1200" cap="none" spc="0" normalizeH="0" baseline="0" dirty="0">
                <a:latin typeface="微软雅黑" panose="020B0503020204020204" pitchFamily="34" charset="-122"/>
                <a:ea typeface="微软雅黑" panose="020B0503020204020204" pitchFamily="34" charset="-122"/>
                <a:cs typeface="+mn-ea"/>
              </a:rPr>
              <a:t>引用类型：存储在</a:t>
            </a:r>
            <a:r>
              <a:rPr kumimoji="0" lang="zh-CN" altLang="en-US" sz="2000" b="1" i="0" u="none" strike="noStrike" kern="1200" cap="none" spc="0" normalizeH="0" baseline="0" dirty="0">
                <a:solidFill>
                  <a:srgbClr val="FF0000"/>
                </a:solidFill>
                <a:latin typeface="微软雅黑" panose="020B0503020204020204" pitchFamily="34" charset="-122"/>
                <a:ea typeface="微软雅黑" panose="020B0503020204020204" pitchFamily="34" charset="-122"/>
                <a:cs typeface="+mn-ea"/>
              </a:rPr>
              <a:t>堆</a:t>
            </a:r>
            <a:r>
              <a:rPr kumimoji="0" lang="zh-CN" altLang="en-US" sz="2000" i="0" u="none" strike="noStrike" kern="1200" cap="none" spc="0" normalizeH="0" baseline="0" dirty="0">
                <a:latin typeface="微软雅黑" panose="020B0503020204020204" pitchFamily="34" charset="-122"/>
                <a:ea typeface="微软雅黑" panose="020B0503020204020204" pitchFamily="34" charset="-122"/>
                <a:cs typeface="+mn-ea"/>
              </a:rPr>
              <a:t>中</a:t>
            </a:r>
            <a:endParaRPr kumimoji="0" lang="zh-CN" altLang="en-US" sz="2000" i="0" u="none" strike="noStrike" kern="1200" cap="none" spc="0" normalizeH="0" baseline="0" dirty="0">
              <a:latin typeface="微软雅黑" panose="020B0503020204020204" pitchFamily="34" charset="-122"/>
              <a:ea typeface="微软雅黑" panose="020B0503020204020204" pitchFamily="34" charset="-122"/>
              <a:cs typeface="+mn-ea"/>
            </a:endParaRPr>
          </a:p>
        </p:txBody>
      </p:sp>
      <p:sp>
        <p:nvSpPr>
          <p:cNvPr id="5" name="AutoShape 11"/>
          <p:cNvSpPr>
            <a:spLocks noChangeArrowheads="1"/>
          </p:cNvSpPr>
          <p:nvPr/>
        </p:nvSpPr>
        <p:spPr bwMode="auto">
          <a:xfrm>
            <a:off x="4752340" y="1800225"/>
            <a:ext cx="3837940" cy="1872000"/>
          </a:xfrm>
          <a:prstGeom prst="roundRect">
            <a:avLst>
              <a:gd name="adj" fmla="val 3931"/>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marL="0" marR="0" lvl="0" indent="0" algn="l" defTabSz="723900" rtl="0" eaLnBrk="1" fontAlgn="base" latinLnBrk="0" hangingPunct="1">
              <a:lnSpc>
                <a:spcPct val="200000"/>
              </a:lnSpc>
              <a:spcBef>
                <a:spcPct val="0"/>
              </a:spcBef>
              <a:spcAft>
                <a:spcPct val="0"/>
              </a:spcAft>
              <a:buClr>
                <a:schemeClr val="folHlink"/>
              </a:buClr>
              <a:buSzPct val="60000"/>
              <a:buFont typeface="Arial" panose="020B0604020202020204" pitchFamily="34" charset="0"/>
              <a:buNone/>
              <a:tabLst>
                <a:tab pos="444500" algn="l"/>
              </a:tabLst>
              <a:defRPr/>
            </a:pPr>
            <a:r>
              <a:rPr lang="en-US" altLang="zh-CN" sz="2000" noProof="0" dirty="0" err="1">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var</a:t>
            </a:r>
            <a:r>
              <a:rPr lang="en-US" altLang="zh-CN" sz="200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  arr</a:t>
            </a:r>
            <a:r>
              <a:rPr lang="zh-CN" altLang="en-US" sz="200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 </a:t>
            </a:r>
            <a:r>
              <a:rPr lang="en-US" altLang="zh-CN" sz="200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 </a:t>
            </a:r>
            <a:r>
              <a:rPr lang="en-US" altLang="zh-CN" sz="2000" noProof="0" dirty="0">
                <a:ln>
                  <a:noFill/>
                </a:ln>
                <a:solidFill>
                  <a:srgbClr val="FF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new</a:t>
            </a:r>
            <a:r>
              <a:rPr lang="en-US" altLang="zh-CN" sz="200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 Array(length);</a:t>
            </a:r>
            <a:endParaRPr kumimoji="0" lang="en-US" altLang="zh-CN"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0" algn="l" defTabSz="723900" rtl="0" eaLnBrk="1" fontAlgn="base" latinLnBrk="0" hangingPunct="1">
              <a:lnSpc>
                <a:spcPct val="200000"/>
              </a:lnSpc>
              <a:spcBef>
                <a:spcPct val="0"/>
              </a:spcBef>
              <a:spcAft>
                <a:spcPct val="0"/>
              </a:spcAft>
              <a:buClr>
                <a:schemeClr val="folHlink"/>
              </a:buClr>
              <a:buSzPct val="60000"/>
              <a:buFont typeface="Arial" panose="020B0604020202020204" pitchFamily="34" charset="0"/>
              <a:buNone/>
              <a:tabLst>
                <a:tab pos="444500" algn="l"/>
              </a:tabLst>
              <a:defRPr/>
            </a:pPr>
            <a:r>
              <a:rPr lang="en-US" altLang="zh-CN" sz="200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var arr1 = [ ];</a:t>
            </a:r>
            <a:endPar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2157</Words>
  <Application>WPS 演示</Application>
  <PresentationFormat>全屏显示(16:9)</PresentationFormat>
  <Paragraphs>301</Paragraphs>
  <Slides>19</Slides>
  <Notes>24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宋体</vt:lpstr>
      <vt:lpstr>Wingdings</vt:lpstr>
      <vt:lpstr>微软雅黑</vt:lpstr>
      <vt:lpstr>Calibri</vt:lpstr>
      <vt:lpstr>Consolas</vt:lpstr>
      <vt:lpstr>Arial</vt:lpstr>
      <vt:lpstr>黑体</vt:lpstr>
      <vt:lpstr>Wingdings</vt:lpstr>
      <vt:lpstr>Office 主题</vt:lpstr>
      <vt:lpstr>引 用 类 型</vt:lpstr>
      <vt:lpstr>复习</vt:lpstr>
      <vt:lpstr>PowerPoint 演示文稿</vt:lpstr>
      <vt:lpstr>数据类型</vt:lpstr>
      <vt:lpstr>什么是对象</vt:lpstr>
      <vt:lpstr>PowerPoint 演示文稿</vt:lpstr>
      <vt:lpstr>PowerPoint 演示文稿</vt:lpstr>
      <vt:lpstr>内置对象 Math</vt:lpstr>
      <vt:lpstr>PowerPoint 演示文稿</vt:lpstr>
      <vt:lpstr>PowerPoint 演示文稿</vt:lpstr>
      <vt:lpstr>数组的属性和方法</vt:lpstr>
      <vt:lpstr>PowerPoint 演示文稿</vt:lpstr>
      <vt:lpstr>PowerPoint 演示文稿</vt:lpstr>
      <vt:lpstr>PowerPoint 演示文稿</vt:lpstr>
      <vt:lpstr>函数的返回值</vt:lpstr>
      <vt:lpstr>变量作用域</vt:lpstr>
      <vt:lpstr>总结</vt:lpstr>
      <vt:lpstr>作业</vt:lpstr>
      <vt:lpstr> 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尚永祯</dc:creator>
  <cp:lastModifiedBy>ciro</cp:lastModifiedBy>
  <cp:revision>961</cp:revision>
  <dcterms:created xsi:type="dcterms:W3CDTF">2014-08-11T02:57:00Z</dcterms:created>
  <dcterms:modified xsi:type="dcterms:W3CDTF">2017-04-28T05:51:17Z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