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61" r:id="rId3"/>
    <p:sldId id="474" r:id="rId4"/>
    <p:sldId id="399" r:id="rId6"/>
    <p:sldId id="263" r:id="rId7"/>
    <p:sldId id="401" r:id="rId8"/>
    <p:sldId id="400" r:id="rId9"/>
    <p:sldId id="330" r:id="rId10"/>
    <p:sldId id="331" r:id="rId11"/>
    <p:sldId id="332" r:id="rId12"/>
    <p:sldId id="303" r:id="rId13"/>
    <p:sldId id="454" r:id="rId14"/>
    <p:sldId id="456" r:id="rId15"/>
    <p:sldId id="457" r:id="rId16"/>
    <p:sldId id="462" r:id="rId17"/>
    <p:sldId id="464" r:id="rId18"/>
    <p:sldId id="465" r:id="rId19"/>
    <p:sldId id="333" r:id="rId20"/>
    <p:sldId id="467" r:id="rId21"/>
    <p:sldId id="468" r:id="rId22"/>
    <p:sldId id="469" r:id="rId23"/>
    <p:sldId id="470" r:id="rId24"/>
    <p:sldId id="280" r:id="rId25"/>
    <p:sldId id="329" r:id="rId26"/>
    <p:sldId id="274" r:id="rId27"/>
  </p:sldIdLst>
  <p:sldSz cx="9144000" cy="5143500"/>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EDF9ED"/>
    <a:srgbClr val="009966"/>
    <a:srgbClr val="F0F0F0"/>
    <a:srgbClr val="CC9B00"/>
    <a:srgbClr val="D9F3D9"/>
    <a:srgbClr val="FFFFFF"/>
    <a:srgbClr val="C3EBC3"/>
    <a:srgbClr val="4FC5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692"/>
    <p:restoredTop sz="67034"/>
  </p:normalViewPr>
  <p:slideViewPr>
    <p:cSldViewPr showGuides="1">
      <p:cViewPr>
        <p:scale>
          <a:sx n="90" d="100"/>
          <a:sy n="90" d="100"/>
        </p:scale>
        <p:origin x="-162" y="96"/>
      </p:cViewPr>
      <p:guideLst>
        <p:guide orient="horz" pos="1688"/>
        <p:guide pos="2880"/>
      </p:guideLst>
    </p:cSldViewPr>
  </p:slideViewPr>
  <p:outlineViewPr>
    <p:cViewPr>
      <p:scale>
        <a:sx n="33" d="100"/>
        <a:sy n="33" d="100"/>
      </p:scale>
      <p:origin x="0" y="2862"/>
    </p:cViewPr>
  </p:outlin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Arial" panose="020B0604020202020204" pitchFamily="34" charset="0"/>
              <a:buNone/>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buFont typeface="Arial" panose="020B0604020202020204" pitchFamily="34" charset="0"/>
              <a:buNone/>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 typeface="Arial" panose="020B0604020202020204" pitchFamily="34" charset="0"/>
              <a:buNone/>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eaLnBrk="1" fontAlgn="base" hangingPunct="1">
              <a:buChar char="•"/>
            </a:pPr>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幻灯片图像占位符 1"/>
          <p:cNvSpPr>
            <a:spLocks noGrp="1" noRot="1" noChangeAspect="1" noTextEdit="1"/>
          </p:cNvSpPr>
          <p:nvPr>
            <p:ph type="sldImg"/>
          </p:nvPr>
        </p:nvSpPr>
        <p:spPr>
          <a:ln>
            <a:solidFill>
              <a:srgbClr val="000000"/>
            </a:solidFill>
            <a:miter/>
          </a:ln>
        </p:spPr>
      </p:sp>
      <p:sp>
        <p:nvSpPr>
          <p:cNvPr id="19458" name="备注占位符 2"/>
          <p:cNvSpPr>
            <a:spLocks noGrp="1"/>
          </p:cNvSpPr>
          <p:nvPr>
            <p:ph type="body"/>
          </p:nvPr>
        </p:nvSpPr>
        <p:spPr>
          <a:noFill/>
          <a:ln>
            <a:noFill/>
          </a:ln>
        </p:spPr>
        <p:txBody>
          <a:bodyPr wrap="square" lIns="91440" tIns="45720" rIns="91440" bIns="45720" anchor="t"/>
          <a:p>
            <a:pPr lvl="0" eaLnBrk="1" hangingPunct="1">
              <a:spcBef>
                <a:spcPct val="0"/>
              </a:spcBef>
            </a:pPr>
            <a:r>
              <a:rPr lang="zh-CN" altLang="en-US" dirty="0"/>
              <a:t>讲解：</a:t>
            </a:r>
            <a:r>
              <a:rPr lang="en-US" altLang="zh-CN" dirty="0"/>
              <a:t>ECMAScript</a:t>
            </a:r>
            <a:r>
              <a:rPr lang="zh-CN" altLang="en-US" dirty="0"/>
              <a:t>是一种开放的、国际上广为接受的、标准的脚本语言规范。</a:t>
            </a:r>
            <a:endParaRPr lang="en-US" altLang="zh-CN" dirty="0"/>
          </a:p>
          <a:p>
            <a:pPr lvl="0" eaLnBrk="1" hangingPunct="1">
              <a:spcBef>
                <a:spcPct val="0"/>
              </a:spcBef>
            </a:pPr>
            <a:r>
              <a:rPr lang="en-US" altLang="zh-CN" dirty="0"/>
              <a:t>1</a:t>
            </a:r>
            <a:r>
              <a:rPr lang="zh-CN" altLang="en-US" dirty="0"/>
              <a:t>、</a:t>
            </a:r>
            <a:r>
              <a:rPr lang="en-US" altLang="zh-CN" dirty="0"/>
              <a:t>JavaScript</a:t>
            </a:r>
            <a:r>
              <a:rPr lang="zh-CN" altLang="en-US" dirty="0"/>
              <a:t>与</a:t>
            </a:r>
            <a:r>
              <a:rPr lang="en-US" altLang="zh-CN" dirty="0"/>
              <a:t>ECMAScript</a:t>
            </a:r>
            <a:r>
              <a:rPr lang="zh-CN" altLang="en-US" dirty="0"/>
              <a:t>的关系，以及</a:t>
            </a:r>
            <a:r>
              <a:rPr lang="en-US" altLang="zh-CN" dirty="0"/>
              <a:t>ECMAScript</a:t>
            </a:r>
            <a:r>
              <a:rPr lang="zh-CN" altLang="en-US" dirty="0"/>
              <a:t>是一种开放的、国际上广为接受的、标准的脚本语方规范，描述的内容：语法、变量、数据类型、逻辑控制语句等</a:t>
            </a:r>
            <a:endParaRPr lang="zh-CN" altLang="en-US" dirty="0"/>
          </a:p>
          <a:p>
            <a:pPr lvl="0" eaLnBrk="1" hangingPunct="1">
              <a:spcBef>
                <a:spcPct val="0"/>
              </a:spcBef>
            </a:pPr>
            <a:r>
              <a:rPr lang="en-US" altLang="zh-CN" dirty="0"/>
              <a:t>2</a:t>
            </a:r>
            <a:r>
              <a:rPr lang="zh-CN" altLang="en-US" dirty="0"/>
              <a:t>、编码遵循</a:t>
            </a:r>
            <a:r>
              <a:rPr lang="en-US" altLang="zh-CN" dirty="0"/>
              <a:t>ECMAScript</a:t>
            </a:r>
            <a:r>
              <a:rPr lang="zh-CN" altLang="en-US" dirty="0"/>
              <a:t>标准</a:t>
            </a:r>
            <a:endParaRPr lang="zh-CN" altLang="en-US" dirty="0"/>
          </a:p>
          <a:p>
            <a:pPr lvl="0" eaLnBrk="1" hangingPunct="1"/>
            <a:endParaRPr lang="zh-CN" altLang="en-US" dirty="0"/>
          </a:p>
        </p:txBody>
      </p:sp>
      <p:sp>
        <p:nvSpPr>
          <p:cNvPr id="19459"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noTextEdit="1"/>
          </p:cNvSpPr>
          <p:nvPr>
            <p:ph type="sldImg"/>
          </p:nvPr>
        </p:nvSpPr>
        <p:spPr>
          <a:ln>
            <a:solidFill>
              <a:srgbClr val="000000"/>
            </a:solidFill>
            <a:miter/>
          </a:ln>
        </p:spPr>
      </p:sp>
      <p:sp>
        <p:nvSpPr>
          <p:cNvPr id="62466" name="备注占位符 2"/>
          <p:cNvSpPr>
            <a:spLocks noGrp="1"/>
          </p:cNvSpPr>
          <p:nvPr>
            <p:ph type="body"/>
          </p:nvPr>
        </p:nvSpPr>
        <p:spPr>
          <a:noFill/>
          <a:ln>
            <a:noFill/>
          </a:ln>
        </p:spPr>
        <p:txBody>
          <a:bodyPr wrap="square" lIns="91440" tIns="45720" rIns="91440" bIns="45720" anchor="t"/>
          <a:p>
            <a:pPr lvl="0" eaLnBrk="1" hangingPunct="1">
              <a:spcBef>
                <a:spcPct val="0"/>
              </a:spcBef>
            </a:pPr>
            <a:endParaRPr lang="zh-CN" altLang="en-US" dirty="0"/>
          </a:p>
        </p:txBody>
      </p:sp>
      <p:sp>
        <p:nvSpPr>
          <p:cNvPr id="62467"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noTextEdit="1"/>
          </p:cNvSpPr>
          <p:nvPr>
            <p:ph type="sldImg"/>
          </p:nvPr>
        </p:nvSpPr>
        <p:spPr>
          <a:ln>
            <a:solidFill>
              <a:srgbClr val="000000"/>
            </a:solidFill>
            <a:miter/>
          </a:ln>
        </p:spPr>
      </p:sp>
      <p:sp>
        <p:nvSpPr>
          <p:cNvPr id="62466" name="备注占位符 2"/>
          <p:cNvSpPr>
            <a:spLocks noGrp="1"/>
          </p:cNvSpPr>
          <p:nvPr>
            <p:ph type="body"/>
          </p:nvPr>
        </p:nvSpPr>
        <p:spPr>
          <a:noFill/>
          <a:ln>
            <a:noFill/>
          </a:ln>
        </p:spPr>
        <p:txBody>
          <a:bodyPr wrap="square" lIns="91440" tIns="45720" rIns="91440" bIns="45720" anchor="t"/>
          <a:p>
            <a:pPr lvl="0" eaLnBrk="1" hangingPunct="1">
              <a:spcBef>
                <a:spcPct val="0"/>
              </a:spcBef>
            </a:pPr>
            <a:endParaRPr lang="zh-CN" altLang="en-US" dirty="0"/>
          </a:p>
        </p:txBody>
      </p:sp>
      <p:sp>
        <p:nvSpPr>
          <p:cNvPr id="62467"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noTextEdit="1"/>
          </p:cNvSpPr>
          <p:nvPr>
            <p:ph type="sldImg"/>
          </p:nvPr>
        </p:nvSpPr>
        <p:spPr>
          <a:ln>
            <a:solidFill>
              <a:srgbClr val="000000"/>
            </a:solidFill>
            <a:miter/>
          </a:ln>
        </p:spPr>
      </p:sp>
      <p:sp>
        <p:nvSpPr>
          <p:cNvPr id="62466" name="备注占位符 2"/>
          <p:cNvSpPr>
            <a:spLocks noGrp="1"/>
          </p:cNvSpPr>
          <p:nvPr>
            <p:ph type="body"/>
          </p:nvPr>
        </p:nvSpPr>
        <p:spPr>
          <a:noFill/>
          <a:ln>
            <a:noFill/>
          </a:ln>
        </p:spPr>
        <p:txBody>
          <a:bodyPr wrap="square" lIns="91440" tIns="45720" rIns="91440" bIns="45720" anchor="t"/>
          <a:p>
            <a:pPr lvl="0" eaLnBrk="1" hangingPunct="1">
              <a:spcBef>
                <a:spcPct val="0"/>
              </a:spcBef>
            </a:pPr>
            <a:endParaRPr lang="zh-CN" altLang="en-US" dirty="0"/>
          </a:p>
        </p:txBody>
      </p:sp>
      <p:sp>
        <p:nvSpPr>
          <p:cNvPr id="62467"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noTextEdit="1"/>
          </p:cNvSpPr>
          <p:nvPr>
            <p:ph type="sldImg"/>
          </p:nvPr>
        </p:nvSpPr>
        <p:spPr>
          <a:ln>
            <a:solidFill>
              <a:srgbClr val="000000"/>
            </a:solidFill>
            <a:miter/>
          </a:ln>
        </p:spPr>
      </p:sp>
      <p:sp>
        <p:nvSpPr>
          <p:cNvPr id="62466" name="备注占位符 2"/>
          <p:cNvSpPr>
            <a:spLocks noGrp="1"/>
          </p:cNvSpPr>
          <p:nvPr>
            <p:ph type="body"/>
          </p:nvPr>
        </p:nvSpPr>
        <p:spPr>
          <a:noFill/>
          <a:ln>
            <a:noFill/>
          </a:ln>
        </p:spPr>
        <p:txBody>
          <a:bodyPr wrap="square" lIns="91440" tIns="45720" rIns="91440" bIns="45720" anchor="t"/>
          <a:p>
            <a:pPr lvl="0" eaLnBrk="1" hangingPunct="1">
              <a:spcBef>
                <a:spcPct val="0"/>
              </a:spcBef>
            </a:pPr>
            <a:endParaRPr lang="zh-CN" altLang="en-US" dirty="0"/>
          </a:p>
        </p:txBody>
      </p:sp>
      <p:sp>
        <p:nvSpPr>
          <p:cNvPr id="62467"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幻灯片图像占位符 1"/>
          <p:cNvSpPr>
            <a:spLocks noGrp="1" noRot="1" noChangeAspect="1" noTextEdit="1"/>
          </p:cNvSpPr>
          <p:nvPr>
            <p:ph type="sldImg"/>
          </p:nvPr>
        </p:nvSpPr>
        <p:spPr>
          <a:ln>
            <a:solidFill>
              <a:srgbClr val="000000"/>
            </a:solidFill>
            <a:miter/>
          </a:ln>
        </p:spPr>
      </p:sp>
      <p:sp>
        <p:nvSpPr>
          <p:cNvPr id="50178" name="备注占位符 2"/>
          <p:cNvSpPr>
            <a:spLocks noGrp="1"/>
          </p:cNvSpPr>
          <p:nvPr>
            <p:ph type="body"/>
          </p:nvPr>
        </p:nvSpPr>
        <p:spPr>
          <a:noFill/>
          <a:ln>
            <a:noFill/>
          </a:ln>
        </p:spPr>
        <p:txBody>
          <a:bodyPr wrap="square" lIns="91440" tIns="45720" rIns="91440" bIns="45720" anchor="t"/>
          <a:p>
            <a:pPr lvl="0" eaLnBrk="1" hangingPunct="1">
              <a:spcBef>
                <a:spcPct val="0"/>
              </a:spcBef>
            </a:pPr>
            <a:r>
              <a:rPr lang="zh-CN" altLang="en-US" dirty="0"/>
              <a:t>讲解：</a:t>
            </a:r>
            <a:endParaRPr lang="en-US" altLang="zh-CN" dirty="0"/>
          </a:p>
          <a:p>
            <a:pPr lvl="0" eaLnBrk="1" hangingPunct="1">
              <a:spcBef>
                <a:spcPct val="0"/>
              </a:spcBef>
            </a:pPr>
            <a:r>
              <a:rPr lang="en-US" altLang="zh-CN" dirty="0"/>
              <a:t>1</a:t>
            </a:r>
            <a:r>
              <a:rPr lang="zh-CN" altLang="en-US" dirty="0"/>
              <a:t>、</a:t>
            </a:r>
            <a:r>
              <a:rPr lang="en-US" altLang="zh-CN" dirty="0"/>
              <a:t>if</a:t>
            </a:r>
            <a:r>
              <a:rPr lang="zh-CN" altLang="en-US" dirty="0"/>
              <a:t>语句的语法，以及使用方法，举两个生活中的例子：</a:t>
            </a:r>
            <a:endParaRPr lang="en-US" altLang="zh-CN" dirty="0"/>
          </a:p>
          <a:p>
            <a:pPr lvl="0" eaLnBrk="1" hangingPunct="1">
              <a:spcBef>
                <a:spcPct val="0"/>
              </a:spcBef>
            </a:pPr>
            <a:r>
              <a:rPr lang="en-US" altLang="zh-CN" dirty="0"/>
              <a:t>   1</a:t>
            </a:r>
            <a:r>
              <a:rPr lang="zh-CN" altLang="en-US" dirty="0"/>
              <a:t>）如果天气晴朗就去爬山；</a:t>
            </a:r>
            <a:endParaRPr lang="en-US" altLang="zh-CN" dirty="0"/>
          </a:p>
          <a:p>
            <a:pPr lvl="0" eaLnBrk="1" hangingPunct="1">
              <a:spcBef>
                <a:spcPct val="0"/>
              </a:spcBef>
            </a:pPr>
            <a:r>
              <a:rPr lang="en-US" altLang="zh-CN" dirty="0"/>
              <a:t>   2</a:t>
            </a:r>
            <a:r>
              <a:rPr lang="zh-CN" altLang="en-US" dirty="0"/>
              <a:t>）如果天气再热一点就是海边游玩；</a:t>
            </a:r>
            <a:endParaRPr lang="en-US" altLang="zh-CN" dirty="0"/>
          </a:p>
          <a:p>
            <a:pPr lvl="0" eaLnBrk="1" hangingPunct="1">
              <a:spcBef>
                <a:spcPct val="0"/>
              </a:spcBef>
            </a:pPr>
            <a:r>
              <a:rPr lang="en-US" altLang="zh-CN" dirty="0"/>
              <a:t>   3</a:t>
            </a:r>
            <a:r>
              <a:rPr lang="zh-CN" altLang="en-US" dirty="0"/>
              <a:t>）如果每周坚持游泳</a:t>
            </a:r>
            <a:r>
              <a:rPr lang="en-US" altLang="zh-CN" dirty="0"/>
              <a:t>3</a:t>
            </a:r>
            <a:r>
              <a:rPr lang="zh-CN" altLang="en-US" dirty="0"/>
              <a:t>次，肯定能锻炼好身体；</a:t>
            </a:r>
            <a:endParaRPr lang="en-US" altLang="zh-CN" dirty="0"/>
          </a:p>
          <a:p>
            <a:pPr lvl="0" eaLnBrk="1" hangingPunct="1">
              <a:spcBef>
                <a:spcPct val="0"/>
              </a:spcBef>
            </a:pPr>
            <a:r>
              <a:rPr lang="en-US" altLang="zh-CN" dirty="0"/>
              <a:t>   4</a:t>
            </a:r>
            <a:r>
              <a:rPr lang="zh-CN" altLang="en-US" dirty="0"/>
              <a:t>）如果小明这本语文本考试达到</a:t>
            </a:r>
            <a:r>
              <a:rPr lang="en-US" altLang="zh-CN" dirty="0"/>
              <a:t>90</a:t>
            </a:r>
            <a:r>
              <a:rPr lang="zh-CN" altLang="en-US" dirty="0"/>
              <a:t>分就给买一个小汽车作为奖励；</a:t>
            </a:r>
            <a:endParaRPr lang="en-US" altLang="zh-CN" dirty="0"/>
          </a:p>
          <a:p>
            <a:pPr lvl="0" eaLnBrk="1" hangingPunct="1">
              <a:spcBef>
                <a:spcPct val="0"/>
              </a:spcBef>
            </a:pPr>
            <a:r>
              <a:rPr lang="en-US" altLang="zh-CN" dirty="0"/>
              <a:t>2</a:t>
            </a:r>
            <a:r>
              <a:rPr lang="zh-CN" altLang="en-US" dirty="0"/>
              <a:t>、讲解流程结构图；</a:t>
            </a:r>
            <a:endParaRPr lang="en-US" altLang="zh-CN" dirty="0"/>
          </a:p>
          <a:p>
            <a:pPr lvl="0" eaLnBrk="1" hangingPunct="1">
              <a:spcBef>
                <a:spcPct val="0"/>
              </a:spcBef>
            </a:pPr>
            <a:r>
              <a:rPr lang="zh-CN" altLang="en-US" dirty="0"/>
              <a:t>演示（</a:t>
            </a:r>
            <a:r>
              <a:rPr lang="en-US" altLang="zh-CN" dirty="0"/>
              <a:t> </a:t>
            </a:r>
            <a:r>
              <a:rPr lang="zh-CN" altLang="en-US" dirty="0"/>
              <a:t>选择结构</a:t>
            </a:r>
            <a:r>
              <a:rPr lang="en-US" altLang="zh-CN" dirty="0"/>
              <a:t>if</a:t>
            </a:r>
            <a:r>
              <a:rPr lang="zh-CN" altLang="en-US" dirty="0"/>
              <a:t>语句</a:t>
            </a:r>
            <a:r>
              <a:rPr lang="en-US" altLang="zh-CN" dirty="0"/>
              <a:t>/</a:t>
            </a:r>
            <a:r>
              <a:rPr lang="zh-CN" altLang="en-US" dirty="0"/>
              <a:t>基本</a:t>
            </a:r>
            <a:r>
              <a:rPr lang="en-US" altLang="zh-CN" dirty="0"/>
              <a:t>if</a:t>
            </a:r>
            <a:r>
              <a:rPr lang="zh-CN" altLang="en-US" dirty="0"/>
              <a:t>结构</a:t>
            </a:r>
            <a:r>
              <a:rPr lang="en-US" altLang="zh-CN" dirty="0"/>
              <a:t>.html</a:t>
            </a:r>
            <a:r>
              <a:rPr lang="zh-CN" altLang="en-US" dirty="0"/>
              <a:t>）：</a:t>
            </a:r>
            <a:endParaRPr lang="en-US" altLang="zh-CN" dirty="0"/>
          </a:p>
          <a:p>
            <a:pPr lvl="0" eaLnBrk="1" hangingPunct="1">
              <a:spcBef>
                <a:spcPct val="0"/>
              </a:spcBef>
            </a:pPr>
            <a:r>
              <a:rPr lang="en-US" altLang="zh-CN" dirty="0"/>
              <a:t>1</a:t>
            </a:r>
            <a:r>
              <a:rPr lang="zh-CN" altLang="en-US" dirty="0"/>
              <a:t>、</a:t>
            </a:r>
            <a:r>
              <a:rPr lang="en-US" altLang="zh-CN" dirty="0"/>
              <a:t>QQ</a:t>
            </a:r>
            <a:r>
              <a:rPr lang="zh-CN" altLang="en-US" dirty="0"/>
              <a:t>登录的基本</a:t>
            </a:r>
            <a:r>
              <a:rPr lang="en-US" altLang="zh-CN" dirty="0"/>
              <a:t>if</a:t>
            </a:r>
            <a:r>
              <a:rPr lang="zh-CN" altLang="en-US" dirty="0"/>
              <a:t>例子进行演示，仅演示用户名、密码不正确则弹出提示；</a:t>
            </a:r>
            <a:endParaRPr lang="en-US" altLang="zh-CN" dirty="0"/>
          </a:p>
          <a:p>
            <a:pPr lvl="0" eaLnBrk="1" hangingPunct="1">
              <a:spcBef>
                <a:spcPct val="0"/>
              </a:spcBef>
            </a:pPr>
            <a:r>
              <a:rPr lang="en-US" altLang="zh-CN" dirty="0"/>
              <a:t>2</a:t>
            </a:r>
            <a:r>
              <a:rPr lang="zh-CN" altLang="en-US" dirty="0"/>
              <a:t>、使用</a:t>
            </a:r>
            <a:r>
              <a:rPr lang="en-US" altLang="zh-CN" dirty="0"/>
              <a:t>getElementById</a:t>
            </a:r>
            <a:r>
              <a:rPr lang="zh-CN" altLang="en-US" dirty="0"/>
              <a:t>获取用户名和密码的输入值，这里提一下就可以了，告诉学员</a:t>
            </a:r>
            <a:r>
              <a:rPr lang="en-US" altLang="zh-CN" dirty="0"/>
              <a:t>getElementById</a:t>
            </a:r>
            <a:r>
              <a:rPr lang="zh-CN" altLang="en-US" dirty="0"/>
              <a:t>的作用即可；</a:t>
            </a:r>
            <a:endParaRPr lang="en-US" altLang="zh-CN" dirty="0"/>
          </a:p>
          <a:p>
            <a:pPr lvl="0" eaLnBrk="1" hangingPunct="1">
              <a:spcBef>
                <a:spcPct val="0"/>
              </a:spcBef>
            </a:pPr>
            <a:r>
              <a:rPr lang="en-US" altLang="zh-CN" dirty="0"/>
              <a:t>3</a:t>
            </a:r>
            <a:r>
              <a:rPr lang="zh-CN" altLang="en-US" dirty="0"/>
              <a:t>、使用</a:t>
            </a:r>
            <a:r>
              <a:rPr lang="en-US" altLang="zh-CN" dirty="0"/>
              <a:t>alert</a:t>
            </a:r>
            <a:r>
              <a:rPr lang="zh-CN" altLang="en-US" dirty="0"/>
              <a:t>弹出提示，这里提一下，告诉学员</a:t>
            </a:r>
            <a:r>
              <a:rPr lang="en-US" altLang="zh-CN" dirty="0"/>
              <a:t>alert</a:t>
            </a:r>
            <a:r>
              <a:rPr lang="zh-CN" altLang="en-US" dirty="0"/>
              <a:t>的作用即可；</a:t>
            </a:r>
            <a:endParaRPr lang="en-US" altLang="zh-CN" dirty="0"/>
          </a:p>
          <a:p>
            <a:pPr lvl="0" eaLnBrk="1" hangingPunct="1">
              <a:spcBef>
                <a:spcPct val="0"/>
              </a:spcBef>
            </a:pPr>
            <a:endParaRPr lang="en-US" altLang="zh-CN" dirty="0"/>
          </a:p>
        </p:txBody>
      </p:sp>
      <p:sp>
        <p:nvSpPr>
          <p:cNvPr id="50179"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noTextEdit="1"/>
          </p:cNvSpPr>
          <p:nvPr>
            <p:ph type="sldImg"/>
          </p:nvPr>
        </p:nvSpPr>
        <p:spPr>
          <a:ln>
            <a:solidFill>
              <a:srgbClr val="000000"/>
            </a:solidFill>
            <a:miter/>
          </a:ln>
        </p:spPr>
      </p:sp>
      <p:sp>
        <p:nvSpPr>
          <p:cNvPr id="62466" name="备注占位符 2"/>
          <p:cNvSpPr>
            <a:spLocks noGrp="1"/>
          </p:cNvSpPr>
          <p:nvPr>
            <p:ph type="body"/>
          </p:nvPr>
        </p:nvSpPr>
        <p:spPr>
          <a:noFill/>
          <a:ln>
            <a:noFill/>
          </a:ln>
        </p:spPr>
        <p:txBody>
          <a:bodyPr wrap="square" lIns="91440" tIns="45720" rIns="91440" bIns="45720" anchor="t"/>
          <a:p>
            <a:pPr lvl="0" eaLnBrk="1" hangingPunct="1">
              <a:spcBef>
                <a:spcPct val="0"/>
              </a:spcBef>
            </a:pPr>
            <a:endParaRPr lang="zh-CN" altLang="en-US" dirty="0"/>
          </a:p>
        </p:txBody>
      </p:sp>
      <p:sp>
        <p:nvSpPr>
          <p:cNvPr id="62467"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noTextEdit="1"/>
          </p:cNvSpPr>
          <p:nvPr>
            <p:ph type="sldImg"/>
          </p:nvPr>
        </p:nvSpPr>
        <p:spPr>
          <a:ln>
            <a:solidFill>
              <a:srgbClr val="000000"/>
            </a:solidFill>
            <a:miter/>
          </a:ln>
        </p:spPr>
      </p:sp>
      <p:sp>
        <p:nvSpPr>
          <p:cNvPr id="62466" name="备注占位符 2"/>
          <p:cNvSpPr>
            <a:spLocks noGrp="1"/>
          </p:cNvSpPr>
          <p:nvPr>
            <p:ph type="body"/>
          </p:nvPr>
        </p:nvSpPr>
        <p:spPr>
          <a:noFill/>
          <a:ln>
            <a:noFill/>
          </a:ln>
        </p:spPr>
        <p:txBody>
          <a:bodyPr wrap="square" lIns="91440" tIns="45720" rIns="91440" bIns="45720" anchor="t"/>
          <a:p>
            <a:pPr lvl="0" eaLnBrk="1" hangingPunct="1">
              <a:spcBef>
                <a:spcPct val="0"/>
              </a:spcBef>
            </a:pPr>
            <a:endParaRPr lang="zh-CN" altLang="en-US" dirty="0"/>
          </a:p>
        </p:txBody>
      </p:sp>
      <p:sp>
        <p:nvSpPr>
          <p:cNvPr id="62467"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幻灯片图像占位符 1"/>
          <p:cNvSpPr>
            <a:spLocks noGrp="1" noRot="1" noChangeAspect="1" noTextEdit="1"/>
          </p:cNvSpPr>
          <p:nvPr>
            <p:ph type="sldImg"/>
          </p:nvPr>
        </p:nvSpPr>
        <p:spPr>
          <a:ln>
            <a:solidFill>
              <a:srgbClr val="000000"/>
            </a:solidFill>
            <a:miter/>
          </a:ln>
        </p:spPr>
      </p:sp>
      <p:sp>
        <p:nvSpPr>
          <p:cNvPr id="68610" name="备注占位符 2"/>
          <p:cNvSpPr>
            <a:spLocks noGrp="1"/>
          </p:cNvSpPr>
          <p:nvPr>
            <p:ph type="body"/>
          </p:nvPr>
        </p:nvSpPr>
        <p:spPr>
          <a:noFill/>
          <a:ln>
            <a:noFill/>
          </a:ln>
        </p:spPr>
        <p:txBody>
          <a:bodyPr wrap="square" lIns="91440" tIns="45720" rIns="91440" bIns="45720" anchor="t"/>
          <a:p>
            <a:pPr lvl="0" eaLnBrk="1" hangingPunct="1">
              <a:spcBef>
                <a:spcPct val="0"/>
              </a:spcBef>
            </a:pPr>
            <a:endParaRPr lang="zh-CN" altLang="en-US" dirty="0"/>
          </a:p>
        </p:txBody>
      </p:sp>
      <p:sp>
        <p:nvSpPr>
          <p:cNvPr id="68611"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幻灯片图像占位符 1"/>
          <p:cNvSpPr>
            <a:spLocks noGrp="1" noRot="1" noChangeAspect="1" noTextEdit="1"/>
          </p:cNvSpPr>
          <p:nvPr>
            <p:ph type="sldImg"/>
          </p:nvPr>
        </p:nvSpPr>
        <p:spPr>
          <a:ln>
            <a:solidFill>
              <a:srgbClr val="000000"/>
            </a:solidFill>
            <a:miter/>
          </a:ln>
        </p:spPr>
      </p:sp>
      <p:sp>
        <p:nvSpPr>
          <p:cNvPr id="66562" name="备注占位符 2"/>
          <p:cNvSpPr>
            <a:spLocks noGrp="1"/>
          </p:cNvSpPr>
          <p:nvPr>
            <p:ph type="body"/>
          </p:nvPr>
        </p:nvSpPr>
        <p:spPr>
          <a:noFill/>
          <a:ln>
            <a:noFill/>
          </a:ln>
        </p:spPr>
        <p:txBody>
          <a:bodyPr wrap="square" lIns="91440" tIns="45720" rIns="91440" bIns="45720" anchor="t"/>
          <a:p>
            <a:pPr lvl="0" eaLnBrk="1" hangingPunct="1">
              <a:spcBef>
                <a:spcPct val="0"/>
              </a:spcBef>
            </a:pPr>
            <a:endParaRPr lang="zh-CN" altLang="en-US" dirty="0"/>
          </a:p>
        </p:txBody>
      </p:sp>
      <p:sp>
        <p:nvSpPr>
          <p:cNvPr id="66563"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幻灯片图像占位符 1"/>
          <p:cNvSpPr>
            <a:spLocks noGrp="1" noRot="1" noChangeAspect="1" noTextEdit="1"/>
          </p:cNvSpPr>
          <p:nvPr>
            <p:ph type="sldImg"/>
          </p:nvPr>
        </p:nvSpPr>
        <p:spPr>
          <a:ln>
            <a:solidFill>
              <a:srgbClr val="000000"/>
            </a:solidFill>
            <a:miter/>
          </a:ln>
        </p:spPr>
      </p:sp>
      <p:sp>
        <p:nvSpPr>
          <p:cNvPr id="15362" name="备注占位符 2"/>
          <p:cNvSpPr>
            <a:spLocks noGrp="1"/>
          </p:cNvSpPr>
          <p:nvPr>
            <p:ph type="body"/>
          </p:nvPr>
        </p:nvSpPr>
        <p:spPr>
          <a:noFill/>
          <a:ln>
            <a:noFill/>
          </a:ln>
        </p:spPr>
        <p:txBody>
          <a:bodyPr wrap="square" lIns="91440" tIns="45720" rIns="91440" bIns="45720" anchor="t"/>
          <a:p>
            <a:pPr lvl="0" eaLnBrk="1" hangingPunct="1">
              <a:spcBef>
                <a:spcPct val="0"/>
              </a:spcBef>
            </a:pPr>
            <a:r>
              <a:rPr lang="zh-CN" altLang="en-US" dirty="0"/>
              <a:t>讲解指导：</a:t>
            </a:r>
            <a:endParaRPr lang="en-US" altLang="zh-CN" dirty="0"/>
          </a:p>
          <a:p>
            <a:pPr lvl="0" eaLnBrk="1" hangingPunct="1">
              <a:spcBef>
                <a:spcPct val="0"/>
              </a:spcBef>
            </a:pPr>
            <a:r>
              <a:rPr lang="en-US" altLang="zh-CN" dirty="0"/>
              <a:t>1</a:t>
            </a:r>
            <a:r>
              <a:rPr lang="zh-CN" altLang="en-US" dirty="0"/>
              <a:t>、重点内容：</a:t>
            </a:r>
            <a:r>
              <a:rPr lang="en-US" altLang="zh-CN" dirty="0"/>
              <a:t>if</a:t>
            </a:r>
            <a:r>
              <a:rPr lang="zh-CN" altLang="en-US" dirty="0"/>
              <a:t>语句、自定义函数和函数的应用，这部分内容学员要牢固掌握，后面演示操作例子中用到这些知道也要详细解释，让学员能够灵活运用这些知识；</a:t>
            </a:r>
            <a:endParaRPr lang="en-US" altLang="zh-CN" dirty="0"/>
          </a:p>
          <a:p>
            <a:pPr lvl="0" eaLnBrk="1" hangingPunct="1">
              <a:spcBef>
                <a:spcPct val="0"/>
              </a:spcBef>
            </a:pPr>
            <a:r>
              <a:rPr lang="en-US" altLang="zh-CN" dirty="0"/>
              <a:t>2</a:t>
            </a:r>
            <a:r>
              <a:rPr lang="zh-CN" altLang="en-US" dirty="0"/>
              <a:t>、</a:t>
            </a:r>
            <a:r>
              <a:rPr lang="en-US" altLang="zh-CN" dirty="0"/>
              <a:t>JavaScript</a:t>
            </a:r>
            <a:r>
              <a:rPr lang="zh-CN" altLang="en-US" dirty="0"/>
              <a:t>概述，学员知道如何应用</a:t>
            </a:r>
            <a:r>
              <a:rPr lang="en-US" altLang="zh-CN" dirty="0"/>
              <a:t>JavaScript</a:t>
            </a:r>
            <a:r>
              <a:rPr lang="zh-CN" altLang="en-US" dirty="0"/>
              <a:t>即可，掌握外部引用</a:t>
            </a:r>
            <a:r>
              <a:rPr lang="en-US" altLang="zh-CN" dirty="0"/>
              <a:t>JS</a:t>
            </a:r>
            <a:r>
              <a:rPr lang="zh-CN" altLang="en-US" dirty="0"/>
              <a:t>文件方法和</a:t>
            </a:r>
            <a:r>
              <a:rPr lang="zh-CN" altLang="en-US" dirty="0">
                <a:latin typeface="Arial" panose="020B0604020202020204" pitchFamily="34" charset="0"/>
                <a:ea typeface="Arial" panose="020B0604020202020204" pitchFamily="34" charset="0"/>
              </a:rPr>
              <a:t>使用</a:t>
            </a:r>
            <a:r>
              <a:rPr lang="en-US" altLang="zh-CN" dirty="0">
                <a:latin typeface="Arial" panose="020B0604020202020204" pitchFamily="34" charset="0"/>
                <a:ea typeface="Arial" panose="020B0604020202020204" pitchFamily="34" charset="0"/>
              </a:rPr>
              <a:t>&lt;script&gt;</a:t>
            </a:r>
            <a:r>
              <a:rPr lang="zh-CN" altLang="en-US" dirty="0">
                <a:latin typeface="Arial" panose="020B0604020202020204" pitchFamily="34" charset="0"/>
                <a:ea typeface="Arial" panose="020B0604020202020204" pitchFamily="34" charset="0"/>
              </a:rPr>
              <a:t>标签应用</a:t>
            </a:r>
            <a:r>
              <a:rPr lang="en-US" altLang="zh-CN" dirty="0">
                <a:latin typeface="Arial" panose="020B0604020202020204" pitchFamily="34" charset="0"/>
                <a:ea typeface="Arial" panose="020B0604020202020204" pitchFamily="34" charset="0"/>
              </a:rPr>
              <a:t>javascript</a:t>
            </a:r>
            <a:r>
              <a:rPr lang="zh-CN" altLang="en-US" dirty="0">
                <a:latin typeface="Arial" panose="020B0604020202020204" pitchFamily="34" charset="0"/>
                <a:ea typeface="Arial" panose="020B0604020202020204" pitchFamily="34" charset="0"/>
              </a:rPr>
              <a:t>即可；</a:t>
            </a:r>
            <a:endParaRPr lang="en-US" altLang="zh-CN" dirty="0">
              <a:latin typeface="Arial" panose="020B0604020202020204" pitchFamily="34" charset="0"/>
              <a:ea typeface="Arial" panose="020B0604020202020204" pitchFamily="34" charset="0"/>
            </a:endParaRPr>
          </a:p>
          <a:p>
            <a:pPr lvl="0" eaLnBrk="1" hangingPunct="1">
              <a:spcBef>
                <a:spcPct val="0"/>
              </a:spcBef>
            </a:pPr>
            <a:r>
              <a:rPr lang="en-US" altLang="zh-CN" dirty="0">
                <a:latin typeface="Arial" panose="020B0604020202020204" pitchFamily="34" charset="0"/>
                <a:ea typeface="Arial" panose="020B0604020202020204" pitchFamily="34" charset="0"/>
              </a:rPr>
              <a:t>3</a:t>
            </a:r>
            <a:r>
              <a:rPr lang="zh-CN" altLang="en-US" dirty="0">
                <a:latin typeface="Arial" panose="020B0604020202020204" pitchFamily="34" charset="0"/>
                <a:ea typeface="Arial" panose="020B0604020202020204" pitchFamily="34" charset="0"/>
              </a:rPr>
              <a:t>、变量、数据类型、运算符、注释：学员要掌握，但是这里不着重讲解，让学员知道就行了，以后的章节中在演示操作例子中循徐渐进的让学员慢慢理解并加深印象，这些内容在后面章节的操作例子中大量用到，每次用到都要详细讲解；</a:t>
            </a:r>
            <a:endParaRPr lang="en-US" altLang="zh-CN" dirty="0">
              <a:latin typeface="Arial" panose="020B0604020202020204" pitchFamily="34" charset="0"/>
              <a:ea typeface="Arial" panose="020B0604020202020204" pitchFamily="34" charset="0"/>
            </a:endParaRPr>
          </a:p>
          <a:p>
            <a:pPr lvl="0" eaLnBrk="1" hangingPunct="1">
              <a:spcBef>
                <a:spcPct val="0"/>
              </a:spcBef>
            </a:pPr>
            <a:endParaRPr lang="zh-CN" altLang="en-US" dirty="0"/>
          </a:p>
        </p:txBody>
      </p:sp>
      <p:sp>
        <p:nvSpPr>
          <p:cNvPr id="15363"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幻灯片图像占位符 1"/>
          <p:cNvSpPr>
            <a:spLocks noGrp="1" noRot="1" noChangeAspect="1" noTextEdit="1"/>
          </p:cNvSpPr>
          <p:nvPr>
            <p:ph type="sldImg"/>
          </p:nvPr>
        </p:nvSpPr>
        <p:spPr>
          <a:ln>
            <a:solidFill>
              <a:srgbClr val="000000"/>
            </a:solidFill>
            <a:miter/>
          </a:ln>
        </p:spPr>
      </p:sp>
      <p:sp>
        <p:nvSpPr>
          <p:cNvPr id="19458" name="备注占位符 2"/>
          <p:cNvSpPr>
            <a:spLocks noGrp="1"/>
          </p:cNvSpPr>
          <p:nvPr>
            <p:ph type="body"/>
          </p:nvPr>
        </p:nvSpPr>
        <p:spPr>
          <a:noFill/>
          <a:ln>
            <a:noFill/>
          </a:ln>
        </p:spPr>
        <p:txBody>
          <a:bodyPr wrap="square" lIns="91440" tIns="45720" rIns="91440" bIns="45720" anchor="t"/>
          <a:p>
            <a:pPr lvl="0" eaLnBrk="1" hangingPunct="1">
              <a:spcBef>
                <a:spcPct val="0"/>
              </a:spcBef>
            </a:pPr>
            <a:r>
              <a:rPr lang="zh-CN" altLang="en-US" dirty="0"/>
              <a:t>讲解：</a:t>
            </a:r>
            <a:r>
              <a:rPr lang="en-US" altLang="zh-CN" dirty="0"/>
              <a:t>ECMAScript</a:t>
            </a:r>
            <a:r>
              <a:rPr lang="zh-CN" altLang="en-US" dirty="0"/>
              <a:t>是一种开放的、国际上广为接受的、标准的脚本语言规范。</a:t>
            </a:r>
            <a:endParaRPr lang="en-US" altLang="zh-CN" dirty="0"/>
          </a:p>
          <a:p>
            <a:pPr lvl="0" eaLnBrk="1" hangingPunct="1">
              <a:spcBef>
                <a:spcPct val="0"/>
              </a:spcBef>
            </a:pPr>
            <a:r>
              <a:rPr lang="en-US" altLang="zh-CN" dirty="0"/>
              <a:t>1</a:t>
            </a:r>
            <a:r>
              <a:rPr lang="zh-CN" altLang="en-US" dirty="0"/>
              <a:t>、</a:t>
            </a:r>
            <a:r>
              <a:rPr lang="en-US" altLang="zh-CN" dirty="0"/>
              <a:t>JavaScript</a:t>
            </a:r>
            <a:r>
              <a:rPr lang="zh-CN" altLang="en-US" dirty="0"/>
              <a:t>与</a:t>
            </a:r>
            <a:r>
              <a:rPr lang="en-US" altLang="zh-CN" dirty="0"/>
              <a:t>ECMAScript</a:t>
            </a:r>
            <a:r>
              <a:rPr lang="zh-CN" altLang="en-US" dirty="0"/>
              <a:t>的关系，以及</a:t>
            </a:r>
            <a:r>
              <a:rPr lang="en-US" altLang="zh-CN" dirty="0"/>
              <a:t>ECMAScript</a:t>
            </a:r>
            <a:r>
              <a:rPr lang="zh-CN" altLang="en-US" dirty="0"/>
              <a:t>是一种开放的、国际上广为接受的、标准的脚本语方规范，描述的内容：语法、变量、数据类型、逻辑控制语句等</a:t>
            </a:r>
            <a:endParaRPr lang="zh-CN" altLang="en-US" dirty="0"/>
          </a:p>
          <a:p>
            <a:pPr lvl="0" eaLnBrk="1" hangingPunct="1">
              <a:spcBef>
                <a:spcPct val="0"/>
              </a:spcBef>
            </a:pPr>
            <a:r>
              <a:rPr lang="en-US" altLang="zh-CN" dirty="0"/>
              <a:t>2</a:t>
            </a:r>
            <a:r>
              <a:rPr lang="zh-CN" altLang="en-US" dirty="0"/>
              <a:t>、编码遵循</a:t>
            </a:r>
            <a:r>
              <a:rPr lang="en-US" altLang="zh-CN" dirty="0"/>
              <a:t>ECMAScript</a:t>
            </a:r>
            <a:r>
              <a:rPr lang="zh-CN" altLang="en-US" dirty="0"/>
              <a:t>标准</a:t>
            </a:r>
            <a:endParaRPr lang="zh-CN" altLang="en-US" dirty="0"/>
          </a:p>
          <a:p>
            <a:pPr lvl="0" eaLnBrk="1" hangingPunct="1"/>
            <a:endParaRPr lang="zh-CN" altLang="en-US" dirty="0"/>
          </a:p>
        </p:txBody>
      </p:sp>
      <p:sp>
        <p:nvSpPr>
          <p:cNvPr id="19459"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幻灯片图像占位符 1"/>
          <p:cNvSpPr>
            <a:spLocks noGrp="1" noRot="1" noChangeAspect="1" noTextEdit="1"/>
          </p:cNvSpPr>
          <p:nvPr>
            <p:ph type="sldImg"/>
          </p:nvPr>
        </p:nvSpPr>
        <p:spPr>
          <a:ln>
            <a:solidFill>
              <a:srgbClr val="000000"/>
            </a:solidFill>
            <a:miter/>
          </a:ln>
        </p:spPr>
      </p:sp>
      <p:sp>
        <p:nvSpPr>
          <p:cNvPr id="21506" name="备注占位符 2"/>
          <p:cNvSpPr>
            <a:spLocks noGrp="1"/>
          </p:cNvSpPr>
          <p:nvPr>
            <p:ph type="body"/>
          </p:nvPr>
        </p:nvSpPr>
        <p:spPr>
          <a:noFill/>
          <a:ln>
            <a:noFill/>
          </a:ln>
        </p:spPr>
        <p:txBody>
          <a:bodyPr wrap="square" lIns="91440" tIns="45720" rIns="91440" bIns="45720" anchor="t"/>
          <a:p>
            <a:pPr lvl="0" eaLnBrk="1" hangingPunct="1"/>
            <a:r>
              <a:rPr lang="zh-CN" altLang="en-US" dirty="0"/>
              <a:t>演示（</a:t>
            </a:r>
            <a:r>
              <a:rPr lang="en-US" altLang="zh-CN" dirty="0"/>
              <a:t> JavaScript</a:t>
            </a:r>
            <a:r>
              <a:rPr lang="zh-CN" altLang="en-US" dirty="0"/>
              <a:t>组成）：介绍例子作用效果，让学员对</a:t>
            </a:r>
            <a:r>
              <a:rPr lang="en-US" altLang="zh-CN" dirty="0"/>
              <a:t>BOM</a:t>
            </a:r>
            <a:r>
              <a:rPr lang="zh-CN" altLang="en-US" dirty="0"/>
              <a:t>有一个认识即可；</a:t>
            </a:r>
            <a:endParaRPr lang="en-US" altLang="zh-CN" dirty="0"/>
          </a:p>
          <a:p>
            <a:pPr lvl="0" eaLnBrk="1" hangingPunct="1"/>
            <a:endParaRPr lang="zh-CN" altLang="en-US" dirty="0"/>
          </a:p>
        </p:txBody>
      </p:sp>
      <p:sp>
        <p:nvSpPr>
          <p:cNvPr id="21507"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幻灯片图像占位符 1"/>
          <p:cNvSpPr>
            <a:spLocks noGrp="1" noRot="1" noChangeAspect="1" noTextEdit="1"/>
          </p:cNvSpPr>
          <p:nvPr>
            <p:ph type="sldImg"/>
          </p:nvPr>
        </p:nvSpPr>
        <p:spPr>
          <a:ln>
            <a:solidFill>
              <a:srgbClr val="000000"/>
            </a:solidFill>
            <a:miter/>
          </a:ln>
        </p:spPr>
      </p:sp>
      <p:sp>
        <p:nvSpPr>
          <p:cNvPr id="23554" name="备注占位符 2"/>
          <p:cNvSpPr>
            <a:spLocks noGrp="1"/>
          </p:cNvSpPr>
          <p:nvPr>
            <p:ph type="body"/>
          </p:nvPr>
        </p:nvSpPr>
        <p:spPr>
          <a:noFill/>
          <a:ln>
            <a:noFill/>
          </a:ln>
        </p:spPr>
        <p:txBody>
          <a:bodyPr wrap="square" lIns="91440" tIns="45720" rIns="91440" bIns="45720" anchor="t"/>
          <a:p>
            <a:pPr lvl="0" eaLnBrk="1" hangingPunct="1"/>
            <a:r>
              <a:rPr lang="zh-CN" altLang="en-US" dirty="0"/>
              <a:t>演示（</a:t>
            </a:r>
            <a:r>
              <a:rPr lang="en-US" altLang="zh-CN" dirty="0"/>
              <a:t> JavaScript</a:t>
            </a:r>
            <a:r>
              <a:rPr lang="zh-CN" altLang="en-US" dirty="0"/>
              <a:t>组成）：介绍例子作用效果，让学员对</a:t>
            </a:r>
            <a:r>
              <a:rPr lang="en-US" altLang="zh-CN" dirty="0"/>
              <a:t>DOM</a:t>
            </a:r>
            <a:r>
              <a:rPr lang="zh-CN" altLang="en-US" dirty="0"/>
              <a:t>有一个认识即可；</a:t>
            </a:r>
            <a:endParaRPr lang="en-US" altLang="zh-CN" dirty="0"/>
          </a:p>
          <a:p>
            <a:pPr lvl="0" eaLnBrk="1" hangingPunct="1"/>
            <a:endParaRPr lang="zh-CN" altLang="en-US" dirty="0"/>
          </a:p>
        </p:txBody>
      </p:sp>
      <p:sp>
        <p:nvSpPr>
          <p:cNvPr id="23555"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幻灯片图像占位符 1"/>
          <p:cNvSpPr>
            <a:spLocks noGrp="1" noRot="1" noChangeAspect="1" noTextEdit="1"/>
          </p:cNvSpPr>
          <p:nvPr>
            <p:ph type="sldImg"/>
          </p:nvPr>
        </p:nvSpPr>
        <p:spPr>
          <a:ln>
            <a:solidFill>
              <a:srgbClr val="000000"/>
            </a:solidFill>
            <a:miter/>
          </a:ln>
        </p:spPr>
      </p:sp>
      <p:sp>
        <p:nvSpPr>
          <p:cNvPr id="27650" name="备注占位符 2"/>
          <p:cNvSpPr>
            <a:spLocks noGrp="1"/>
          </p:cNvSpPr>
          <p:nvPr>
            <p:ph type="body"/>
          </p:nvPr>
        </p:nvSpPr>
        <p:spPr>
          <a:noFill/>
          <a:ln>
            <a:noFill/>
          </a:ln>
        </p:spPr>
        <p:txBody>
          <a:bodyPr wrap="square" lIns="91440" tIns="45720" rIns="91440" bIns="45720" anchor="t"/>
          <a:p>
            <a:pPr lvl="0" eaLnBrk="1" hangingPunct="1">
              <a:spcBef>
                <a:spcPct val="0"/>
              </a:spcBef>
            </a:pPr>
            <a:r>
              <a:rPr lang="zh-CN" altLang="en-US" dirty="0"/>
              <a:t>讲解：</a:t>
            </a:r>
            <a:endParaRPr lang="en-US" altLang="zh-CN" dirty="0"/>
          </a:p>
          <a:p>
            <a:pPr lvl="0" eaLnBrk="1" hangingPunct="1">
              <a:spcBef>
                <a:spcPct val="0"/>
              </a:spcBef>
            </a:pPr>
            <a:r>
              <a:rPr lang="zh-CN" altLang="en-US" dirty="0"/>
              <a:t>与</a:t>
            </a:r>
            <a:r>
              <a:rPr lang="en-US" altLang="zh-CN" dirty="0"/>
              <a:t>CSS</a:t>
            </a:r>
            <a:r>
              <a:rPr lang="zh-CN" altLang="en-US" dirty="0"/>
              <a:t>对比讲解</a:t>
            </a:r>
            <a:r>
              <a:rPr lang="en-US" altLang="zh-CN" dirty="0"/>
              <a:t>script</a:t>
            </a:r>
            <a:r>
              <a:rPr lang="zh-CN" altLang="en-US" dirty="0"/>
              <a:t>标签、</a:t>
            </a:r>
            <a:r>
              <a:rPr lang="en-US" altLang="zh-CN" dirty="0"/>
              <a:t>type</a:t>
            </a:r>
            <a:r>
              <a:rPr lang="zh-CN" altLang="en-US" dirty="0"/>
              <a:t>属性；</a:t>
            </a:r>
            <a:endParaRPr lang="en-US" altLang="zh-CN" dirty="0"/>
          </a:p>
          <a:p>
            <a:pPr lvl="0" eaLnBrk="1" hangingPunct="1">
              <a:spcBef>
                <a:spcPct val="0"/>
              </a:spcBef>
            </a:pPr>
            <a:r>
              <a:rPr lang="en-US" altLang="en-US" dirty="0"/>
              <a:t>&lt;script&gt;…&lt;/script&gt;</a:t>
            </a:r>
            <a:r>
              <a:rPr lang="zh-CN" altLang="en-US" dirty="0"/>
              <a:t>可以包含在文档中的任何地方，只要保证这些代码在被使用前已读取并加载到内存即可。</a:t>
            </a:r>
            <a:endParaRPr lang="en-US" altLang="zh-CN" dirty="0"/>
          </a:p>
          <a:p>
            <a:pPr lvl="0" eaLnBrk="1" hangingPunct="1">
              <a:spcBef>
                <a:spcPct val="0"/>
              </a:spcBef>
            </a:pPr>
            <a:r>
              <a:rPr lang="zh-CN" altLang="en-US" dirty="0"/>
              <a:t>演示（</a:t>
            </a:r>
            <a:r>
              <a:rPr lang="en-US" altLang="zh-CN" dirty="0"/>
              <a:t>javascript</a:t>
            </a:r>
            <a:r>
              <a:rPr lang="zh-CN" altLang="en-US" dirty="0"/>
              <a:t>基本结构）：介绍例子中的语句作用，让学员对</a:t>
            </a:r>
            <a:r>
              <a:rPr lang="en-US" altLang="zh-CN" dirty="0"/>
              <a:t>Javascript</a:t>
            </a:r>
            <a:r>
              <a:rPr lang="zh-CN" altLang="en-US" dirty="0"/>
              <a:t>有一个认识即可；</a:t>
            </a:r>
            <a:endParaRPr lang="en-US" altLang="zh-CN" dirty="0"/>
          </a:p>
        </p:txBody>
      </p:sp>
      <p:sp>
        <p:nvSpPr>
          <p:cNvPr id="27651"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noTextEdit="1"/>
          </p:cNvSpPr>
          <p:nvPr>
            <p:ph type="sldImg"/>
          </p:nvPr>
        </p:nvSpPr>
        <p:spPr>
          <a:ln>
            <a:solidFill>
              <a:srgbClr val="000000"/>
            </a:solidFill>
            <a:miter/>
          </a:ln>
        </p:spPr>
      </p:sp>
      <p:sp>
        <p:nvSpPr>
          <p:cNvPr id="62466" name="备注占位符 2"/>
          <p:cNvSpPr>
            <a:spLocks noGrp="1"/>
          </p:cNvSpPr>
          <p:nvPr>
            <p:ph type="body"/>
          </p:nvPr>
        </p:nvSpPr>
        <p:spPr>
          <a:noFill/>
          <a:ln>
            <a:noFill/>
          </a:ln>
        </p:spPr>
        <p:txBody>
          <a:bodyPr wrap="square" lIns="91440" tIns="45720" rIns="91440" bIns="45720" anchor="t"/>
          <a:p>
            <a:pPr lvl="0" eaLnBrk="1" hangingPunct="1">
              <a:spcBef>
                <a:spcPct val="0"/>
              </a:spcBef>
            </a:pPr>
            <a:endParaRPr lang="zh-CN" altLang="en-US" dirty="0"/>
          </a:p>
        </p:txBody>
      </p:sp>
      <p:sp>
        <p:nvSpPr>
          <p:cNvPr id="62467"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noTextEdit="1"/>
          </p:cNvSpPr>
          <p:nvPr>
            <p:ph type="sldImg"/>
          </p:nvPr>
        </p:nvSpPr>
        <p:spPr>
          <a:ln>
            <a:solidFill>
              <a:srgbClr val="000000"/>
            </a:solidFill>
            <a:miter/>
          </a:ln>
        </p:spPr>
      </p:sp>
      <p:sp>
        <p:nvSpPr>
          <p:cNvPr id="62466" name="备注占位符 2"/>
          <p:cNvSpPr>
            <a:spLocks noGrp="1"/>
          </p:cNvSpPr>
          <p:nvPr>
            <p:ph type="body"/>
          </p:nvPr>
        </p:nvSpPr>
        <p:spPr>
          <a:noFill/>
          <a:ln>
            <a:noFill/>
          </a:ln>
        </p:spPr>
        <p:txBody>
          <a:bodyPr wrap="square" lIns="91440" tIns="45720" rIns="91440" bIns="45720" anchor="t"/>
          <a:p>
            <a:pPr lvl="0" eaLnBrk="1" hangingPunct="1">
              <a:spcBef>
                <a:spcPct val="0"/>
              </a:spcBef>
            </a:pPr>
            <a:endParaRPr lang="zh-CN" altLang="en-US" dirty="0"/>
          </a:p>
        </p:txBody>
      </p:sp>
      <p:sp>
        <p:nvSpPr>
          <p:cNvPr id="62467"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noTextEdit="1"/>
          </p:cNvSpPr>
          <p:nvPr>
            <p:ph type="sldImg"/>
          </p:nvPr>
        </p:nvSpPr>
        <p:spPr>
          <a:ln>
            <a:solidFill>
              <a:srgbClr val="000000"/>
            </a:solidFill>
            <a:miter/>
          </a:ln>
        </p:spPr>
      </p:sp>
      <p:sp>
        <p:nvSpPr>
          <p:cNvPr id="62466" name="备注占位符 2"/>
          <p:cNvSpPr>
            <a:spLocks noGrp="1"/>
          </p:cNvSpPr>
          <p:nvPr>
            <p:ph type="body"/>
          </p:nvPr>
        </p:nvSpPr>
        <p:spPr>
          <a:noFill/>
          <a:ln>
            <a:noFill/>
          </a:ln>
        </p:spPr>
        <p:txBody>
          <a:bodyPr wrap="square" lIns="91440" tIns="45720" rIns="91440" bIns="45720" anchor="t"/>
          <a:p>
            <a:pPr lvl="0" eaLnBrk="1" hangingPunct="1">
              <a:spcBef>
                <a:spcPct val="0"/>
              </a:spcBef>
            </a:pPr>
            <a:endParaRPr lang="zh-CN" altLang="en-US" dirty="0"/>
          </a:p>
        </p:txBody>
      </p:sp>
      <p:sp>
        <p:nvSpPr>
          <p:cNvPr id="62467"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lvl1pPr>
              <a:defRPr baseline="0">
                <a:solidFill>
                  <a:srgbClr val="009966"/>
                </a:solidFill>
              </a:defRPr>
            </a:lvl1pPr>
          </a:lstStyle>
          <a:p>
            <a:pPr fontAlgn="base"/>
            <a:r>
              <a:rPr lang="zh-CN" altLang="en-US" strike="noStrike" noProof="1" dirty="0" smtClean="0"/>
              <a:t>单击此处编辑母版标题样式</a:t>
            </a:r>
            <a:endParaRPr lang="zh-CN" altLang="en-US" strike="noStrike" noProof="1" dirty="0"/>
          </a:p>
        </p:txBody>
      </p:sp>
      <p:sp>
        <p:nvSpPr>
          <p:cNvPr id="3" name="副标题 2"/>
          <p:cNvSpPr>
            <a:spLocks noGrp="1"/>
          </p:cNvSpPr>
          <p:nvPr>
            <p:ph type="subTitle" idx="1"/>
          </p:nvPr>
        </p:nvSpPr>
        <p:spPr>
          <a:xfrm>
            <a:off x="1371600" y="2914650"/>
            <a:ext cx="6400800" cy="1314450"/>
          </a:xfrm>
        </p:spPr>
        <p:txBody>
          <a:bodyPr/>
          <a:lstStyle>
            <a:lvl1pPr marL="0" indent="0" algn="ctr">
              <a:buNone/>
              <a:defRPr baseline="0">
                <a:solidFill>
                  <a:srgbClr val="009966"/>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dirty="0" smtClean="0"/>
              <a:t>单击此处编辑母版副标题样式</a:t>
            </a:r>
            <a:endParaRPr lang="zh-CN" altLang="en-US" strike="noStrike" noProof="1" dirty="0"/>
          </a:p>
        </p:txBody>
      </p:sp>
      <p:sp>
        <p:nvSpPr>
          <p:cNvPr id="8" name="页脚占位符 3"/>
          <p:cNvSpPr>
            <a:spLocks noGrp="1"/>
          </p:cNvSpPr>
          <p:nvPr>
            <p:ph type="ftr" sz="quarter" idx="3"/>
          </p:nvPr>
        </p:nvSpPr>
        <p:spPr bwMode="auto">
          <a:xfrm>
            <a:off x="3124200" y="4767263"/>
            <a:ext cx="2895600" cy="274638"/>
          </a:xfrm>
          <a:prstGeom prst="rect">
            <a:avLst/>
          </a:prstGeom>
          <a:noFill/>
          <a:ln w="9525">
            <a:noFill/>
            <a:miter lim="800000"/>
          </a:ln>
        </p:spPr>
        <p:txBody>
          <a:bodyPr vert="horz" wrap="square" lIns="91440" tIns="45720" rIns="91440" bIns="45720" numCol="1" anchor="ctr"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defRPr/>
            </a:pPr>
            <a:endParaRPr kumimoji="0" lang="zh-CN" altLang="zh-CN" b="0" i="0" kern="1200" cap="none" spc="0" normalizeH="0" baseline="0" noProof="0">
              <a:latin typeface="+mn-lt"/>
              <a:ea typeface="+mn-ea"/>
              <a:cs typeface="+mn-cs"/>
              <a:sym typeface="微软雅黑" panose="020B0503020204020204" pitchFamily="34" charset="-122"/>
            </a:endParaRPr>
          </a:p>
        </p:txBody>
      </p:sp>
      <p:sp>
        <p:nvSpPr>
          <p:cNvPr id="9" name="灯片编号占位符 4"/>
          <p:cNvSpPr>
            <a:spLocks noGrp="1"/>
          </p:cNvSpPr>
          <p:nvPr>
            <p:ph type="sldNum" sz="quarter" idx="4"/>
          </p:nvPr>
        </p:nvSpPr>
        <p:spPr bwMode="auto">
          <a:xfrm>
            <a:off x="6553200" y="4767263"/>
            <a:ext cx="2133600" cy="274638"/>
          </a:xfrm>
          <a:prstGeom prst="rect">
            <a:avLst/>
          </a:prstGeom>
          <a:noFill/>
          <a:ln w="9525">
            <a:noFill/>
            <a:miter lim="800000"/>
          </a:ln>
        </p:spPr>
        <p:txBody>
          <a:bodyPr vert="horz" wrap="square" lIns="91440" tIns="45720" rIns="91440" bIns="45720" numCol="1" anchor="ctr" anchorCtr="0" compatLnSpc="1"/>
          <a:p>
            <a:pPr algn="r" eaLnBrk="1" fontAlgn="base" hangingPunct="1">
              <a:buChar char="•"/>
            </a:pPr>
            <a:fld id="{9A0DB2DC-4C9A-4742-B13C-FB6460FD3503}" type="slidenum">
              <a:rPr lang="zh-CN" altLang="en-US" sz="1200" noProof="1" dirty="0">
                <a:solidFill>
                  <a:srgbClr val="898989"/>
                </a:solidFill>
                <a:latin typeface="微软雅黑" panose="020B0503020204020204" pitchFamily="34" charset="-122"/>
                <a:ea typeface="微软雅黑" panose="020B0503020204020204" pitchFamily="34" charset="-122"/>
                <a:cs typeface="+mn-ea"/>
                <a:sym typeface="微软雅黑" panose="020B0503020204020204" pitchFamily="34" charset="-122"/>
              </a:rPr>
            </a:fld>
            <a:endParaRPr lang="zh-CN" altLang="en-US" sz="1200" noProof="1" dirty="0">
              <a:solidFill>
                <a:srgbClr val="898989"/>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bg1"/>
        </a:solidFill>
        <a:effectLst/>
      </p:bgPr>
    </p:bg>
    <p:spTree>
      <p:nvGrpSpPr>
        <p:cNvPr id="1" name=""/>
        <p:cNvGrpSpPr/>
        <p:nvPr/>
      </p:nvGrpSpPr>
      <p:grpSpPr>
        <a:xfrm>
          <a:off x="0" y="0"/>
          <a:ext cx="0" cy="0"/>
          <a:chOff x="0" y="0"/>
          <a:chExt cx="0" cy="0"/>
        </a:xfrm>
      </p:grpSpPr>
      <p:sp>
        <p:nvSpPr>
          <p:cNvPr id="3076" name="直接连接符 8"/>
          <p:cNvSpPr/>
          <p:nvPr userDrawn="1"/>
        </p:nvSpPr>
        <p:spPr>
          <a:xfrm rot="5400000">
            <a:off x="709613" y="2563813"/>
            <a:ext cx="3152775" cy="3175"/>
          </a:xfrm>
          <a:prstGeom prst="line">
            <a:avLst/>
          </a:prstGeom>
          <a:ln w="6350" cap="flat" cmpd="sng">
            <a:solidFill>
              <a:srgbClr val="7F7F7F">
                <a:alpha val="50195"/>
              </a:srgbClr>
            </a:solidFill>
            <a:prstDash val="solid"/>
            <a:round/>
            <a:headEnd type="none" w="med" len="med"/>
            <a:tailEnd type="none" w="med" len="med"/>
          </a:ln>
        </p:spPr>
        <p:txBody>
          <a:bodyPr anchor="t"/>
          <a:p>
            <a:pPr lvl="0" indent="0"/>
            <a:endParaRPr lang="zh-CN" altLang="en-US"/>
          </a:p>
        </p:txBody>
      </p:sp>
      <p:sp>
        <p:nvSpPr>
          <p:cNvPr id="6" name="文本占位符 33"/>
          <p:cNvSpPr>
            <a:spLocks noGrp="1"/>
          </p:cNvSpPr>
          <p:nvPr>
            <p:ph type="body" sz="quarter" idx="12"/>
          </p:nvPr>
        </p:nvSpPr>
        <p:spPr>
          <a:xfrm>
            <a:off x="-32" y="919173"/>
            <a:ext cx="2214578" cy="928694"/>
          </a:xfrm>
        </p:spPr>
        <p:txBody>
          <a:bodyPr lIns="0" tIns="0" rIns="0" bIns="0" rtlCol="0" anchor="ctr">
            <a:normAutofit/>
          </a:bodyPr>
          <a:lstStyle>
            <a:lvl1pPr algn="ctr" defTabSz="913765" rtl="0" eaLnBrk="1" latinLnBrk="0" hangingPunct="1">
              <a:lnSpc>
                <a:spcPct val="150000"/>
              </a:lnSpc>
              <a:spcBef>
                <a:spcPct val="0"/>
              </a:spcBef>
              <a:buNone/>
              <a:defRPr lang="en-US" altLang="zh-CN" sz="2400" b="1" kern="1200" baseline="0" dirty="0" smtClean="0">
                <a:solidFill>
                  <a:srgbClr val="009966"/>
                </a:solidFill>
                <a:latin typeface="微软雅黑" panose="020B0503020204020204" pitchFamily="34" charset="-122"/>
                <a:ea typeface="微软雅黑" panose="020B0503020204020204" pitchFamily="34" charset="-122"/>
                <a:cs typeface="+mj-cs"/>
              </a:defRPr>
            </a:lvl1pPr>
          </a:lstStyle>
          <a:p>
            <a:pPr lvl="0" fontAlgn="base"/>
            <a:r>
              <a:rPr lang="zh-CN" altLang="en-US" strike="noStrike" noProof="1" smtClean="0"/>
              <a:t>单击此处编辑母版文本样式</a:t>
            </a:r>
            <a:endParaRPr lang="zh-CN" altLang="en-US" strike="noStrike" noProof="1" smtClean="0"/>
          </a:p>
        </p:txBody>
      </p:sp>
      <p:sp>
        <p:nvSpPr>
          <p:cNvPr id="7" name="文本占位符 33"/>
          <p:cNvSpPr>
            <a:spLocks noGrp="1"/>
          </p:cNvSpPr>
          <p:nvPr>
            <p:ph type="body" sz="quarter" idx="13"/>
          </p:nvPr>
        </p:nvSpPr>
        <p:spPr>
          <a:xfrm>
            <a:off x="-32" y="3205189"/>
            <a:ext cx="2214578" cy="928694"/>
          </a:xfrm>
        </p:spPr>
        <p:txBody>
          <a:bodyPr lIns="0" tIns="0" rIns="0" bIns="0" rtlCol="0" anchor="ctr">
            <a:normAutofit/>
          </a:bodyPr>
          <a:lstStyle>
            <a:lvl1pPr algn="ctr" defTabSz="913765" rtl="0" eaLnBrk="1" latinLnBrk="0" hangingPunct="1">
              <a:lnSpc>
                <a:spcPct val="150000"/>
              </a:lnSpc>
              <a:spcBef>
                <a:spcPct val="0"/>
              </a:spcBef>
              <a:buNone/>
              <a:defRPr lang="en-US" altLang="zh-CN" sz="2400" b="1" kern="1200" baseline="0" dirty="0" smtClean="0">
                <a:solidFill>
                  <a:srgbClr val="009966"/>
                </a:solidFill>
                <a:latin typeface="微软雅黑" panose="020B0503020204020204" pitchFamily="34" charset="-122"/>
                <a:ea typeface="微软雅黑" panose="020B0503020204020204" pitchFamily="34" charset="-122"/>
                <a:cs typeface="+mj-cs"/>
              </a:defRPr>
            </a:lvl1pPr>
          </a:lstStyle>
          <a:p>
            <a:pPr lvl="0" fontAlgn="base"/>
            <a:r>
              <a:rPr lang="zh-CN" altLang="en-US" strike="noStrike" noProof="1" smtClean="0"/>
              <a:t>单击此处编辑母版文本样式</a:t>
            </a:r>
            <a:endParaRPr lang="zh-CN" altLang="en-US" strike="noStrike" noProof="1" smtClean="0"/>
          </a:p>
        </p:txBody>
      </p:sp>
      <p:sp>
        <p:nvSpPr>
          <p:cNvPr id="9" name="内容占位符 2"/>
          <p:cNvSpPr>
            <a:spLocks noGrp="1"/>
          </p:cNvSpPr>
          <p:nvPr>
            <p:ph idx="1"/>
          </p:nvPr>
        </p:nvSpPr>
        <p:spPr>
          <a:xfrm>
            <a:off x="2357422" y="985837"/>
            <a:ext cx="6143668" cy="2514607"/>
          </a:xfrm>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2" name="页脚占位符 2"/>
          <p:cNvSpPr>
            <a:spLocks noGrp="1"/>
          </p:cNvSpPr>
          <p:nvPr>
            <p:ph type="ftr" sz="quarter" idx="3"/>
          </p:nvPr>
        </p:nvSpPr>
        <p:spPr bwMode="auto">
          <a:xfrm>
            <a:off x="3124200" y="4767263"/>
            <a:ext cx="2895600" cy="274638"/>
          </a:xfrm>
          <a:prstGeom prst="rect">
            <a:avLst/>
          </a:prstGeom>
          <a:noFill/>
          <a:ln w="9525">
            <a:noFill/>
            <a:miter lim="800000"/>
          </a:ln>
        </p:spPr>
        <p:txBody>
          <a:bodyPr vert="horz" wrap="square" lIns="91440" tIns="45720" rIns="91440" bIns="45720" numCol="1" anchor="ctr"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defRPr/>
            </a:pPr>
            <a:endParaRPr kumimoji="0" lang="zh-CN" altLang="zh-CN" b="0" i="0" kern="1200" cap="none" spc="0" normalizeH="0" baseline="0" noProof="0">
              <a:latin typeface="+mn-lt"/>
              <a:ea typeface="+mn-ea"/>
              <a:cs typeface="+mn-cs"/>
              <a:sym typeface="微软雅黑" panose="020B0503020204020204" pitchFamily="34" charset="-122"/>
            </a:endParaRPr>
          </a:p>
        </p:txBody>
      </p:sp>
      <p:sp>
        <p:nvSpPr>
          <p:cNvPr id="10" name="灯片编号占位符 3"/>
          <p:cNvSpPr>
            <a:spLocks noGrp="1"/>
          </p:cNvSpPr>
          <p:nvPr>
            <p:ph type="sldNum" sz="quarter" idx="4"/>
          </p:nvPr>
        </p:nvSpPr>
        <p:spPr bwMode="auto">
          <a:xfrm>
            <a:off x="6553200" y="4767263"/>
            <a:ext cx="2133600" cy="274638"/>
          </a:xfrm>
          <a:prstGeom prst="rect">
            <a:avLst/>
          </a:prstGeom>
          <a:noFill/>
          <a:ln w="9525">
            <a:noFill/>
            <a:miter lim="800000"/>
          </a:ln>
        </p:spPr>
        <p:txBody>
          <a:bodyPr vert="horz" wrap="square" lIns="91440" tIns="45720" rIns="91440" bIns="45720" numCol="1" anchor="ctr" anchorCtr="0" compatLnSpc="1"/>
          <a:p>
            <a:pPr algn="r" eaLnBrk="1" fontAlgn="base" hangingPunct="1">
              <a:buChar char="•"/>
            </a:pPr>
            <a:fld id="{9A0DB2DC-4C9A-4742-B13C-FB6460FD3503}" type="slidenum">
              <a:rPr lang="zh-CN" altLang="en-US" sz="1200" noProof="1" dirty="0">
                <a:solidFill>
                  <a:srgbClr val="898989"/>
                </a:solidFill>
                <a:latin typeface="微软雅黑" panose="020B0503020204020204" pitchFamily="34" charset="-122"/>
                <a:ea typeface="微软雅黑" panose="020B0503020204020204" pitchFamily="34" charset="-122"/>
                <a:cs typeface="+mn-ea"/>
                <a:sym typeface="微软雅黑" panose="020B0503020204020204" pitchFamily="34" charset="-122"/>
              </a:rPr>
            </a:fld>
            <a:endParaRPr lang="zh-CN" altLang="en-US" sz="1200" noProof="1" dirty="0">
              <a:solidFill>
                <a:srgbClr val="898989"/>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pic>
        <p:nvPicPr>
          <p:cNvPr id="4101" name="图片 8" descr="logo.png"/>
          <p:cNvPicPr>
            <a:picLocks noChangeAspect="1"/>
          </p:cNvPicPr>
          <p:nvPr userDrawn="1"/>
        </p:nvPicPr>
        <p:blipFill>
          <a:blip r:embed="rId2"/>
          <a:stretch>
            <a:fillRect/>
          </a:stretch>
        </p:blipFill>
        <p:spPr>
          <a:xfrm>
            <a:off x="7704138" y="4357688"/>
            <a:ext cx="1154112" cy="500062"/>
          </a:xfrm>
          <a:prstGeom prst="rect">
            <a:avLst/>
          </a:prstGeom>
          <a:noFill/>
          <a:ln w="9525">
            <a:noFill/>
          </a:ln>
        </p:spPr>
      </p:pic>
      <p:sp>
        <p:nvSpPr>
          <p:cNvPr id="2" name="标题 1"/>
          <p:cNvSpPr>
            <a:spLocks noGrp="1"/>
          </p:cNvSpPr>
          <p:nvPr>
            <p:ph type="title"/>
          </p:nvPr>
        </p:nvSpPr>
        <p:spPr/>
        <p:txBody>
          <a:body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idx="1"/>
          </p:nvPr>
        </p:nvSpPr>
        <p:spPr>
          <a:xfrm>
            <a:off x="900000" y="1260000"/>
            <a:ext cx="7200000" cy="2520000"/>
          </a:xfrm>
        </p:spPr>
        <p:txBody>
          <a:bodyPr anchor="t" anchorCtr="0"/>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5"/>
          </p:nvPr>
        </p:nvSpPr>
        <p:spPr>
          <a:xfrm>
            <a:off x="3124200" y="4767263"/>
            <a:ext cx="2895600" cy="274638"/>
          </a:xfrm>
          <a:prstGeom prst="rect">
            <a:avLst/>
          </a:prstGeom>
          <a:noFill/>
          <a:ln w="9525">
            <a:noFill/>
            <a:miter lim="800000"/>
          </a:ln>
        </p:spPr>
        <p:txBody>
          <a:bodyPr vert="horz" wrap="square" lIns="91440" tIns="45720" rIns="91440" bIns="45720" numCol="1" anchor="ctr" anchorCtr="0" compatLnSpc="1"/>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b="0" i="0" kern="1200" cap="none" spc="0" normalizeH="0" baseline="0" noProof="0">
              <a:latin typeface="+mn-lt"/>
              <a:ea typeface="+mn-ea"/>
              <a:cs typeface="+mn-cs"/>
              <a:sym typeface="微软雅黑" panose="020B0503020204020204" pitchFamily="34" charset="-122"/>
            </a:endParaRPr>
          </a:p>
        </p:txBody>
      </p:sp>
      <p:sp>
        <p:nvSpPr>
          <p:cNvPr id="6" name="灯片编号占位符 5"/>
          <p:cNvSpPr>
            <a:spLocks noGrp="1"/>
          </p:cNvSpPr>
          <p:nvPr>
            <p:ph type="sldNum" sz="quarter" idx="16"/>
          </p:nvPr>
        </p:nvSpPr>
        <p:spPr>
          <a:xfrm>
            <a:off x="6553200" y="4767263"/>
            <a:ext cx="2133600" cy="274638"/>
          </a:xfrm>
          <a:prstGeom prst="rect">
            <a:avLst/>
          </a:prstGeom>
          <a:noFill/>
          <a:ln w="9525">
            <a:noFill/>
            <a:miter lim="800000"/>
          </a:ln>
        </p:spPr>
        <p:txBody>
          <a:bodyPr vert="horz" wrap="square" lIns="91440" tIns="45720" rIns="91440" bIns="45720" numCol="1" anchor="ctr" anchorCtr="0" compatLnSpc="1"/>
          <a:p>
            <a:pPr algn="r" eaLnBrk="1" fontAlgn="base" hangingPunct="1">
              <a:buChar char="•"/>
            </a:pPr>
            <a:fld id="{9A0DB2DC-4C9A-4742-B13C-FB6460FD3503}" type="slidenum">
              <a:rPr lang="zh-CN" altLang="en-US" sz="1200" noProof="1" dirty="0">
                <a:solidFill>
                  <a:srgbClr val="898989"/>
                </a:solidFill>
                <a:latin typeface="微软雅黑" panose="020B0503020204020204" pitchFamily="34" charset="-122"/>
                <a:ea typeface="微软雅黑" panose="020B0503020204020204" pitchFamily="34" charset="-122"/>
                <a:cs typeface="+mn-ea"/>
                <a:sym typeface="微软雅黑" panose="020B0503020204020204" pitchFamily="34" charset="-122"/>
              </a:rPr>
            </a:fld>
            <a:endParaRPr lang="zh-CN" altLang="en-US" sz="1200" noProof="1" dirty="0">
              <a:solidFill>
                <a:srgbClr val="898989"/>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bg>
      <p:bgPr>
        <a:solidFill>
          <a:schemeClr val="bg1"/>
        </a:solidFill>
        <a:effectLst/>
      </p:bgPr>
    </p:bg>
    <p:spTree>
      <p:nvGrpSpPr>
        <p:cNvPr id="1" name=""/>
        <p:cNvGrpSpPr/>
        <p:nvPr/>
      </p:nvGrpSpPr>
      <p:grpSpPr>
        <a:xfrm>
          <a:off x="0" y="0"/>
          <a:ext cx="0" cy="0"/>
          <a:chOff x="0" y="0"/>
          <a:chExt cx="0" cy="0"/>
        </a:xfrm>
      </p:grpSpPr>
      <p:cxnSp>
        <p:nvCxnSpPr>
          <p:cNvPr id="5125" name="直接连接符 8"/>
          <p:cNvCxnSpPr/>
          <p:nvPr/>
        </p:nvCxnSpPr>
        <p:spPr>
          <a:xfrm>
            <a:off x="4572000" y="1203960"/>
            <a:ext cx="0" cy="3455670"/>
          </a:xfrm>
          <a:prstGeom prst="line">
            <a:avLst/>
          </a:prstGeom>
          <a:ln w="9525" cap="flat" cmpd="sng">
            <a:solidFill>
              <a:srgbClr val="BFBFBF"/>
            </a:solidFill>
            <a:prstDash val="solid"/>
            <a:round/>
            <a:headEnd type="none" w="med" len="med"/>
            <a:tailEnd type="none" w="med" len="med"/>
          </a:ln>
        </p:spPr>
      </p:cxnSp>
      <p:pic>
        <p:nvPicPr>
          <p:cNvPr id="5126" name="图片 9" descr="logo.png"/>
          <p:cNvPicPr>
            <a:picLocks noChangeAspect="1"/>
          </p:cNvPicPr>
          <p:nvPr userDrawn="1"/>
        </p:nvPicPr>
        <p:blipFill>
          <a:blip r:embed="rId2"/>
          <a:stretch>
            <a:fillRect/>
          </a:stretch>
        </p:blipFill>
        <p:spPr>
          <a:xfrm>
            <a:off x="7704138" y="4357688"/>
            <a:ext cx="1154112" cy="500062"/>
          </a:xfrm>
          <a:prstGeom prst="rect">
            <a:avLst/>
          </a:prstGeom>
          <a:noFill/>
          <a:ln w="9525">
            <a:noFill/>
          </a:ln>
        </p:spPr>
      </p:pic>
      <p:sp>
        <p:nvSpPr>
          <p:cNvPr id="3" name="文本占位符 2"/>
          <p:cNvSpPr>
            <a:spLocks noGrp="1"/>
          </p:cNvSpPr>
          <p:nvPr>
            <p:ph type="body" idx="1"/>
          </p:nvPr>
        </p:nvSpPr>
        <p:spPr>
          <a:xfrm>
            <a:off x="457200" y="342909"/>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dirty="0" smtClean="0"/>
              <a:t>单击此处编辑母版文本样式</a:t>
            </a:r>
            <a:endParaRPr lang="zh-CN" altLang="en-US" strike="noStrike" noProof="1" dirty="0" smtClean="0"/>
          </a:p>
        </p:txBody>
      </p:sp>
      <p:sp>
        <p:nvSpPr>
          <p:cNvPr id="4" name="内容占位符 3"/>
          <p:cNvSpPr>
            <a:spLocks noGrp="1"/>
          </p:cNvSpPr>
          <p:nvPr>
            <p:ph sz="half" idx="2"/>
          </p:nvPr>
        </p:nvSpPr>
        <p:spPr>
          <a:xfrm>
            <a:off x="457200" y="823921"/>
            <a:ext cx="4040188" cy="28908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342909"/>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dirty="0" smtClean="0"/>
              <a:t>单击此处编辑母版文本样式</a:t>
            </a:r>
            <a:endParaRPr lang="zh-CN" altLang="en-US" strike="noStrike" noProof="1" dirty="0" smtClean="0"/>
          </a:p>
        </p:txBody>
      </p:sp>
      <p:sp>
        <p:nvSpPr>
          <p:cNvPr id="6" name="内容占位符 5"/>
          <p:cNvSpPr>
            <a:spLocks noGrp="1"/>
          </p:cNvSpPr>
          <p:nvPr>
            <p:ph sz="quarter" idx="4"/>
          </p:nvPr>
        </p:nvSpPr>
        <p:spPr>
          <a:xfrm>
            <a:off x="4645025" y="823921"/>
            <a:ext cx="4041775" cy="28908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 name="页脚占位符 1"/>
          <p:cNvSpPr>
            <a:spLocks noGrp="1"/>
          </p:cNvSpPr>
          <p:nvPr>
            <p:ph type="ftr" sz="quarter" idx="13"/>
          </p:nvPr>
        </p:nvSpPr>
        <p:spPr>
          <a:xfrm>
            <a:off x="3124200" y="4767263"/>
            <a:ext cx="2895600" cy="274638"/>
          </a:xfrm>
          <a:prstGeom prst="rect">
            <a:avLst/>
          </a:prstGeom>
          <a:noFill/>
          <a:ln w="9525">
            <a:noFill/>
            <a:miter lim="800000"/>
          </a:ln>
        </p:spPr>
        <p:txBody>
          <a:bodyPr vert="horz" wrap="square" lIns="91440" tIns="45720" rIns="91440" bIns="45720" numCol="1" anchor="ctr" anchorCtr="0" compatLnSpc="1"/>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b="0" i="0" kern="1200" cap="none" spc="0" normalizeH="0" baseline="0" noProof="0">
              <a:latin typeface="+mn-lt"/>
              <a:ea typeface="+mn-ea"/>
              <a:cs typeface="+mn-cs"/>
              <a:sym typeface="微软雅黑" panose="020B0503020204020204" pitchFamily="34" charset="-122"/>
            </a:endParaRPr>
          </a:p>
        </p:txBody>
      </p:sp>
      <p:sp>
        <p:nvSpPr>
          <p:cNvPr id="7" name="灯片编号占位符 6"/>
          <p:cNvSpPr>
            <a:spLocks noGrp="1"/>
          </p:cNvSpPr>
          <p:nvPr>
            <p:ph type="sldNum" sz="quarter" idx="14"/>
          </p:nvPr>
        </p:nvSpPr>
        <p:spPr>
          <a:xfrm>
            <a:off x="6553200" y="4767263"/>
            <a:ext cx="2133600" cy="274638"/>
          </a:xfrm>
          <a:prstGeom prst="rect">
            <a:avLst/>
          </a:prstGeom>
          <a:noFill/>
          <a:ln w="9525">
            <a:noFill/>
            <a:miter lim="800000"/>
          </a:ln>
        </p:spPr>
        <p:txBody>
          <a:bodyPr vert="horz" wrap="square" lIns="91440" tIns="45720" rIns="91440" bIns="45720" numCol="1" anchor="ctr" anchorCtr="0" compatLnSpc="1"/>
          <a:p>
            <a:pPr algn="r" eaLnBrk="1" fontAlgn="base" hangingPunct="1">
              <a:buChar char="•"/>
            </a:pPr>
            <a:fld id="{9A0DB2DC-4C9A-4742-B13C-FB6460FD3503}" type="slidenum">
              <a:rPr lang="zh-CN" altLang="en-US" sz="1200" noProof="1" dirty="0">
                <a:solidFill>
                  <a:srgbClr val="898989"/>
                </a:solidFill>
                <a:latin typeface="微软雅黑" panose="020B0503020204020204" pitchFamily="34" charset="-122"/>
                <a:ea typeface="微软雅黑" panose="020B0503020204020204" pitchFamily="34" charset="-122"/>
                <a:cs typeface="+mn-ea"/>
                <a:sym typeface="微软雅黑" panose="020B0503020204020204" pitchFamily="34" charset="-122"/>
              </a:rPr>
            </a:fld>
            <a:endParaRPr lang="zh-CN" altLang="en-US" sz="1200" noProof="1" dirty="0">
              <a:solidFill>
                <a:srgbClr val="898989"/>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8" name="页脚占位符 3"/>
          <p:cNvSpPr>
            <a:spLocks noGrp="1"/>
          </p:cNvSpPr>
          <p:nvPr>
            <p:ph type="ftr" sz="quarter" idx="3"/>
          </p:nvPr>
        </p:nvSpPr>
        <p:spPr bwMode="auto">
          <a:xfrm>
            <a:off x="3124200" y="4767263"/>
            <a:ext cx="2895600" cy="274638"/>
          </a:xfrm>
          <a:prstGeom prst="rect">
            <a:avLst/>
          </a:prstGeom>
          <a:noFill/>
          <a:ln w="9525">
            <a:noFill/>
            <a:miter lim="800000"/>
          </a:ln>
        </p:spPr>
        <p:txBody>
          <a:bodyPr vert="horz" wrap="square" lIns="91440" tIns="45720" rIns="91440" bIns="45720" numCol="1" anchor="ctr"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defRPr/>
            </a:pPr>
            <a:endParaRPr kumimoji="0" lang="zh-CN" altLang="zh-CN" b="0" i="0" kern="1200" cap="none" spc="0" normalizeH="0" baseline="0" noProof="0">
              <a:latin typeface="+mn-lt"/>
              <a:ea typeface="+mn-ea"/>
              <a:cs typeface="+mn-cs"/>
              <a:sym typeface="微软雅黑" panose="020B0503020204020204" pitchFamily="34" charset="-122"/>
            </a:endParaRPr>
          </a:p>
        </p:txBody>
      </p:sp>
      <p:sp>
        <p:nvSpPr>
          <p:cNvPr id="9" name="灯片编号占位符 4"/>
          <p:cNvSpPr>
            <a:spLocks noGrp="1"/>
          </p:cNvSpPr>
          <p:nvPr>
            <p:ph type="sldNum" sz="quarter" idx="4"/>
          </p:nvPr>
        </p:nvSpPr>
        <p:spPr bwMode="auto">
          <a:xfrm>
            <a:off x="6553200" y="4767263"/>
            <a:ext cx="2133600" cy="274638"/>
          </a:xfrm>
          <a:prstGeom prst="rect">
            <a:avLst/>
          </a:prstGeom>
          <a:noFill/>
          <a:ln w="9525">
            <a:noFill/>
            <a:miter lim="800000"/>
          </a:ln>
        </p:spPr>
        <p:txBody>
          <a:bodyPr vert="horz" wrap="square" lIns="91440" tIns="45720" rIns="91440" bIns="45720" numCol="1" anchor="ctr" anchorCtr="0" compatLnSpc="1"/>
          <a:p>
            <a:pPr algn="r" eaLnBrk="1" fontAlgn="base" hangingPunct="1">
              <a:buChar char="•"/>
            </a:pPr>
            <a:fld id="{9A0DB2DC-4C9A-4742-B13C-FB6460FD3503}" type="slidenum">
              <a:rPr lang="zh-CN" altLang="en-US" sz="1200" noProof="1" dirty="0">
                <a:solidFill>
                  <a:srgbClr val="898989"/>
                </a:solidFill>
                <a:latin typeface="微软雅黑" panose="020B0503020204020204" pitchFamily="34" charset="-122"/>
                <a:ea typeface="微软雅黑" panose="020B0503020204020204" pitchFamily="34" charset="-122"/>
                <a:cs typeface="+mn-ea"/>
                <a:sym typeface="微软雅黑" panose="020B0503020204020204" pitchFamily="34" charset="-122"/>
              </a:rPr>
            </a:fld>
            <a:endParaRPr lang="zh-CN" altLang="en-US" sz="1200" noProof="1" dirty="0">
              <a:solidFill>
                <a:srgbClr val="898989"/>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5" name="内容占位符 2"/>
          <p:cNvSpPr>
            <a:spLocks noGrp="1"/>
          </p:cNvSpPr>
          <p:nvPr>
            <p:ph idx="1"/>
          </p:nvPr>
        </p:nvSpPr>
        <p:spPr>
          <a:xfrm>
            <a:off x="457200" y="1200150"/>
            <a:ext cx="8229600" cy="351474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8" name="页脚占位符 2"/>
          <p:cNvSpPr>
            <a:spLocks noGrp="1"/>
          </p:cNvSpPr>
          <p:nvPr>
            <p:ph type="ftr" sz="quarter" idx="3"/>
          </p:nvPr>
        </p:nvSpPr>
        <p:spPr bwMode="auto">
          <a:xfrm>
            <a:off x="3124200" y="4767263"/>
            <a:ext cx="2895600" cy="274638"/>
          </a:xfrm>
          <a:prstGeom prst="rect">
            <a:avLst/>
          </a:prstGeom>
          <a:noFill/>
          <a:ln w="9525">
            <a:noFill/>
            <a:miter lim="800000"/>
          </a:ln>
        </p:spPr>
        <p:txBody>
          <a:bodyPr vert="horz" wrap="square" lIns="91440" tIns="45720" rIns="91440" bIns="45720" numCol="1" anchor="ctr"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defRPr/>
            </a:pPr>
            <a:endParaRPr kumimoji="0" lang="zh-CN" altLang="zh-CN" b="0" i="0" kern="1200" cap="none" spc="0" normalizeH="0" baseline="0" noProof="0">
              <a:latin typeface="+mn-lt"/>
              <a:ea typeface="+mn-ea"/>
              <a:cs typeface="+mn-cs"/>
              <a:sym typeface="微软雅黑" panose="020B0503020204020204" pitchFamily="34" charset="-122"/>
            </a:endParaRPr>
          </a:p>
        </p:txBody>
      </p:sp>
      <p:sp>
        <p:nvSpPr>
          <p:cNvPr id="9" name="灯片编号占位符 3"/>
          <p:cNvSpPr>
            <a:spLocks noGrp="1"/>
          </p:cNvSpPr>
          <p:nvPr>
            <p:ph type="sldNum" sz="quarter" idx="4"/>
          </p:nvPr>
        </p:nvSpPr>
        <p:spPr bwMode="auto">
          <a:xfrm>
            <a:off x="6553200" y="4767263"/>
            <a:ext cx="2133600" cy="274638"/>
          </a:xfrm>
          <a:prstGeom prst="rect">
            <a:avLst/>
          </a:prstGeom>
          <a:noFill/>
          <a:ln w="9525">
            <a:noFill/>
            <a:miter lim="800000"/>
          </a:ln>
        </p:spPr>
        <p:txBody>
          <a:bodyPr vert="horz" wrap="square" lIns="91440" tIns="45720" rIns="91440" bIns="45720" numCol="1" anchor="ctr" anchorCtr="0" compatLnSpc="1"/>
          <a:p>
            <a:pPr algn="r" eaLnBrk="1" fontAlgn="base" hangingPunct="1">
              <a:buChar char="•"/>
            </a:pPr>
            <a:fld id="{9A0DB2DC-4C9A-4742-B13C-FB6460FD3503}" type="slidenum">
              <a:rPr lang="zh-CN" altLang="en-US" sz="1200" noProof="1" dirty="0">
                <a:solidFill>
                  <a:srgbClr val="898989"/>
                </a:solidFill>
                <a:latin typeface="微软雅黑" panose="020B0503020204020204" pitchFamily="34" charset="-122"/>
                <a:ea typeface="微软雅黑" panose="020B0503020204020204" pitchFamily="34" charset="-122"/>
                <a:cs typeface="+mn-ea"/>
                <a:sym typeface="微软雅黑" panose="020B0503020204020204" pitchFamily="34" charset="-122"/>
              </a:rPr>
            </a:fld>
            <a:endParaRPr lang="zh-CN" altLang="en-US" sz="1200" noProof="1" dirty="0">
              <a:solidFill>
                <a:srgbClr val="898989"/>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8" name="页脚占位符 1"/>
          <p:cNvSpPr>
            <a:spLocks noGrp="1"/>
          </p:cNvSpPr>
          <p:nvPr>
            <p:ph type="ftr" sz="quarter" idx="3"/>
          </p:nvPr>
        </p:nvSpPr>
        <p:spPr bwMode="auto">
          <a:xfrm>
            <a:off x="3124200" y="4767263"/>
            <a:ext cx="2895600" cy="274638"/>
          </a:xfrm>
          <a:prstGeom prst="rect">
            <a:avLst/>
          </a:prstGeom>
          <a:noFill/>
          <a:ln w="9525">
            <a:noFill/>
            <a:miter lim="800000"/>
          </a:ln>
        </p:spPr>
        <p:txBody>
          <a:bodyPr vert="horz" wrap="square" lIns="91440" tIns="45720" rIns="91440" bIns="45720" numCol="1" anchor="ctr"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defRPr/>
            </a:pPr>
            <a:endParaRPr kumimoji="0" lang="zh-CN" altLang="zh-CN" b="0" i="0" kern="1200" cap="none" spc="0" normalizeH="0" baseline="0" noProof="0">
              <a:latin typeface="+mn-lt"/>
              <a:ea typeface="+mn-ea"/>
              <a:cs typeface="+mn-cs"/>
              <a:sym typeface="微软雅黑" panose="020B0503020204020204" pitchFamily="34" charset="-122"/>
            </a:endParaRPr>
          </a:p>
        </p:txBody>
      </p:sp>
      <p:sp>
        <p:nvSpPr>
          <p:cNvPr id="9" name="灯片编号占位符 2"/>
          <p:cNvSpPr>
            <a:spLocks noGrp="1"/>
          </p:cNvSpPr>
          <p:nvPr>
            <p:ph type="sldNum" sz="quarter" idx="4"/>
          </p:nvPr>
        </p:nvSpPr>
        <p:spPr bwMode="auto">
          <a:xfrm>
            <a:off x="6553200" y="4767263"/>
            <a:ext cx="2133600" cy="274638"/>
          </a:xfrm>
          <a:prstGeom prst="rect">
            <a:avLst/>
          </a:prstGeom>
          <a:noFill/>
          <a:ln w="9525">
            <a:noFill/>
            <a:miter lim="800000"/>
          </a:ln>
        </p:spPr>
        <p:txBody>
          <a:bodyPr vert="horz" wrap="square" lIns="91440" tIns="45720" rIns="91440" bIns="45720" numCol="1" anchor="ctr" anchorCtr="0" compatLnSpc="1"/>
          <a:p>
            <a:pPr algn="r" eaLnBrk="1" fontAlgn="base" hangingPunct="1">
              <a:buChar char="•"/>
            </a:pPr>
            <a:fld id="{9A0DB2DC-4C9A-4742-B13C-FB6460FD3503}" type="slidenum">
              <a:rPr lang="zh-CN" altLang="en-US" sz="1200" noProof="1" dirty="0">
                <a:solidFill>
                  <a:srgbClr val="898989"/>
                </a:solidFill>
                <a:latin typeface="微软雅黑" panose="020B0503020204020204" pitchFamily="34" charset="-122"/>
                <a:ea typeface="微软雅黑" panose="020B0503020204020204" pitchFamily="34" charset="-122"/>
                <a:cs typeface="+mn-ea"/>
                <a:sym typeface="微软雅黑" panose="020B0503020204020204" pitchFamily="34" charset="-122"/>
              </a:rPr>
            </a:fld>
            <a:endParaRPr lang="zh-CN" altLang="en-US" sz="1200" noProof="1" dirty="0">
              <a:solidFill>
                <a:srgbClr val="898989"/>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400" b="1"/>
            </a:lvl1p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idx="1"/>
          </p:nvPr>
        </p:nvSpPr>
        <p:spPr>
          <a:xfrm>
            <a:off x="3575050" y="204788"/>
            <a:ext cx="5111750" cy="4389437"/>
          </a:xfrm>
        </p:spPr>
        <p:txBody>
          <a:bodyPr/>
          <a:lstStyle>
            <a:lvl1pPr>
              <a:defRPr sz="2400"/>
            </a:lvl1pPr>
            <a:lvl2pPr>
              <a:defRPr sz="24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dirty="0" smtClean="0"/>
              <a:t>单击此处编辑母版文本样式</a:t>
            </a:r>
            <a:endParaRPr lang="zh-CN" altLang="en-US" strike="noStrike" noProof="1" dirty="0" smtClean="0"/>
          </a:p>
        </p:txBody>
      </p:sp>
      <p:sp>
        <p:nvSpPr>
          <p:cNvPr id="8" name="页脚占位符 4"/>
          <p:cNvSpPr>
            <a:spLocks noGrp="1"/>
          </p:cNvSpPr>
          <p:nvPr>
            <p:ph type="ftr" sz="quarter" idx="3"/>
          </p:nvPr>
        </p:nvSpPr>
        <p:spPr bwMode="auto">
          <a:xfrm>
            <a:off x="3124200" y="4767263"/>
            <a:ext cx="2895600" cy="274638"/>
          </a:xfrm>
          <a:prstGeom prst="rect">
            <a:avLst/>
          </a:prstGeom>
          <a:noFill/>
          <a:ln w="9525">
            <a:noFill/>
            <a:miter lim="800000"/>
          </a:ln>
        </p:spPr>
        <p:txBody>
          <a:bodyPr vert="horz" wrap="square" lIns="91440" tIns="45720" rIns="91440" bIns="45720" numCol="1" anchor="ctr"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defRPr/>
            </a:pPr>
            <a:endParaRPr kumimoji="0" lang="zh-CN" altLang="zh-CN" b="0" i="0" kern="1200" cap="none" spc="0" normalizeH="0" baseline="0" noProof="0">
              <a:latin typeface="+mn-lt"/>
              <a:ea typeface="+mn-ea"/>
              <a:cs typeface="+mn-cs"/>
              <a:sym typeface="微软雅黑" panose="020B0503020204020204" pitchFamily="34" charset="-122"/>
            </a:endParaRPr>
          </a:p>
        </p:txBody>
      </p:sp>
      <p:sp>
        <p:nvSpPr>
          <p:cNvPr id="9" name="灯片编号占位符 5"/>
          <p:cNvSpPr>
            <a:spLocks noGrp="1"/>
          </p:cNvSpPr>
          <p:nvPr>
            <p:ph type="sldNum" sz="quarter" idx="4"/>
          </p:nvPr>
        </p:nvSpPr>
        <p:spPr bwMode="auto">
          <a:xfrm>
            <a:off x="6553200" y="4767263"/>
            <a:ext cx="2133600" cy="274638"/>
          </a:xfrm>
          <a:prstGeom prst="rect">
            <a:avLst/>
          </a:prstGeom>
          <a:noFill/>
          <a:ln w="9525">
            <a:noFill/>
            <a:miter lim="800000"/>
          </a:ln>
        </p:spPr>
        <p:txBody>
          <a:bodyPr vert="horz" wrap="square" lIns="91440" tIns="45720" rIns="91440" bIns="45720" numCol="1" anchor="ctr" anchorCtr="0" compatLnSpc="1"/>
          <a:p>
            <a:pPr algn="r" eaLnBrk="1" fontAlgn="base" hangingPunct="1">
              <a:buChar char="•"/>
            </a:pPr>
            <a:fld id="{9A0DB2DC-4C9A-4742-B13C-FB6460FD3503}" type="slidenum">
              <a:rPr lang="zh-CN" altLang="en-US" sz="1200" noProof="1" dirty="0">
                <a:solidFill>
                  <a:srgbClr val="898989"/>
                </a:solidFill>
                <a:latin typeface="微软雅黑" panose="020B0503020204020204" pitchFamily="34" charset="-122"/>
                <a:ea typeface="微软雅黑" panose="020B0503020204020204" pitchFamily="34" charset="-122"/>
                <a:cs typeface="+mn-ea"/>
                <a:sym typeface="微软雅黑" panose="020B0503020204020204" pitchFamily="34" charset="-122"/>
              </a:rPr>
            </a:fld>
            <a:endParaRPr lang="zh-CN" altLang="en-US" sz="1200" noProof="1" dirty="0">
              <a:solidFill>
                <a:srgbClr val="898989"/>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457200" y="206375"/>
            <a:ext cx="8229600" cy="857250"/>
          </a:xfrm>
          <a:prstGeom prst="rect">
            <a:avLst/>
          </a:prstGeom>
          <a:noFill/>
          <a:ln w="9525">
            <a:noFill/>
          </a:ln>
        </p:spPr>
        <p:txBody>
          <a:bodyPr anchor="ctr"/>
          <a:p>
            <a:pPr lvl="0" indent="-914400"/>
            <a:r>
              <a:rPr lang="zh-CN" altLang="en-US" dirty="0"/>
              <a:t>单击此处编辑母版标题样式</a:t>
            </a:r>
            <a:endParaRPr lang="zh-CN" altLang="en-US" dirty="0"/>
          </a:p>
        </p:txBody>
      </p:sp>
      <p:sp>
        <p:nvSpPr>
          <p:cNvPr id="1027" name="文本占位符 2"/>
          <p:cNvSpPr>
            <a:spLocks noGrp="1"/>
          </p:cNvSpPr>
          <p:nvPr>
            <p:ph type="body"/>
          </p:nvPr>
        </p:nvSpPr>
        <p:spPr>
          <a:xfrm>
            <a:off x="457200" y="1200150"/>
            <a:ext cx="8229600" cy="3394075"/>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页脚占位符 4"/>
          <p:cNvSpPr>
            <a:spLocks noGrp="1" noChangeArrowheads="1"/>
          </p:cNvSpPr>
          <p:nvPr>
            <p:ph type="ftr" sz="quarter" idx="3"/>
          </p:nvPr>
        </p:nvSpPr>
        <p:spPr bwMode="auto">
          <a:xfrm>
            <a:off x="3124200" y="4767263"/>
            <a:ext cx="2895600" cy="274638"/>
          </a:xfrm>
          <a:prstGeom prst="rect">
            <a:avLst/>
          </a:prstGeom>
          <a:noFill/>
          <a:ln w="9525">
            <a:noFill/>
            <a:miter lim="800000"/>
          </a:ln>
        </p:spPr>
        <p:txBody>
          <a:bodyPr vert="horz" wrap="square" lIns="91440" tIns="45720" rIns="91440" bIns="45720" numCol="1" anchor="ctr" anchorCtr="0" compatLnSpc="1"/>
          <a:lstStyle>
            <a:lvl1pPr algn="ctr">
              <a:buFont typeface="Arial" panose="020B0604020202020204" pitchFamily="34" charset="0"/>
              <a:buNone/>
              <a:defRPr sz="1200">
                <a:solidFill>
                  <a:srgbClr val="898989"/>
                </a:solidFill>
                <a:latin typeface="+mn-lt"/>
                <a:ea typeface="+mn-ea"/>
                <a:sym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mn-lt"/>
              <a:ea typeface="+mn-ea"/>
              <a:cs typeface="+mn-cs"/>
              <a:sym typeface="微软雅黑" panose="020B0503020204020204" pitchFamily="34" charset="-122"/>
            </a:endParaRPr>
          </a:p>
        </p:txBody>
      </p:sp>
      <p:sp>
        <p:nvSpPr>
          <p:cNvPr id="1029" name="灯片编号占位符 5"/>
          <p:cNvSpPr>
            <a:spLocks noGrp="1" noChangeArrowheads="1"/>
          </p:cNvSpPr>
          <p:nvPr>
            <p:ph type="sldNum" sz="quarter" idx="4"/>
          </p:nvPr>
        </p:nvSpPr>
        <p:spPr bwMode="auto">
          <a:xfrm>
            <a:off x="6553200" y="4767263"/>
            <a:ext cx="2133600" cy="274638"/>
          </a:xfrm>
          <a:prstGeom prst="rect">
            <a:avLst/>
          </a:prstGeom>
          <a:noFill/>
          <a:ln w="9525">
            <a:noFill/>
            <a:miter lim="800000"/>
          </a:ln>
        </p:spPr>
        <p:txBody>
          <a:bodyPr vert="horz" wrap="square" lIns="91440" tIns="45720" rIns="91440" bIns="45720" numCol="1" anchor="ctr" anchorCtr="0" compatLnSpc="1"/>
          <a:p>
            <a:pPr lvl="0" algn="r" eaLnBrk="1" fontAlgn="base" hangingPunct="1">
              <a:buChar char="•"/>
            </a:pPr>
            <a:fld id="{9A0DB2DC-4C9A-4742-B13C-FB6460FD3503}" type="slidenum">
              <a:rPr lang="zh-CN" altLang="en-US" sz="1200" strike="noStrike" noProof="1" dirty="0">
                <a:solidFill>
                  <a:srgbClr val="898989"/>
                </a:solidFill>
                <a:latin typeface="微软雅黑" panose="020B0503020204020204" pitchFamily="34" charset="-122"/>
                <a:ea typeface="微软雅黑" panose="020B0503020204020204" pitchFamily="34" charset="-122"/>
                <a:cs typeface="+mn-ea"/>
                <a:sym typeface="微软雅黑" panose="020B0503020204020204" pitchFamily="34" charset="-122"/>
              </a:rPr>
            </a:fld>
            <a:endParaRPr lang="zh-CN" altLang="en-US" sz="1200" strike="noStrike" noProof="1" dirty="0">
              <a:solidFill>
                <a:srgbClr val="89898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0" name="等腰三角形 6"/>
          <p:cNvSpPr/>
          <p:nvPr/>
        </p:nvSpPr>
        <p:spPr>
          <a:xfrm rot="5400000">
            <a:off x="-33337" y="382588"/>
            <a:ext cx="498475" cy="428625"/>
          </a:xfrm>
          <a:prstGeom prst="triangle">
            <a:avLst>
              <a:gd name="adj" fmla="val 50000"/>
            </a:avLst>
          </a:prstGeom>
          <a:solidFill>
            <a:srgbClr val="009966"/>
          </a:solidFill>
          <a:ln w="9525">
            <a:noFill/>
          </a:ln>
        </p:spPr>
        <p:txBody>
          <a:bodyPr anchor="ctr"/>
          <a:p>
            <a:pPr lvl="0" indent="0"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1031" name="图片 8" descr="logo.png"/>
          <p:cNvPicPr>
            <a:picLocks noChangeAspect="1"/>
          </p:cNvPicPr>
          <p:nvPr userDrawn="1"/>
        </p:nvPicPr>
        <p:blipFill>
          <a:blip r:embed="rId9"/>
          <a:stretch>
            <a:fillRect/>
          </a:stretch>
        </p:blipFill>
        <p:spPr>
          <a:xfrm>
            <a:off x="7704138" y="4357688"/>
            <a:ext cx="1154112" cy="500062"/>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marL="914400" indent="-914400" algn="l" rtl="0" eaLnBrk="0" fontAlgn="base" hangingPunct="0">
        <a:spcBef>
          <a:spcPct val="0"/>
        </a:spcBef>
        <a:spcAft>
          <a:spcPct val="0"/>
        </a:spcAft>
        <a:defRPr sz="2400" b="1">
          <a:solidFill>
            <a:schemeClr val="tx1"/>
          </a:solidFill>
          <a:latin typeface="+mj-lt"/>
          <a:ea typeface="+mj-ea"/>
          <a:cs typeface="+mj-cs"/>
          <a:sym typeface="Calibri" panose="020F0502020204030204" pitchFamily="34" charset="0"/>
        </a:defRPr>
      </a:lvl1pPr>
      <a:lvl2pPr marL="914400" indent="-914400" algn="l" rtl="0" eaLnBrk="0" fontAlgn="base" hangingPunct="0">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914400" indent="-914400" algn="l" rtl="0" eaLnBrk="0" fontAlgn="base" hangingPunct="0">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914400" indent="-914400" algn="l" rtl="0" eaLnBrk="0" fontAlgn="base" hangingPunct="0">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914400" indent="-914400" algn="l" rtl="0" eaLnBrk="0" fontAlgn="base" hangingPunct="0">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1371600" indent="-914400" algn="l" rtl="0" fontAlgn="base">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1828800" indent="-914400" algn="l" rtl="0" fontAlgn="base">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2286000" indent="-914400" algn="l" rtl="0" fontAlgn="base">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2743200" indent="-914400" algn="l" rtl="0" fontAlgn="base">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1"/>
          <p:cNvSpPr>
            <a:spLocks noGrp="1"/>
          </p:cNvSpPr>
          <p:nvPr>
            <p:ph type="ctrTitle"/>
          </p:nvPr>
        </p:nvSpPr>
        <p:spPr>
          <a:xfrm>
            <a:off x="614045" y="1383665"/>
            <a:ext cx="8148320" cy="1871345"/>
          </a:xfrm>
        </p:spPr>
        <p:txBody>
          <a:bodyPr wrap="square" lIns="91440" tIns="45720" rIns="91440" bIns="45720" anchor="ctr"/>
          <a:p>
            <a:pPr marL="0" indent="0" algn="ctr" eaLnBrk="1" hangingPunct="1">
              <a:lnSpc>
                <a:spcPct val="150000"/>
              </a:lnSpc>
            </a:pPr>
            <a:r>
              <a:rPr lang="en-US" altLang="zh-CN" sz="4000" baseline="0" dirty="0">
                <a:solidFill>
                  <a:srgbClr val="009966"/>
                </a:solidFill>
                <a:latin typeface="微软雅黑" panose="020B0503020204020204" pitchFamily="34" charset="-122"/>
                <a:ea typeface="微软雅黑" panose="020B0503020204020204" pitchFamily="34" charset="-122"/>
                <a:cs typeface="+mj-cs"/>
                <a:sym typeface="Calibri" panose="020F0502020204030204" pitchFamily="34" charset="0"/>
              </a:rPr>
              <a:t>JavaScript DOM</a:t>
            </a:r>
            <a:br>
              <a:rPr lang="zh-CN" altLang="en-US" sz="4000" baseline="0" dirty="0">
                <a:solidFill>
                  <a:srgbClr val="009966"/>
                </a:solidFill>
                <a:latin typeface="Arial" panose="020B0604020202020204" pitchFamily="34" charset="0"/>
                <a:ea typeface="Arial" panose="020B0604020202020204" pitchFamily="34" charset="0"/>
                <a:cs typeface="+mj-cs"/>
                <a:sym typeface="Calibri" panose="020F0502020204030204" pitchFamily="34" charset="0"/>
              </a:rPr>
            </a:br>
            <a:r>
              <a:rPr lang="zh-CN" altLang="en-US" sz="4000" baseline="0" dirty="0">
                <a:solidFill>
                  <a:srgbClr val="009966"/>
                </a:solidFill>
                <a:latin typeface="Arial" panose="020B0604020202020204" pitchFamily="34" charset="0"/>
                <a:ea typeface="Arial" panose="020B0604020202020204" pitchFamily="34" charset="0"/>
                <a:cs typeface="+mj-cs"/>
                <a:sym typeface="Calibri" panose="020F0502020204030204" pitchFamily="34" charset="0"/>
              </a:rPr>
              <a:t>                </a:t>
            </a:r>
            <a:r>
              <a:rPr lang="en-US" altLang="zh-CN" sz="2800" baseline="0" dirty="0">
                <a:solidFill>
                  <a:srgbClr val="009966"/>
                </a:solidFill>
                <a:latin typeface="Arial" panose="020B0604020202020204" pitchFamily="34" charset="0"/>
                <a:ea typeface="Arial" panose="020B0604020202020204" pitchFamily="34" charset="0"/>
                <a:cs typeface="+mj-cs"/>
                <a:sym typeface="Calibri" panose="020F0502020204030204" pitchFamily="34" charset="0"/>
              </a:rPr>
              <a:t>—— </a:t>
            </a:r>
            <a:r>
              <a:rPr lang="zh-CN" altLang="en-US" sz="2800" dirty="0">
                <a:latin typeface="Arial" panose="020B0604020202020204" pitchFamily="34" charset="0"/>
                <a:ea typeface="Arial" panose="020B0604020202020204" pitchFamily="34" charset="0"/>
                <a:cs typeface="+mn-cs"/>
                <a:sym typeface="Calibri" panose="020F0502020204030204" pitchFamily="34" charset="0"/>
              </a:rPr>
              <a:t>使</a:t>
            </a:r>
            <a:endParaRPr lang="zh-CN" altLang="en-US" sz="2800" baseline="0" dirty="0">
              <a:solidFill>
                <a:srgbClr val="009966"/>
              </a:solidFill>
              <a:latin typeface="Arial" panose="020B0604020202020204" pitchFamily="34" charset="0"/>
              <a:ea typeface="Arial" panose="020B0604020202020204" pitchFamily="34" charset="0"/>
              <a:cs typeface="+mj-cs"/>
              <a:sym typeface="Calibri" panose="020F0502020204030204" pitchFamily="34" charset="0"/>
            </a:endParaRPr>
          </a:p>
        </p:txBody>
      </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4"/>
          <p:cNvSpPr>
            <a:spLocks noGrp="1"/>
          </p:cNvSpPr>
          <p:nvPr>
            <p:ph type="title"/>
          </p:nvPr>
        </p:nvSpPr>
        <p:spPr/>
        <p:txBody>
          <a:bodyPr wrap="square" lIns="91440" tIns="45720" rIns="91440" bIns="45720" anchor="ctr"/>
          <a:p>
            <a:pPr algn="l" eaLnBrk="1" hangingPunct="1"/>
            <a:r>
              <a:rPr lang="en-US" altLang="zh-CN" dirty="0"/>
              <a:t>JavaScript 的</a:t>
            </a:r>
            <a:r>
              <a:rPr lang="zh-CN" altLang="en-US" dirty="0"/>
              <a:t>书写</a:t>
            </a:r>
            <a:endParaRPr lang="zh-CN" altLang="en-US" dirty="0"/>
          </a:p>
        </p:txBody>
      </p:sp>
      <p:sp>
        <p:nvSpPr>
          <p:cNvPr id="8" name="文本占位符 7"/>
          <p:cNvSpPr>
            <a:spLocks noGrp="1"/>
          </p:cNvSpPr>
          <p:nvPr>
            <p:ph type="body" sz="quarter" idx="13"/>
          </p:nvPr>
        </p:nvSpPr>
        <p:spPr>
          <a:xfrm>
            <a:off x="142844" y="4643452"/>
            <a:ext cx="2857520" cy="428610"/>
          </a:xfrm>
        </p:spPr>
        <p:txBody>
          <a:bodyPr vert="horz" wrap="square" lIns="91434" tIns="45717" rIns="91434" bIns="45717" numCol="1" rtlCol="0" anchor="ctr" anchorCtr="0" compatLnSpc="1">
            <a:normAutofit/>
          </a:bodyPr>
          <a:lstStyle/>
          <a:p>
            <a:pPr marL="342900" marR="0" lvl="0" indent="-34290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800" b="1" i="0" u="none" strike="noStrike" kern="1200" cap="none" spc="0" normalizeH="0" baseline="0"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JavaScript</a:t>
            </a:r>
            <a:r>
              <a:rPr kumimoji="0" lang="zh-CN" altLang="en-US" sz="1800" b="1" i="0" u="none" strike="noStrike" kern="1200" cap="none" spc="0" normalizeH="0" baseline="0"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的应用</a:t>
            </a:r>
            <a:endParaRPr kumimoji="0" lang="zh-CN" altLang="en-US" sz="1800" b="1" i="0" u="none" strike="noStrike" kern="1200" cap="none" spc="0" normalizeH="0" baseline="0"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9" name="文本占位符 8"/>
          <p:cNvSpPr>
            <a:spLocks noGrp="1"/>
          </p:cNvSpPr>
          <p:nvPr>
            <p:ph type="body" sz="quarter" idx="14"/>
          </p:nvPr>
        </p:nvSpPr>
        <p:spPr>
          <a:xfrm>
            <a:off x="142844" y="3714758"/>
            <a:ext cx="2857520" cy="928694"/>
          </a:xfrm>
        </p:spPr>
        <p:txBody>
          <a:bodyPr vert="horz" wrap="square" lIns="91434" tIns="45717" rIns="91434" bIns="45717" numCol="1" rtlCol="0" anchor="ctr" anchorCtr="0" compatLnSpc="1">
            <a:normAutofit/>
          </a:bodyPr>
          <a:lstStyle/>
          <a:p>
            <a:pPr marL="342900" marR="0" lvl="0" indent="-342900" algn="ctr" defTabSz="913765"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Arial" panose="020B0604020202020204" pitchFamily="34" charset="0"/>
                <a:sym typeface="Calibri" panose="020F0502020204030204" pitchFamily="34" charset="0"/>
              </a:rPr>
              <a:t>JavaScript</a:t>
            </a:r>
            <a:r>
              <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Arial" panose="020B0604020202020204" pitchFamily="34" charset="0"/>
                <a:sym typeface="Calibri" panose="020F0502020204030204" pitchFamily="34" charset="0"/>
              </a:rPr>
              <a:t>基础</a:t>
            </a: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Arial" panose="020B0604020202020204" pitchFamily="34" charset="0"/>
              <a:sym typeface="Calibri" panose="020F0502020204030204" pitchFamily="34" charset="0"/>
            </a:endParaRPr>
          </a:p>
          <a:p>
            <a:pPr marL="342900" marR="0" lvl="0" indent="-342900" algn="ctr" defTabSz="913765"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1800" b="1" i="1"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Arial" panose="020B0604020202020204" pitchFamily="34" charset="0"/>
                <a:sym typeface="Calibri" panose="020F0502020204030204" pitchFamily="34" charset="0"/>
              </a:rPr>
              <a:t>之二</a:t>
            </a:r>
            <a:endParaRPr kumimoji="0" lang="zh-CN" altLang="en-US"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4" name="AutoShape 50"/>
          <p:cNvSpPr>
            <a:spLocks noChangeArrowheads="1"/>
          </p:cNvSpPr>
          <p:nvPr/>
        </p:nvSpPr>
        <p:spPr bwMode="auto">
          <a:xfrm>
            <a:off x="900000" y="1188000"/>
            <a:ext cx="3773170" cy="2377439"/>
          </a:xfrm>
          <a:prstGeom prst="roundRect">
            <a:avLst>
              <a:gd name="adj" fmla="val 0"/>
            </a:avLst>
          </a:prstGeom>
          <a:solidFill>
            <a:srgbClr val="FFFFFF"/>
          </a:solidFill>
          <a:ln w="25400" cap="flat" cmpd="sng" algn="ctr">
            <a:solidFill>
              <a:srgbClr val="00996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rPr>
              <a:t>格式：</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kumimoji="0" lang="en-US" altLang="zh-CN" sz="1600" b="1" i="0" u="none" strike="noStrike" kern="1200" cap="none" spc="0" normalizeH="0" baseline="0" noProof="0" dirty="0">
                <a:ln>
                  <a:noFill/>
                </a:ln>
                <a:solidFill>
                  <a:schemeClr val="tx1"/>
                </a:solidFill>
                <a:effectLst/>
                <a:uLnTx/>
                <a:uFillTx/>
                <a:latin typeface="Consolas" panose="020B0609020204030204" charset="0"/>
                <a:ea typeface="宋体" panose="02010600030101010101" pitchFamily="2" charset="-122"/>
                <a:cs typeface="Arial" panose="020B0604020202020204" pitchFamily="34" charset="0"/>
              </a:rPr>
              <a:t>&lt;script type="text/</a:t>
            </a:r>
            <a:r>
              <a:rPr kumimoji="0" lang="en-US" altLang="zh-CN" sz="1600" b="1" i="0" u="none" strike="noStrike" kern="1200" cap="none" spc="0" normalizeH="0" baseline="0" noProof="0" dirty="0" err="1">
                <a:ln>
                  <a:noFill/>
                </a:ln>
                <a:solidFill>
                  <a:schemeClr val="tx1"/>
                </a:solidFill>
                <a:effectLst/>
                <a:uLnTx/>
                <a:uFillTx/>
                <a:latin typeface="Consolas" panose="020B0609020204030204" charset="0"/>
                <a:ea typeface="宋体" panose="02010600030101010101" pitchFamily="2" charset="-122"/>
                <a:cs typeface="Arial" panose="020B0604020202020204" pitchFamily="34" charset="0"/>
              </a:rPr>
              <a:t>javascript</a:t>
            </a:r>
            <a:r>
              <a:rPr kumimoji="0" lang="en-US" altLang="zh-CN" sz="1600" b="1" i="0" u="none" strike="noStrike" kern="1200" cap="none" spc="0" normalizeH="0" baseline="0" noProof="0" dirty="0">
                <a:ln>
                  <a:noFill/>
                </a:ln>
                <a:solidFill>
                  <a:schemeClr val="tx1"/>
                </a:solidFill>
                <a:effectLst/>
                <a:uLnTx/>
                <a:uFillTx/>
                <a:latin typeface="Consolas" panose="020B0609020204030204" charset="0"/>
                <a:ea typeface="宋体" panose="02010600030101010101" pitchFamily="2" charset="-122"/>
                <a:cs typeface="Arial" panose="020B0604020202020204" pitchFamily="34" charset="0"/>
              </a:rPr>
              <a:t>"&gt;</a:t>
            </a:r>
            <a:endParaRPr kumimoji="0" lang="zh-CN" altLang="en-US" sz="1600" b="1" i="0" u="none" strike="noStrike" kern="1200" cap="none" spc="0" normalizeH="0" baseline="0" noProof="0" dirty="0">
              <a:ln>
                <a:noFill/>
              </a:ln>
              <a:solidFill>
                <a:schemeClr val="tx1"/>
              </a:solidFill>
              <a:effectLst/>
              <a:uLnTx/>
              <a:uFillTx/>
              <a:latin typeface="Consolas" panose="020B0609020204030204" charset="0"/>
              <a:ea typeface="宋体" panose="02010600030101010101" pitchFamily="2" charset="-122"/>
              <a:cs typeface="Arial" panose="020B0604020202020204" pitchFamily="34" charset="0"/>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kumimoji="0" lang="en-US" altLang="zh-CN" sz="1600" b="1" i="0" u="none" strike="noStrike" kern="1200" cap="none" spc="0" normalizeH="0" baseline="0" noProof="0" dirty="0">
                <a:ln>
                  <a:noFill/>
                </a:ln>
                <a:solidFill>
                  <a:schemeClr val="tx1"/>
                </a:solidFill>
                <a:effectLst/>
                <a:uLnTx/>
                <a:uFillTx/>
                <a:latin typeface="Consolas" panose="020B0609020204030204" charset="0"/>
                <a:ea typeface="宋体" panose="02010600030101010101" pitchFamily="2" charset="-122"/>
                <a:cs typeface="Arial" panose="020B0604020202020204" pitchFamily="34" charset="0"/>
              </a:rPr>
              <a:t>    &lt;!--</a:t>
            </a:r>
            <a:endParaRPr kumimoji="0" lang="zh-CN" altLang="en-US" sz="1600" b="1" i="0" u="none" strike="noStrike" kern="1200" cap="none" spc="0" normalizeH="0" baseline="0" noProof="0" dirty="0">
              <a:ln>
                <a:noFill/>
              </a:ln>
              <a:solidFill>
                <a:schemeClr val="tx1"/>
              </a:solidFill>
              <a:effectLst/>
              <a:uLnTx/>
              <a:uFillTx/>
              <a:latin typeface="Consolas" panose="020B0609020204030204" charset="0"/>
              <a:ea typeface="宋体" panose="02010600030101010101" pitchFamily="2" charset="-122"/>
              <a:cs typeface="Arial" panose="020B0604020202020204" pitchFamily="34" charset="0"/>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kumimoji="0" lang="en-US" altLang="zh-CN" sz="1600" b="1" i="0" u="none" strike="noStrike" kern="1200" cap="none" spc="0" normalizeH="0" baseline="0" noProof="0" dirty="0">
                <a:ln>
                  <a:noFill/>
                </a:ln>
                <a:solidFill>
                  <a:schemeClr val="tx1"/>
                </a:solidFill>
                <a:effectLst/>
                <a:uLnTx/>
                <a:uFillTx/>
                <a:latin typeface="Consolas" panose="020B0609020204030204" charset="0"/>
                <a:ea typeface="宋体" panose="02010600030101010101" pitchFamily="2" charset="-122"/>
                <a:cs typeface="Arial" panose="020B0604020202020204" pitchFamily="34" charset="0"/>
              </a:rPr>
              <a:t>          JavaScript </a:t>
            </a:r>
            <a:r>
              <a:rPr kumimoji="0" lang="zh-CN" altLang="en-US" sz="1600" b="1" i="0" u="none" strike="noStrike" kern="1200" cap="none" spc="0" normalizeH="0" baseline="0" noProof="0" dirty="0">
                <a:ln>
                  <a:noFill/>
                </a:ln>
                <a:solidFill>
                  <a:schemeClr val="tx1"/>
                </a:solidFill>
                <a:effectLst/>
                <a:uLnTx/>
                <a:uFillTx/>
                <a:latin typeface="Consolas" panose="020B0609020204030204" charset="0"/>
                <a:ea typeface="宋体" panose="02010600030101010101" pitchFamily="2" charset="-122"/>
                <a:cs typeface="Arial" panose="020B0604020202020204" pitchFamily="34" charset="0"/>
              </a:rPr>
              <a:t>语句</a:t>
            </a:r>
            <a:r>
              <a:rPr kumimoji="0" lang="en-US" altLang="zh-CN" sz="1600" b="1" i="0" u="none" strike="noStrike" kern="1200" cap="none" spc="0" normalizeH="0" baseline="0" noProof="0" dirty="0">
                <a:ln>
                  <a:noFill/>
                </a:ln>
                <a:solidFill>
                  <a:schemeClr val="tx1"/>
                </a:solidFill>
                <a:effectLst/>
                <a:uLnTx/>
                <a:uFillTx/>
                <a:latin typeface="Consolas" panose="020B0609020204030204" charset="0"/>
                <a:ea typeface="宋体" panose="02010600030101010101" pitchFamily="2" charset="-122"/>
                <a:cs typeface="Arial" panose="020B0604020202020204" pitchFamily="34" charset="0"/>
              </a:rPr>
              <a:t>;</a:t>
            </a:r>
            <a:endParaRPr kumimoji="0" lang="zh-CN" altLang="en-US" sz="1600" b="1" i="0" u="none" strike="noStrike" kern="1200" cap="none" spc="0" normalizeH="0" baseline="0" noProof="0" dirty="0">
              <a:ln>
                <a:noFill/>
              </a:ln>
              <a:solidFill>
                <a:schemeClr val="tx1"/>
              </a:solidFill>
              <a:effectLst/>
              <a:uLnTx/>
              <a:uFillTx/>
              <a:latin typeface="Consolas" panose="020B0609020204030204" charset="0"/>
              <a:ea typeface="宋体" panose="02010600030101010101" pitchFamily="2" charset="-122"/>
              <a:cs typeface="Arial" panose="020B0604020202020204" pitchFamily="34" charset="0"/>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kumimoji="0" lang="en-US" altLang="zh-CN" sz="1600" b="1" i="0" u="none" strike="noStrike" kern="1200" cap="none" spc="0" normalizeH="0" baseline="0" noProof="0" dirty="0">
                <a:ln>
                  <a:noFill/>
                </a:ln>
                <a:solidFill>
                  <a:schemeClr val="tx1"/>
                </a:solidFill>
                <a:effectLst/>
                <a:uLnTx/>
                <a:uFillTx/>
                <a:latin typeface="Consolas" panose="020B0609020204030204" charset="0"/>
                <a:ea typeface="宋体" panose="02010600030101010101" pitchFamily="2" charset="-122"/>
                <a:cs typeface="Arial" panose="020B0604020202020204" pitchFamily="34" charset="0"/>
              </a:rPr>
              <a:t>    --&gt;</a:t>
            </a:r>
            <a:endParaRPr kumimoji="0" lang="zh-CN" altLang="en-US" sz="1600" b="1" i="0" u="none" strike="noStrike" kern="1200" cap="none" spc="0" normalizeH="0" baseline="0" noProof="0" dirty="0">
              <a:ln>
                <a:noFill/>
              </a:ln>
              <a:solidFill>
                <a:schemeClr val="tx1"/>
              </a:solidFill>
              <a:effectLst/>
              <a:uLnTx/>
              <a:uFillTx/>
              <a:latin typeface="Consolas" panose="020B0609020204030204" charset="0"/>
              <a:ea typeface="宋体" panose="02010600030101010101" pitchFamily="2" charset="-122"/>
              <a:cs typeface="Arial" panose="020B0604020202020204" pitchFamily="34" charset="0"/>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kumimoji="0" lang="en-US" altLang="zh-CN" sz="1600" b="1" i="0" u="none" strike="noStrike" kern="1200" cap="none" spc="0" normalizeH="0" baseline="0" noProof="0" dirty="0">
                <a:ln>
                  <a:noFill/>
                </a:ln>
                <a:solidFill>
                  <a:schemeClr val="tx1"/>
                </a:solidFill>
                <a:effectLst/>
                <a:uLnTx/>
                <a:uFillTx/>
                <a:latin typeface="Consolas" panose="020B0609020204030204" charset="0"/>
                <a:ea typeface="宋体" panose="02010600030101010101" pitchFamily="2" charset="-122"/>
                <a:cs typeface="Arial" panose="020B0604020202020204" pitchFamily="34" charset="0"/>
              </a:rPr>
              <a:t>&lt;/script &gt;</a:t>
            </a:r>
            <a:endParaRPr kumimoji="0" lang="en-US" altLang="zh-CN" sz="1600" b="1" i="0" u="none" strike="noStrike" kern="1200" cap="none" spc="0" normalizeH="0" baseline="0" noProof="0" dirty="0">
              <a:ln>
                <a:noFill/>
              </a:ln>
              <a:solidFill>
                <a:schemeClr val="tx1"/>
              </a:solidFill>
              <a:effectLst/>
              <a:uLnTx/>
              <a:uFillTx/>
              <a:latin typeface="Consolas" panose="020B0609020204030204" charset="0"/>
              <a:ea typeface="宋体" panose="02010600030101010101" pitchFamily="2" charset="-122"/>
              <a:cs typeface="Arial" panose="020B0604020202020204" pitchFamily="34" charset="0"/>
            </a:endParaRPr>
          </a:p>
        </p:txBody>
      </p:sp>
      <p:sp>
        <p:nvSpPr>
          <p:cNvPr id="2" name="AutoShape 50"/>
          <p:cNvSpPr>
            <a:spLocks noChangeArrowheads="1"/>
          </p:cNvSpPr>
          <p:nvPr/>
        </p:nvSpPr>
        <p:spPr bwMode="auto">
          <a:xfrm>
            <a:off x="5333365" y="1188085"/>
            <a:ext cx="2304000" cy="2285999"/>
          </a:xfrm>
          <a:prstGeom prst="roundRect">
            <a:avLst>
              <a:gd name="adj" fmla="val 0"/>
            </a:avLst>
          </a:prstGeom>
          <a:solidFill>
            <a:srgbClr val="FFFFFF"/>
          </a:solidFill>
          <a:ln w="25400" cap="flat" cmpd="sng" algn="ctr">
            <a:solidFill>
              <a:srgbClr val="00996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rPr>
              <a:t>位置：</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a:p>
            <a:pPr marL="457200" marR="0" lvl="0" indent="-457200" algn="l" defTabSz="723900" rtl="0" eaLnBrk="1" fontAlgn="base" latinLnBrk="0" hangingPunct="1">
              <a:lnSpc>
                <a:spcPct val="150000"/>
              </a:lnSpc>
              <a:spcBef>
                <a:spcPct val="0"/>
              </a:spcBef>
              <a:spcAft>
                <a:spcPct val="0"/>
              </a:spcAft>
              <a:buClr>
                <a:srgbClr val="00B050"/>
              </a:buClr>
              <a:buSzPct val="60000"/>
              <a:buFont typeface="+mj-lt"/>
              <a:buAutoNum type="arabicPeriod"/>
              <a:tabLst>
                <a:tab pos="444500" algn="l"/>
              </a:tabLst>
              <a:defRPr/>
            </a:pPr>
            <a:r>
              <a:rPr kumimoji="0" lang="zh-CN" altLang="en-US" sz="2000" i="0" u="none" strike="noStrike" kern="1200" cap="none" spc="0" normalizeH="0" baseline="0" noProof="0" dirty="0">
                <a:ln>
                  <a:noFill/>
                </a:ln>
                <a:solidFill>
                  <a:schemeClr val="tx1"/>
                </a:solidFill>
                <a:effectLst/>
                <a:uLnTx/>
                <a:uFillTx/>
                <a:ea typeface="微软雅黑" panose="020B0503020204020204" pitchFamily="34" charset="-122"/>
                <a:cs typeface="Arial" panose="020B0604020202020204" pitchFamily="34" charset="0"/>
              </a:rPr>
              <a:t>行内</a:t>
            </a:r>
            <a:endParaRPr kumimoji="0" lang="zh-CN" altLang="en-US" sz="2000" i="0" u="none" strike="noStrike" kern="1200" cap="none" spc="0" normalizeH="0" baseline="0" noProof="0" dirty="0">
              <a:ln>
                <a:noFill/>
              </a:ln>
              <a:solidFill>
                <a:schemeClr val="tx1"/>
              </a:solidFill>
              <a:effectLst/>
              <a:uLnTx/>
              <a:uFillTx/>
              <a:ea typeface="微软雅黑" panose="020B0503020204020204" pitchFamily="34" charset="-122"/>
              <a:cs typeface="Arial" panose="020B0604020202020204" pitchFamily="34" charset="0"/>
            </a:endParaRPr>
          </a:p>
          <a:p>
            <a:pPr marL="457200" marR="0" lvl="0" indent="-457200" algn="l" defTabSz="723900" rtl="0" eaLnBrk="1" fontAlgn="base" latinLnBrk="0" hangingPunct="1">
              <a:lnSpc>
                <a:spcPct val="150000"/>
              </a:lnSpc>
              <a:spcBef>
                <a:spcPct val="0"/>
              </a:spcBef>
              <a:spcAft>
                <a:spcPct val="0"/>
              </a:spcAft>
              <a:buClr>
                <a:srgbClr val="00B050"/>
              </a:buClr>
              <a:buSzPct val="60000"/>
              <a:buFont typeface="+mj-lt"/>
              <a:buAutoNum type="arabicPeriod"/>
              <a:tabLst>
                <a:tab pos="444500" algn="l"/>
              </a:tabLst>
              <a:defRPr/>
            </a:pPr>
            <a:r>
              <a:rPr kumimoji="0" lang="zh-CN" altLang="en-US" sz="2000" i="0" u="none" strike="noStrike" kern="1200" cap="none" spc="0" normalizeH="0" baseline="0" noProof="0" dirty="0">
                <a:ln>
                  <a:noFill/>
                </a:ln>
                <a:solidFill>
                  <a:schemeClr val="tx1"/>
                </a:solidFill>
                <a:effectLst/>
                <a:uLnTx/>
                <a:uFillTx/>
                <a:ea typeface="微软雅黑" panose="020B0503020204020204" pitchFamily="34" charset="-122"/>
                <a:cs typeface="Arial" panose="020B0604020202020204" pitchFamily="34" charset="0"/>
              </a:rPr>
              <a:t>内嵌</a:t>
            </a:r>
            <a:endParaRPr kumimoji="0" lang="zh-CN" altLang="en-US" sz="2000" i="0" u="none" strike="noStrike" kern="1200" cap="none" spc="0" normalizeH="0" baseline="0" noProof="0" dirty="0">
              <a:ln>
                <a:noFill/>
              </a:ln>
              <a:solidFill>
                <a:schemeClr val="tx1"/>
              </a:solidFill>
              <a:effectLst/>
              <a:uLnTx/>
              <a:uFillTx/>
              <a:ea typeface="微软雅黑" panose="020B0503020204020204" pitchFamily="34" charset="-122"/>
              <a:cs typeface="Arial" panose="020B0604020202020204" pitchFamily="34" charset="0"/>
            </a:endParaRPr>
          </a:p>
          <a:p>
            <a:pPr marL="457200" marR="0" lvl="0" indent="-457200" algn="l" defTabSz="723900" rtl="0" eaLnBrk="1" fontAlgn="base" latinLnBrk="0" hangingPunct="1">
              <a:lnSpc>
                <a:spcPct val="150000"/>
              </a:lnSpc>
              <a:spcBef>
                <a:spcPct val="0"/>
              </a:spcBef>
              <a:spcAft>
                <a:spcPct val="0"/>
              </a:spcAft>
              <a:buClr>
                <a:srgbClr val="00B050"/>
              </a:buClr>
              <a:buSzPct val="60000"/>
              <a:buFont typeface="+mj-lt"/>
              <a:buAutoNum type="arabicPeriod"/>
              <a:tabLst>
                <a:tab pos="444500" algn="l"/>
              </a:tabLst>
              <a:defRPr/>
            </a:pPr>
            <a:r>
              <a:rPr kumimoji="0" lang="zh-CN" altLang="en-US" sz="2000" i="0" u="none" strike="noStrike" kern="1200" cap="none" spc="0" normalizeH="0" baseline="0" noProof="0" dirty="0">
                <a:ln>
                  <a:noFill/>
                </a:ln>
                <a:solidFill>
                  <a:schemeClr val="tx1"/>
                </a:solidFill>
                <a:effectLst/>
                <a:uLnTx/>
                <a:uFillTx/>
                <a:ea typeface="微软雅黑" panose="020B0503020204020204" pitchFamily="34" charset="-122"/>
                <a:cs typeface="Arial" panose="020B0604020202020204" pitchFamily="34" charset="0"/>
              </a:rPr>
              <a:t>外链</a:t>
            </a:r>
            <a:endParaRPr kumimoji="0" lang="zh-CN" altLang="en-US" sz="2000" i="0" u="none" strike="noStrike" kern="1200" cap="none" spc="0" normalizeH="0" baseline="0" noProof="0" dirty="0">
              <a:ln>
                <a:noFill/>
              </a:ln>
              <a:solidFill>
                <a:schemeClr val="tx1"/>
              </a:solidFill>
              <a:effectLst/>
              <a:uLnTx/>
              <a:uFillTx/>
              <a:ea typeface="微软雅黑" panose="020B0503020204020204" pitchFamily="34" charset="-122"/>
              <a:cs typeface="Arial" panose="020B0604020202020204" pitchFamily="34" charset="0"/>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endParaRPr kumimoji="0" lang="zh-CN" altLang="en-US" sz="1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p:txBody>
          <a:bodyPr wrap="square" lIns="91440" tIns="45720" rIns="91440" bIns="45720" anchor="ctr"/>
          <a:p>
            <a:pPr eaLnBrk="1" hangingPunct="1"/>
            <a:r>
              <a:rPr lang="en-US" altLang="zh-CN" dirty="0">
                <a:sym typeface="+mn-ea"/>
              </a:rPr>
              <a:t>ECMAScript 的</a:t>
            </a:r>
            <a:r>
              <a:rPr lang="zh-CN" altLang="en-US" dirty="0">
                <a:sym typeface="+mn-ea"/>
              </a:rPr>
              <a:t>核心语法</a:t>
            </a:r>
            <a:endParaRPr lang="zh-CN" altLang="en-US" dirty="0">
              <a:sym typeface="+mn-ea"/>
            </a:endParaRPr>
          </a:p>
        </p:txBody>
      </p:sp>
      <p:sp>
        <p:nvSpPr>
          <p:cNvPr id="16" name="圆角矩形 16"/>
          <p:cNvSpPr>
            <a:spLocks noChangeArrowheads="1"/>
          </p:cNvSpPr>
          <p:nvPr/>
        </p:nvSpPr>
        <p:spPr bwMode="auto">
          <a:xfrm>
            <a:off x="3430270" y="1332000"/>
            <a:ext cx="1439863" cy="506666"/>
          </a:xfrm>
          <a:prstGeom prst="roundRect">
            <a:avLst>
              <a:gd name="adj" fmla="val 16667"/>
            </a:avLst>
          </a:prstGeom>
          <a:solidFill>
            <a:srgbClr val="009966"/>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b">
            <a:spAutoFit/>
          </a:bodyPr>
          <a:p>
            <a:pPr marL="285750" marR="0" lvl="0" indent="-285750" algn="ctr" defTabSz="914400" rtl="0" eaLnBrk="0" fontAlgn="base" latinLnBrk="0" hangingPunct="0">
              <a:lnSpc>
                <a:spcPct val="150000"/>
              </a:lnSpc>
              <a:spcBef>
                <a:spcPct val="20000"/>
              </a:spcBef>
              <a:spcAft>
                <a:spcPct val="0"/>
              </a:spcAft>
              <a:buClr>
                <a:srgbClr val="233DA9"/>
              </a:buClr>
              <a:buSzPct val="80000"/>
              <a:buFont typeface="Arial" panose="020B0604020202020204" pitchFamily="34" charset="0"/>
              <a:buNone/>
              <a:defRPr/>
            </a:pPr>
            <a:r>
              <a:rPr kumimoji="0" lang="zh-CN" altLang="en-US" sz="1600" b="1" i="0" u="none" strike="noStrike" kern="0" cap="none" spc="0" normalizeH="0" baseline="0" noProof="0" dirty="0">
                <a:ln>
                  <a:noFill/>
                </a:ln>
                <a:solidFill>
                  <a:schemeClr val="bg1"/>
                </a:solidFill>
                <a:effectLst/>
                <a:uLnTx/>
                <a:uFillTx/>
                <a:latin typeface="Arial" panose="020B0604020202020204"/>
                <a:ea typeface="黑体" panose="02010609060101010101" pitchFamily="49" charset="-122"/>
                <a:cs typeface="+mn-cs"/>
              </a:rPr>
              <a:t>变量</a:t>
            </a:r>
            <a:endParaRPr kumimoji="0" lang="zh-CN" altLang="en-US" sz="1600" b="1" i="0" u="none" strike="noStrike" kern="0" cap="none" spc="0" normalizeH="0" baseline="0" noProof="0" dirty="0">
              <a:ln>
                <a:noFill/>
              </a:ln>
              <a:solidFill>
                <a:schemeClr val="bg1"/>
              </a:solidFill>
              <a:effectLst/>
              <a:uLnTx/>
              <a:uFillTx/>
              <a:latin typeface="Arial" panose="020B0604020202020204"/>
              <a:ea typeface="黑体" panose="02010609060101010101" pitchFamily="49" charset="-122"/>
              <a:cs typeface="+mn-cs"/>
            </a:endParaRPr>
          </a:p>
        </p:txBody>
      </p:sp>
      <p:grpSp>
        <p:nvGrpSpPr>
          <p:cNvPr id="3" name="组合 2"/>
          <p:cNvGrpSpPr/>
          <p:nvPr/>
        </p:nvGrpSpPr>
        <p:grpSpPr>
          <a:xfrm>
            <a:off x="936000" y="1584000"/>
            <a:ext cx="6443863" cy="2502225"/>
            <a:chOff x="1474" y="2494"/>
            <a:chExt cx="10148" cy="3941"/>
          </a:xfrm>
        </p:grpSpPr>
        <p:sp>
          <p:nvSpPr>
            <p:cNvPr id="14" name="圆角矩形 14"/>
            <p:cNvSpPr>
              <a:spLocks noChangeArrowheads="1"/>
            </p:cNvSpPr>
            <p:nvPr/>
          </p:nvSpPr>
          <p:spPr bwMode="auto">
            <a:xfrm>
              <a:off x="8957" y="2494"/>
              <a:ext cx="2268" cy="720"/>
            </a:xfrm>
            <a:prstGeom prst="roundRect">
              <a:avLst>
                <a:gd name="adj" fmla="val 16667"/>
              </a:avLst>
            </a:prstGeom>
            <a:solidFill>
              <a:srgbClr val="009966"/>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b">
              <a:spAutoFit/>
            </a:bodyPr>
            <a:p>
              <a:pPr marL="285750" marR="0" lvl="0" indent="-285750" algn="ctr" defTabSz="914400" rtl="0" eaLnBrk="0" fontAlgn="base" latinLnBrk="0" hangingPunct="0">
                <a:lnSpc>
                  <a:spcPct val="150000"/>
                </a:lnSpc>
                <a:spcBef>
                  <a:spcPct val="20000"/>
                </a:spcBef>
                <a:spcAft>
                  <a:spcPct val="0"/>
                </a:spcAft>
                <a:buClr>
                  <a:srgbClr val="233DA9"/>
                </a:buClr>
                <a:buSzPct val="80000"/>
                <a:buFont typeface="Arial" panose="020B0604020202020204" pitchFamily="34" charset="0"/>
                <a:buNone/>
                <a:defRPr/>
              </a:pPr>
              <a:r>
                <a:rPr kumimoji="0" lang="zh-CN" altLang="en-US" sz="1600" b="1" i="0" u="none" strike="noStrike" kern="0" cap="none" spc="0" normalizeH="0" baseline="0" noProof="0" dirty="0">
                  <a:ln>
                    <a:noFill/>
                  </a:ln>
                  <a:solidFill>
                    <a:schemeClr val="bg1"/>
                  </a:solidFill>
                  <a:effectLst/>
                  <a:uLnTx/>
                  <a:uFillTx/>
                  <a:latin typeface="Arial" panose="020B0604020202020204"/>
                  <a:ea typeface="黑体" panose="02010609060101010101" pitchFamily="49" charset="-122"/>
                  <a:cs typeface="+mn-cs"/>
                </a:rPr>
                <a:t>数据类型</a:t>
              </a:r>
              <a:endParaRPr kumimoji="0" lang="zh-CN" altLang="en-US" sz="1600" b="1" i="0" u="none" strike="noStrike" kern="0" cap="none" spc="0" normalizeH="0" baseline="0" noProof="0" dirty="0">
                <a:ln>
                  <a:noFill/>
                </a:ln>
                <a:solidFill>
                  <a:schemeClr val="bg1"/>
                </a:solidFill>
                <a:effectLst/>
                <a:uLnTx/>
                <a:uFillTx/>
                <a:latin typeface="Arial" panose="020B0604020202020204"/>
                <a:ea typeface="黑体" panose="02010609060101010101" pitchFamily="49" charset="-122"/>
                <a:cs typeface="+mn-cs"/>
              </a:endParaRPr>
            </a:p>
          </p:txBody>
        </p:sp>
        <p:sp>
          <p:nvSpPr>
            <p:cNvPr id="15" name="圆角矩形 15"/>
            <p:cNvSpPr>
              <a:spLocks noChangeArrowheads="1"/>
            </p:cNvSpPr>
            <p:nvPr/>
          </p:nvSpPr>
          <p:spPr bwMode="auto">
            <a:xfrm>
              <a:off x="1814" y="2494"/>
              <a:ext cx="2268" cy="798"/>
            </a:xfrm>
            <a:prstGeom prst="roundRect">
              <a:avLst>
                <a:gd name="adj" fmla="val 16667"/>
              </a:avLst>
            </a:prstGeom>
            <a:solidFill>
              <a:srgbClr val="009966"/>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b">
              <a:spAutoFit/>
            </a:bodyPr>
            <a:p>
              <a:pPr marL="285750" marR="0" lvl="0" indent="-285750" algn="ctr" defTabSz="914400" rtl="0" eaLnBrk="0" fontAlgn="base" latinLnBrk="0" hangingPunct="0">
                <a:lnSpc>
                  <a:spcPct val="150000"/>
                </a:lnSpc>
                <a:spcBef>
                  <a:spcPct val="20000"/>
                </a:spcBef>
                <a:spcAft>
                  <a:spcPct val="0"/>
                </a:spcAft>
                <a:buClr>
                  <a:srgbClr val="233DA9"/>
                </a:buClr>
                <a:buSzPct val="80000"/>
                <a:buFont typeface="Arial" panose="020B0604020202020204" pitchFamily="34" charset="0"/>
                <a:buNone/>
                <a:defRPr/>
              </a:pPr>
              <a:r>
                <a:rPr kumimoji="0" lang="zh-CN" altLang="en-US" sz="1600" b="1" i="0" u="none" strike="noStrike" kern="0" cap="none" spc="0" normalizeH="0" baseline="0" noProof="0" dirty="0">
                  <a:ln>
                    <a:noFill/>
                  </a:ln>
                  <a:solidFill>
                    <a:schemeClr val="bg1"/>
                  </a:solidFill>
                  <a:effectLst/>
                  <a:uLnTx/>
                  <a:uFillTx/>
                  <a:latin typeface="Arial" panose="020B0604020202020204"/>
                  <a:ea typeface="黑体" panose="02010609060101010101" pitchFamily="49" charset="-122"/>
                  <a:cs typeface="+mn-cs"/>
                </a:rPr>
                <a:t>注释</a:t>
              </a:r>
              <a:endParaRPr kumimoji="0" lang="zh-CN" altLang="en-US" sz="1600" b="1" i="0" u="none" strike="noStrike" kern="0" cap="none" spc="0" normalizeH="0" baseline="0" noProof="0" dirty="0">
                <a:ln>
                  <a:noFill/>
                </a:ln>
                <a:solidFill>
                  <a:schemeClr val="bg1"/>
                </a:solidFill>
                <a:effectLst/>
                <a:uLnTx/>
                <a:uFillTx/>
                <a:latin typeface="Arial" panose="020B0604020202020204"/>
                <a:ea typeface="黑体" panose="02010609060101010101" pitchFamily="49" charset="-122"/>
                <a:cs typeface="+mn-cs"/>
              </a:endParaRPr>
            </a:p>
          </p:txBody>
        </p:sp>
        <p:sp>
          <p:nvSpPr>
            <p:cNvPr id="17" name="圆角矩形 17"/>
            <p:cNvSpPr>
              <a:spLocks noChangeArrowheads="1"/>
            </p:cNvSpPr>
            <p:nvPr/>
          </p:nvSpPr>
          <p:spPr bwMode="auto">
            <a:xfrm>
              <a:off x="1474" y="4082"/>
              <a:ext cx="2268" cy="798"/>
            </a:xfrm>
            <a:prstGeom prst="roundRect">
              <a:avLst>
                <a:gd name="adj" fmla="val 16667"/>
              </a:avLst>
            </a:prstGeom>
            <a:solidFill>
              <a:srgbClr val="009966"/>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b">
              <a:spAutoFit/>
            </a:bodyPr>
            <a:p>
              <a:pPr marL="285750" marR="0" lvl="0" indent="-285750" algn="ctr" defTabSz="914400" rtl="0" eaLnBrk="0" fontAlgn="base" latinLnBrk="0" hangingPunct="0">
                <a:lnSpc>
                  <a:spcPct val="150000"/>
                </a:lnSpc>
                <a:spcBef>
                  <a:spcPct val="20000"/>
                </a:spcBef>
                <a:spcAft>
                  <a:spcPct val="0"/>
                </a:spcAft>
                <a:buClr>
                  <a:srgbClr val="233DA9"/>
                </a:buClr>
                <a:buSzPct val="80000"/>
                <a:buFont typeface="Arial" panose="020B0604020202020204" pitchFamily="34" charset="0"/>
                <a:buNone/>
                <a:defRPr/>
              </a:pPr>
              <a:r>
                <a:rPr kumimoji="0" lang="zh-CN" altLang="en-US" sz="1600" b="1" i="0" u="none" strike="noStrike" kern="0" cap="none" spc="0" normalizeH="0" baseline="0" noProof="0" dirty="0">
                  <a:ln>
                    <a:noFill/>
                  </a:ln>
                  <a:solidFill>
                    <a:schemeClr val="bg1"/>
                  </a:solidFill>
                  <a:effectLst/>
                  <a:uLnTx/>
                  <a:uFillTx/>
                  <a:latin typeface="Arial" panose="020B0604020202020204"/>
                  <a:ea typeface="黑体" panose="02010609060101010101" pitchFamily="49" charset="-122"/>
                  <a:cs typeface="+mn-cs"/>
                </a:rPr>
                <a:t>对象</a:t>
              </a:r>
              <a:endParaRPr kumimoji="0" lang="zh-CN" altLang="en-US" sz="1600" b="1" i="0" u="none" strike="noStrike" kern="0" cap="none" spc="0" normalizeH="0" baseline="0" noProof="0" dirty="0">
                <a:ln>
                  <a:noFill/>
                </a:ln>
                <a:solidFill>
                  <a:schemeClr val="bg1"/>
                </a:solidFill>
                <a:effectLst/>
                <a:uLnTx/>
                <a:uFillTx/>
                <a:latin typeface="Arial" panose="020B0604020202020204"/>
                <a:ea typeface="黑体" panose="02010609060101010101" pitchFamily="49" charset="-122"/>
                <a:cs typeface="+mn-cs"/>
              </a:endParaRPr>
            </a:p>
          </p:txBody>
        </p:sp>
        <p:sp>
          <p:nvSpPr>
            <p:cNvPr id="18" name="圆角矩形 18"/>
            <p:cNvSpPr>
              <a:spLocks noChangeArrowheads="1"/>
            </p:cNvSpPr>
            <p:nvPr/>
          </p:nvSpPr>
          <p:spPr bwMode="auto">
            <a:xfrm>
              <a:off x="1814" y="5550"/>
              <a:ext cx="2268" cy="798"/>
            </a:xfrm>
            <a:prstGeom prst="roundRect">
              <a:avLst>
                <a:gd name="adj" fmla="val 16667"/>
              </a:avLst>
            </a:prstGeom>
            <a:solidFill>
              <a:srgbClr val="009966"/>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b">
              <a:spAutoFit/>
            </a:bodyPr>
            <a:p>
              <a:pPr marL="285750" marR="0" lvl="0" indent="-285750" algn="ctr" defTabSz="914400" rtl="0" eaLnBrk="0" fontAlgn="base" latinLnBrk="0" hangingPunct="0">
                <a:lnSpc>
                  <a:spcPct val="150000"/>
                </a:lnSpc>
                <a:spcBef>
                  <a:spcPct val="20000"/>
                </a:spcBef>
                <a:spcAft>
                  <a:spcPct val="0"/>
                </a:spcAft>
                <a:buClr>
                  <a:srgbClr val="233DA9"/>
                </a:buClr>
                <a:buSzPct val="80000"/>
                <a:buFont typeface="Arial" panose="020B0604020202020204" pitchFamily="34" charset="0"/>
                <a:buNone/>
                <a:defRPr/>
              </a:pPr>
              <a:r>
                <a:rPr kumimoji="0" lang="zh-CN" altLang="en-US" sz="1600" b="1" i="0" u="none" strike="noStrike" kern="0" cap="none" spc="0" normalizeH="0" baseline="0" noProof="0" dirty="0">
                  <a:ln>
                    <a:noFill/>
                  </a:ln>
                  <a:solidFill>
                    <a:schemeClr val="bg1"/>
                  </a:solidFill>
                  <a:effectLst/>
                  <a:uLnTx/>
                  <a:uFillTx/>
                  <a:latin typeface="Arial" panose="020B0604020202020204"/>
                  <a:ea typeface="黑体" panose="02010609060101010101" pitchFamily="49" charset="-122"/>
                  <a:cs typeface="+mn-cs"/>
                </a:rPr>
                <a:t>函数</a:t>
              </a:r>
              <a:endParaRPr kumimoji="0" lang="zh-CN" altLang="en-US" sz="1600" b="1" i="0" u="none" strike="noStrike" kern="0" cap="none" spc="0" normalizeH="0" baseline="0" noProof="0" dirty="0">
                <a:ln>
                  <a:noFill/>
                </a:ln>
                <a:solidFill>
                  <a:schemeClr val="bg1"/>
                </a:solidFill>
                <a:effectLst/>
                <a:uLnTx/>
                <a:uFillTx/>
                <a:latin typeface="Arial" panose="020B0604020202020204"/>
                <a:ea typeface="黑体" panose="02010609060101010101" pitchFamily="49" charset="-122"/>
                <a:cs typeface="+mn-cs"/>
              </a:endParaRPr>
            </a:p>
          </p:txBody>
        </p:sp>
        <p:sp>
          <p:nvSpPr>
            <p:cNvPr id="19" name="圆角矩形 19"/>
            <p:cNvSpPr>
              <a:spLocks noChangeArrowheads="1"/>
            </p:cNvSpPr>
            <p:nvPr/>
          </p:nvSpPr>
          <p:spPr bwMode="auto">
            <a:xfrm>
              <a:off x="9354" y="4082"/>
              <a:ext cx="2268" cy="790"/>
            </a:xfrm>
            <a:prstGeom prst="roundRect">
              <a:avLst>
                <a:gd name="adj" fmla="val 16667"/>
              </a:avLst>
            </a:prstGeom>
            <a:solidFill>
              <a:srgbClr val="009966"/>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b">
              <a:spAutoFit/>
            </a:bodyPr>
            <a:p>
              <a:pPr marL="285750" marR="0" lvl="0" indent="-285750" algn="ctr" defTabSz="914400" rtl="0" eaLnBrk="0" fontAlgn="base" latinLnBrk="0" hangingPunct="0">
                <a:lnSpc>
                  <a:spcPct val="150000"/>
                </a:lnSpc>
                <a:spcBef>
                  <a:spcPct val="20000"/>
                </a:spcBef>
                <a:spcAft>
                  <a:spcPct val="0"/>
                </a:spcAft>
                <a:buClr>
                  <a:srgbClr val="233DA9"/>
                </a:buClr>
                <a:buSzPct val="80000"/>
                <a:buFont typeface="Arial" panose="020B0604020202020204" pitchFamily="34" charset="0"/>
                <a:buNone/>
                <a:defRPr/>
              </a:pPr>
              <a:r>
                <a:rPr kumimoji="0" lang="zh-CN" altLang="en-US" sz="1600" b="1" i="0" u="none" strike="noStrike" kern="0" cap="none" spc="0" normalizeH="0" baseline="0" noProof="0" dirty="0">
                  <a:ln>
                    <a:noFill/>
                  </a:ln>
                  <a:solidFill>
                    <a:schemeClr val="bg1"/>
                  </a:solidFill>
                  <a:effectLst/>
                  <a:uLnTx/>
                  <a:uFillTx/>
                  <a:latin typeface="Arial" panose="020B0604020202020204"/>
                  <a:ea typeface="黑体" panose="02010609060101010101" pitchFamily="49" charset="-122"/>
                  <a:cs typeface="+mn-cs"/>
                </a:rPr>
                <a:t>运算符</a:t>
              </a:r>
              <a:endParaRPr kumimoji="0" lang="zh-CN" altLang="en-US" sz="1600" b="1" i="0" u="none" strike="noStrike" kern="0" cap="none" spc="0" normalizeH="0" baseline="0" noProof="0" dirty="0">
                <a:ln>
                  <a:noFill/>
                </a:ln>
                <a:solidFill>
                  <a:schemeClr val="bg1"/>
                </a:solidFill>
                <a:effectLst/>
                <a:uLnTx/>
                <a:uFillTx/>
                <a:latin typeface="Arial" panose="020B0604020202020204"/>
                <a:ea typeface="黑体" panose="02010609060101010101" pitchFamily="49" charset="-122"/>
                <a:cs typeface="+mn-cs"/>
              </a:endParaRPr>
            </a:p>
          </p:txBody>
        </p:sp>
        <p:cxnSp>
          <p:nvCxnSpPr>
            <p:cNvPr id="21" name="直接箭头连接符 22"/>
            <p:cNvCxnSpPr>
              <a:cxnSpLocks noChangeShapeType="1"/>
              <a:stCxn id="30" idx="0"/>
              <a:endCxn id="15" idx="3"/>
            </p:cNvCxnSpPr>
            <p:nvPr/>
          </p:nvCxnSpPr>
          <p:spPr bwMode="auto">
            <a:xfrm flipH="1" flipV="1">
              <a:off x="4082" y="2893"/>
              <a:ext cx="2446" cy="1180"/>
            </a:xfrm>
            <a:prstGeom prst="straightConnector1">
              <a:avLst/>
            </a:prstGeom>
            <a:ln w="25400" cmpd="sng">
              <a:solidFill>
                <a:srgbClr val="009966"/>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2" name="直接箭头连接符 24"/>
            <p:cNvCxnSpPr>
              <a:cxnSpLocks noChangeShapeType="1"/>
              <a:stCxn id="30" idx="0"/>
              <a:endCxn id="14" idx="1"/>
            </p:cNvCxnSpPr>
            <p:nvPr/>
          </p:nvCxnSpPr>
          <p:spPr bwMode="auto">
            <a:xfrm flipV="1">
              <a:off x="6528" y="2854"/>
              <a:ext cx="2429" cy="1219"/>
            </a:xfrm>
            <a:prstGeom prst="straightConnector1">
              <a:avLst/>
            </a:prstGeom>
            <a:ln w="25400" cmpd="sng">
              <a:solidFill>
                <a:srgbClr val="009966"/>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3" name="直接箭头连接符 26"/>
            <p:cNvCxnSpPr>
              <a:cxnSpLocks noChangeShapeType="1"/>
            </p:cNvCxnSpPr>
            <p:nvPr/>
          </p:nvCxnSpPr>
          <p:spPr bwMode="auto">
            <a:xfrm>
              <a:off x="6528" y="4869"/>
              <a:ext cx="2373" cy="995"/>
            </a:xfrm>
            <a:prstGeom prst="straightConnector1">
              <a:avLst/>
            </a:prstGeom>
            <a:ln w="25400" cmpd="sng">
              <a:solidFill>
                <a:srgbClr val="009966"/>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4" name="直接箭头连接符 28"/>
            <p:cNvCxnSpPr>
              <a:cxnSpLocks noChangeShapeType="1"/>
              <a:stCxn id="30" idx="3"/>
              <a:endCxn id="19" idx="1"/>
            </p:cNvCxnSpPr>
            <p:nvPr/>
          </p:nvCxnSpPr>
          <p:spPr bwMode="auto">
            <a:xfrm>
              <a:off x="7765" y="4471"/>
              <a:ext cx="1589" cy="6"/>
            </a:xfrm>
            <a:prstGeom prst="straightConnector1">
              <a:avLst/>
            </a:prstGeom>
            <a:ln w="25400" cmpd="sng">
              <a:solidFill>
                <a:srgbClr val="009966"/>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5" name="直接箭头连接符 30"/>
            <p:cNvCxnSpPr>
              <a:cxnSpLocks noChangeShapeType="1"/>
              <a:stCxn id="30" idx="2"/>
              <a:endCxn id="18" idx="3"/>
            </p:cNvCxnSpPr>
            <p:nvPr/>
          </p:nvCxnSpPr>
          <p:spPr bwMode="auto">
            <a:xfrm flipH="1">
              <a:off x="4082" y="4869"/>
              <a:ext cx="2446" cy="1080"/>
            </a:xfrm>
            <a:prstGeom prst="straightConnector1">
              <a:avLst/>
            </a:prstGeom>
            <a:ln w="25400" cmpd="sng">
              <a:solidFill>
                <a:srgbClr val="009966"/>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7" name="直接箭头连接符 34"/>
            <p:cNvCxnSpPr>
              <a:cxnSpLocks noChangeShapeType="1"/>
              <a:stCxn id="30" idx="0"/>
              <a:endCxn id="16" idx="2"/>
            </p:cNvCxnSpPr>
            <p:nvPr/>
          </p:nvCxnSpPr>
          <p:spPr bwMode="auto">
            <a:xfrm flipV="1">
              <a:off x="6528" y="3009"/>
              <a:ext cx="8" cy="1064"/>
            </a:xfrm>
            <a:prstGeom prst="straightConnector1">
              <a:avLst/>
            </a:prstGeom>
            <a:ln w="25400" cmpd="sng">
              <a:solidFill>
                <a:srgbClr val="009966"/>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8" name="直接箭头连接符 32"/>
            <p:cNvCxnSpPr>
              <a:cxnSpLocks noChangeShapeType="1"/>
              <a:stCxn id="30" idx="1"/>
              <a:endCxn id="17" idx="3"/>
            </p:cNvCxnSpPr>
            <p:nvPr/>
          </p:nvCxnSpPr>
          <p:spPr bwMode="auto">
            <a:xfrm flipH="1">
              <a:off x="3742" y="4471"/>
              <a:ext cx="1548" cy="10"/>
            </a:xfrm>
            <a:prstGeom prst="straightConnector1">
              <a:avLst/>
            </a:prstGeom>
            <a:ln w="25400" cmpd="sng">
              <a:solidFill>
                <a:srgbClr val="009966"/>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0" name="圆角矩形 13"/>
            <p:cNvSpPr>
              <a:spLocks noChangeArrowheads="1"/>
            </p:cNvSpPr>
            <p:nvPr/>
          </p:nvSpPr>
          <p:spPr bwMode="auto">
            <a:xfrm>
              <a:off x="5290" y="4073"/>
              <a:ext cx="2475" cy="796"/>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b">
              <a:spAutoFit/>
            </a:bodyPr>
            <a:p>
              <a:pPr marL="285750" marR="0" lvl="0" indent="-285750" algn="ctr" defTabSz="914400" rtl="0" eaLnBrk="0" fontAlgn="base" latinLnBrk="0" hangingPunct="0">
                <a:lnSpc>
                  <a:spcPct val="150000"/>
                </a:lnSpc>
                <a:spcBef>
                  <a:spcPct val="20000"/>
                </a:spcBef>
                <a:spcAft>
                  <a:spcPct val="0"/>
                </a:spcAft>
                <a:buClr>
                  <a:srgbClr val="233DA9"/>
                </a:buClr>
                <a:buSzPct val="80000"/>
                <a:buFont typeface="Arial" panose="020B0604020202020204" pitchFamily="34" charset="0"/>
                <a:buNone/>
                <a:defRPr/>
              </a:pPr>
              <a:r>
                <a:rPr kumimoji="0" lang="en-US" altLang="zh-CN" sz="1600" b="1" i="0" u="none" strike="noStrike" kern="0" cap="none" spc="0" normalizeH="0" baseline="0" noProof="0" dirty="0">
                  <a:ln>
                    <a:noFill/>
                  </a:ln>
                  <a:solidFill>
                    <a:schemeClr val="bg1"/>
                  </a:solidFill>
                  <a:effectLst/>
                  <a:uLnTx/>
                  <a:uFillTx/>
                  <a:latin typeface="Arial" panose="020B0604020202020204"/>
                  <a:ea typeface="黑体" panose="02010609060101010101" pitchFamily="49" charset="-122"/>
                  <a:cs typeface="+mn-cs"/>
                </a:rPr>
                <a:t>ECMAScript</a:t>
              </a:r>
              <a:endParaRPr kumimoji="0" lang="en-US" altLang="zh-CN" sz="1600" b="1" i="0" u="none" strike="noStrike" kern="0" cap="none" spc="0" normalizeH="0" baseline="0" noProof="0" dirty="0">
                <a:ln>
                  <a:noFill/>
                </a:ln>
                <a:solidFill>
                  <a:schemeClr val="bg1"/>
                </a:solidFill>
                <a:effectLst/>
                <a:uLnTx/>
                <a:uFillTx/>
                <a:latin typeface="Arial" panose="020B0604020202020204"/>
                <a:ea typeface="黑体" panose="02010609060101010101" pitchFamily="49" charset="-122"/>
                <a:cs typeface="+mn-cs"/>
              </a:endParaRPr>
            </a:p>
          </p:txBody>
        </p:sp>
        <p:sp>
          <p:nvSpPr>
            <p:cNvPr id="2" name="圆角矩形 18"/>
            <p:cNvSpPr>
              <a:spLocks noChangeArrowheads="1"/>
            </p:cNvSpPr>
            <p:nvPr/>
          </p:nvSpPr>
          <p:spPr bwMode="auto">
            <a:xfrm>
              <a:off x="8957" y="5637"/>
              <a:ext cx="2268" cy="798"/>
            </a:xfrm>
            <a:prstGeom prst="roundRect">
              <a:avLst>
                <a:gd name="adj" fmla="val 16667"/>
              </a:avLst>
            </a:prstGeom>
            <a:solidFill>
              <a:srgbClr val="009966"/>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b">
              <a:spAutoFit/>
            </a:bodyPr>
            <a:p>
              <a:pPr marL="285750" marR="0" lvl="0" indent="-285750" algn="ctr" defTabSz="914400" rtl="0" eaLnBrk="0" fontAlgn="base" latinLnBrk="0" hangingPunct="0">
                <a:lnSpc>
                  <a:spcPct val="150000"/>
                </a:lnSpc>
                <a:spcBef>
                  <a:spcPct val="20000"/>
                </a:spcBef>
                <a:spcAft>
                  <a:spcPct val="0"/>
                </a:spcAft>
                <a:buClr>
                  <a:srgbClr val="233DA9"/>
                </a:buClr>
                <a:buSzPct val="80000"/>
                <a:buFont typeface="Arial" panose="020B0604020202020204" pitchFamily="34" charset="0"/>
                <a:buNone/>
                <a:defRPr/>
              </a:pPr>
              <a:r>
                <a:rPr kumimoji="0" lang="zh-CN" altLang="en-US" sz="1600" b="1" i="0" u="none" strike="noStrike" kern="0" cap="none" spc="0" normalizeH="0" baseline="0" noProof="0" dirty="0">
                  <a:ln>
                    <a:noFill/>
                  </a:ln>
                  <a:solidFill>
                    <a:schemeClr val="bg1"/>
                  </a:solidFill>
                  <a:effectLst/>
                  <a:uLnTx/>
                  <a:uFillTx/>
                  <a:latin typeface="Arial" panose="020B0604020202020204"/>
                  <a:ea typeface="黑体" panose="02010609060101010101" pitchFamily="49" charset="-122"/>
                  <a:cs typeface="+mn-cs"/>
                </a:rPr>
                <a:t>程序结构</a:t>
              </a:r>
              <a:endParaRPr kumimoji="0" lang="zh-CN" altLang="en-US" sz="1600" b="1" i="0" u="none" strike="noStrike" kern="0" cap="none" spc="0" normalizeH="0" baseline="0" noProof="0" dirty="0">
                <a:ln>
                  <a:noFill/>
                </a:ln>
                <a:solidFill>
                  <a:schemeClr val="bg1"/>
                </a:solidFill>
                <a:effectLst/>
                <a:uLnTx/>
                <a:uFillTx/>
                <a:latin typeface="Arial" panose="020B0604020202020204"/>
                <a:ea typeface="黑体" panose="02010609060101010101" pitchFamily="49" charset="-122"/>
                <a:cs typeface="+mn-cs"/>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p:txBody>
          <a:bodyPr wrap="square" lIns="91440" tIns="45720" rIns="91440" bIns="45720" anchor="ctr"/>
          <a:p>
            <a:pPr eaLnBrk="1" hangingPunct="1"/>
            <a:r>
              <a:rPr lang="zh-CN" altLang="en-US" dirty="0">
                <a:sym typeface="+mn-ea"/>
              </a:rPr>
              <a:t>变量</a:t>
            </a:r>
            <a:endParaRPr lang="zh-CN" altLang="en-US" dirty="0">
              <a:sym typeface="+mn-ea"/>
            </a:endParaRPr>
          </a:p>
        </p:txBody>
      </p:sp>
      <p:graphicFrame>
        <p:nvGraphicFramePr>
          <p:cNvPr id="9" name="Group 29"/>
          <p:cNvGraphicFramePr>
            <a:graphicFrameLocks noGrp="1"/>
          </p:cNvGraphicFramePr>
          <p:nvPr/>
        </p:nvGraphicFramePr>
        <p:xfrm>
          <a:off x="894715" y="999490"/>
          <a:ext cx="6639560" cy="3360420"/>
        </p:xfrm>
        <a:graphic>
          <a:graphicData uri="http://schemas.openxmlformats.org/drawingml/2006/table">
            <a:tbl>
              <a:tblPr firstRow="1">
                <a:tableStyleId>{5C22544A-7EE6-4342-B048-85BDC9FD1C3A}</a:tableStyleId>
              </a:tblPr>
              <a:tblGrid>
                <a:gridCol w="2430780"/>
                <a:gridCol w="4208780"/>
              </a:tblGrid>
              <a:tr h="428631">
                <a:tc>
                  <a:txBody>
                    <a:bodyPr/>
                    <a:p>
                      <a:pPr algn="ctr"/>
                      <a:r>
                        <a:rPr lang="zh-CN" altLang="en-US" sz="1800" b="0" dirty="0" smtClean="0">
                          <a:solidFill>
                            <a:schemeClr val="bg1"/>
                          </a:solidFill>
                          <a:latin typeface="微软雅黑" panose="020B0503020204020204" pitchFamily="34" charset="-122"/>
                          <a:ea typeface="微软雅黑" panose="020B0503020204020204" pitchFamily="34" charset="-122"/>
                        </a:rPr>
                        <a:t>变量声明</a:t>
                      </a:r>
                      <a:endParaRPr lang="zh-CN" altLang="en-US" sz="1800" b="0" dirty="0" smtClean="0">
                        <a:solidFill>
                          <a:schemeClr val="bg1"/>
                        </a:solidFill>
                        <a:latin typeface="微软雅黑" panose="020B0503020204020204" pitchFamily="34" charset="-122"/>
                        <a:ea typeface="微软雅黑" panose="020B0503020204020204" pitchFamily="34" charset="-122"/>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009966"/>
                    </a:solidFill>
                  </a:tcPr>
                </a:tc>
                <a:tc>
                  <a:txBody>
                    <a:bodyPr/>
                    <a:p>
                      <a:pPr algn="ctr"/>
                      <a:r>
                        <a:rPr lang="zh-CN" altLang="en-US" sz="1800" b="0" dirty="0">
                          <a:solidFill>
                            <a:schemeClr val="bg1"/>
                          </a:solidFill>
                          <a:latin typeface="微软雅黑" panose="020B0503020204020204" pitchFamily="34" charset="-122"/>
                          <a:ea typeface="微软雅黑" panose="020B0503020204020204" pitchFamily="34" charset="-122"/>
                        </a:rPr>
                        <a:t>示例</a:t>
                      </a:r>
                      <a:endParaRPr lang="zh-CN" altLang="en-US" sz="1800" b="0" dirty="0">
                        <a:solidFill>
                          <a:schemeClr val="bg1"/>
                        </a:solidFill>
                        <a:latin typeface="微软雅黑" panose="020B0503020204020204" pitchFamily="34" charset="-122"/>
                        <a:ea typeface="微软雅黑" panose="020B0503020204020204" pitchFamily="34" charset="-122"/>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009966"/>
                    </a:solidFill>
                  </a:tcPr>
                </a:tc>
              </a:tr>
              <a:tr h="428619">
                <a:tc>
                  <a:txBody>
                    <a:bodyPr/>
                    <a:p>
                      <a:pPr algn="ctr" fontAlgn="auto"/>
                      <a:r>
                        <a:rPr lang="zh-CN" altLang="en-US" sz="1600" b="0" dirty="0">
                          <a:latin typeface="微软雅黑" panose="020B0503020204020204" pitchFamily="34" charset="-122"/>
                          <a:ea typeface="微软雅黑" panose="020B0503020204020204" pitchFamily="34" charset="-122"/>
                          <a:sym typeface="+mn-ea"/>
                        </a:rPr>
                        <a:t>先声明变量再赋值</a:t>
                      </a:r>
                      <a:endParaRPr lang="zh-CN" altLang="en-US" sz="1600" b="0" dirty="0">
                        <a:latin typeface="微软雅黑" panose="020B0503020204020204" pitchFamily="34" charset="-122"/>
                        <a:ea typeface="微软雅黑" panose="020B0503020204020204" pitchFamily="34" charset="-122"/>
                        <a:cs typeface="Arial" panose="020B0604020202020204" pitchFamily="34" charset="0"/>
                        <a:sym typeface="+mn-ea"/>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c>
                  <a:txBody>
                    <a:bodyPr/>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lang="en-US" altLang="zh-CN" sz="1600" b="0" noProof="0" dirty="0" err="1">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var</a:t>
                      </a:r>
                      <a:r>
                        <a:rPr lang="en-US" altLang="zh-CN" sz="1600" b="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 width;</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lang="en-US" altLang="zh-CN" sz="1600" b="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width = 10;</a:t>
                      </a:r>
                      <a:endParaRPr lang="zh-CN" altLang="en-US" sz="1600" b="0" dirty="0">
                        <a:latin typeface="微软雅黑" panose="020B0503020204020204" pitchFamily="34" charset="-122"/>
                        <a:ea typeface="微软雅黑" panose="020B0503020204020204" pitchFamily="34" charset="-122"/>
                        <a:cs typeface="Arial" panose="020B0604020202020204" pitchFamily="34" charset="0"/>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r>
              <a:tr h="822960">
                <a:tc>
                  <a:txBody>
                    <a:bodyPr/>
                    <a:p>
                      <a:pPr algn="ctr" fontAlgn="auto">
                        <a:buNone/>
                      </a:pPr>
                      <a:r>
                        <a:rPr lang="zh-CN" altLang="en-US" sz="1600" b="0" dirty="0">
                          <a:latin typeface="微软雅黑" panose="020B0503020204020204" pitchFamily="34" charset="-122"/>
                          <a:ea typeface="微软雅黑" panose="020B0503020204020204" pitchFamily="34" charset="-122"/>
                          <a:sym typeface="+mn-ea"/>
                        </a:rPr>
                        <a:t>同时声明和赋值变量</a:t>
                      </a:r>
                      <a:endParaRPr lang="zh-CN" altLang="en-US" sz="1600" b="0" dirty="0">
                        <a:latin typeface="微软雅黑" panose="020B0503020204020204" pitchFamily="34" charset="-122"/>
                        <a:ea typeface="微软雅黑" panose="020B0503020204020204" pitchFamily="34" charset="-122"/>
                        <a:cs typeface="Arial" panose="020B0604020202020204" pitchFamily="34" charset="0"/>
                        <a:sym typeface="+mn-ea"/>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F0F0F0"/>
                    </a:solidFill>
                  </a:tcPr>
                </a:tc>
                <a:tc>
                  <a:txBody>
                    <a:bodyPr/>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lang="en-US" altLang="zh-CN" sz="1600" b="0" noProof="0" dirty="0" err="1">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var</a:t>
                      </a:r>
                      <a:r>
                        <a:rPr lang="en-US" altLang="zh-CN" sz="1600" b="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 </a:t>
                      </a:r>
                      <a:r>
                        <a:rPr lang="en-US" altLang="zh-CN" sz="1600" b="0" noProof="0" dirty="0" err="1">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userName </a:t>
                      </a:r>
                      <a:r>
                        <a:rPr lang="en-US" altLang="zh-CN" sz="1600" b="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1600" b="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六月”</a:t>
                      </a:r>
                      <a:r>
                        <a:rPr lang="en-US" altLang="zh-CN" sz="1600" b="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lang="en-US" altLang="zh-CN" sz="1600" b="0" noProof="0" dirty="0" err="1">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var</a:t>
                      </a:r>
                      <a:r>
                        <a:rPr lang="en-US" altLang="zh-CN" sz="1600" b="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 </a:t>
                      </a:r>
                      <a:r>
                        <a:rPr lang="en-US" altLang="zh-CN" sz="1600" b="0" noProof="0" dirty="0" err="1">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i</a:t>
                      </a:r>
                      <a:r>
                        <a:rPr lang="en-US" altLang="zh-CN" sz="1600" b="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 j, k = 15;</a:t>
                      </a:r>
                      <a:endParaRPr lang="zh-CN" altLang="en-US" sz="1600" b="0" dirty="0">
                        <a:latin typeface="微软雅黑" panose="020B0503020204020204" pitchFamily="34" charset="-122"/>
                        <a:ea typeface="微软雅黑" panose="020B0503020204020204" pitchFamily="34" charset="-122"/>
                        <a:cs typeface="Arial" panose="020B0604020202020204" pitchFamily="34" charset="0"/>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F0F0F0"/>
                    </a:solidFill>
                  </a:tcPr>
                </a:tc>
              </a:tr>
              <a:tr h="428625">
                <a:tc>
                  <a:txBody>
                    <a:bodyPr/>
                    <a:p>
                      <a:pPr algn="ctr" eaLnBrk="1" hangingPunct="1">
                        <a:lnSpc>
                          <a:spcPct val="150000"/>
                        </a:lnSpc>
                      </a:pPr>
                      <a:r>
                        <a:rPr lang="zh-CN" altLang="en-US" sz="1600" b="0" dirty="0">
                          <a:latin typeface="微软雅黑" panose="020B0503020204020204" pitchFamily="34" charset="-122"/>
                          <a:ea typeface="微软雅黑" panose="020B0503020204020204" pitchFamily="34" charset="-122"/>
                          <a:sym typeface="+mn-ea"/>
                        </a:rPr>
                        <a:t>不声明直接赋值</a:t>
                      </a:r>
                      <a:endParaRPr lang="zh-CN" altLang="en-US" sz="1600" b="0" dirty="0" smtClean="0">
                        <a:latin typeface="微软雅黑" panose="020B0503020204020204" pitchFamily="34" charset="-122"/>
                        <a:ea typeface="微软雅黑" panose="020B0503020204020204" pitchFamily="34" charset="-122"/>
                        <a:cs typeface="Arial" panose="020B0604020202020204" pitchFamily="34" charset="0"/>
                        <a:sym typeface="+mn-ea"/>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c>
                  <a:txBody>
                    <a:bodyPr/>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lang="en-US" altLang="zh-CN" sz="1600" b="0" noProof="0" dirty="0" err="1">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userName </a:t>
                      </a:r>
                      <a:r>
                        <a:rPr lang="en-US" altLang="zh-CN" sz="1600" b="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1600" b="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六月”</a:t>
                      </a:r>
                      <a:r>
                        <a:rPr lang="en-US" altLang="zh-CN" sz="1600" b="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a:t>
                      </a:r>
                      <a:endParaRPr lang="en-US" altLang="zh-CN" sz="1600" b="0" dirty="0">
                        <a:latin typeface="微软雅黑" panose="020B0503020204020204" pitchFamily="34" charset="-122"/>
                        <a:ea typeface="微软雅黑" panose="020B0503020204020204" pitchFamily="34" charset="-122"/>
                        <a:cs typeface="Arial" panose="020B0604020202020204" pitchFamily="34" charset="0"/>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r>
            </a:tbl>
          </a:graphicData>
        </a:graphic>
      </p:graphicFrame>
      <p:sp>
        <p:nvSpPr>
          <p:cNvPr id="10" name="文本框 9"/>
          <p:cNvSpPr txBox="1"/>
          <p:nvPr/>
        </p:nvSpPr>
        <p:spPr>
          <a:xfrm>
            <a:off x="1583690" y="3687445"/>
            <a:ext cx="5158740" cy="822960"/>
          </a:xfrm>
          <a:prstGeom prst="rect">
            <a:avLst/>
          </a:prstGeom>
          <a:noFill/>
        </p:spPr>
        <p:txBody>
          <a:bodyPr wrap="square" rtlCol="0" anchor="t">
            <a:spAutoFit/>
          </a:bodyPr>
          <a:p>
            <a:pPr marL="0" indent="0" eaLnBrk="1" hangingPunct="1">
              <a:lnSpc>
                <a:spcPct val="150000"/>
              </a:lnSpc>
              <a:buNone/>
            </a:pPr>
            <a:r>
              <a:rPr lang="zh-CN" altLang="en-US" sz="1600" dirty="0">
                <a:latin typeface="微软雅黑" panose="020B0503020204020204" pitchFamily="34" charset="-122"/>
                <a:ea typeface="微软雅黑" panose="020B0503020204020204" pitchFamily="34" charset="-122"/>
                <a:sym typeface="+mn-ea"/>
              </a:rPr>
              <a:t>变量命名规则：</a:t>
            </a:r>
            <a:r>
              <a:rPr lang="en-US" altLang="zh-CN" sz="1600" dirty="0">
                <a:latin typeface="微软雅黑" panose="020B0503020204020204" pitchFamily="34" charset="-122"/>
                <a:ea typeface="微软雅黑" panose="020B0503020204020204" pitchFamily="34" charset="-122"/>
                <a:sym typeface="+mn-ea"/>
              </a:rPr>
              <a:t>必须是$、数字</a:t>
            </a:r>
            <a:r>
              <a:rPr lang="zh-CN" altLang="en-US" sz="1600" dirty="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字母或下划线</a:t>
            </a:r>
            <a:endParaRPr lang="en-US" altLang="zh-CN" sz="1600" dirty="0">
              <a:latin typeface="微软雅黑" panose="020B0503020204020204" pitchFamily="34" charset="-122"/>
              <a:ea typeface="微软雅黑" panose="020B0503020204020204" pitchFamily="34" charset="-122"/>
              <a:sym typeface="+mn-ea"/>
            </a:endParaRPr>
          </a:p>
          <a:p>
            <a:pPr marL="0" indent="0" eaLnBrk="1" hangingPunct="1">
              <a:lnSpc>
                <a:spcPct val="150000"/>
              </a:lnSpc>
              <a:buNone/>
            </a:pPr>
            <a:r>
              <a:rPr lang="zh-CN" altLang="en-US" sz="1600" dirty="0">
                <a:latin typeface="微软雅黑" panose="020B0503020204020204" pitchFamily="34" charset="-122"/>
                <a:ea typeface="微软雅黑" panose="020B0503020204020204" pitchFamily="34" charset="-122"/>
                <a:sym typeface="+mn-ea"/>
              </a:rPr>
              <a:t>注意：不能以</a:t>
            </a:r>
            <a:r>
              <a:rPr lang="zh-CN" altLang="en-US" sz="1600" b="1" dirty="0">
                <a:latin typeface="微软雅黑" panose="020B0503020204020204" pitchFamily="34" charset="-122"/>
                <a:ea typeface="微软雅黑" panose="020B0503020204020204" pitchFamily="34" charset="-122"/>
                <a:sym typeface="+mn-ea"/>
              </a:rPr>
              <a:t>数字</a:t>
            </a:r>
            <a:r>
              <a:rPr lang="zh-CN" altLang="en-US" sz="1600" dirty="0">
                <a:latin typeface="微软雅黑" panose="020B0503020204020204" pitchFamily="34" charset="-122"/>
                <a:ea typeface="微软雅黑" panose="020B0503020204020204" pitchFamily="34" charset="-122"/>
                <a:sym typeface="+mn-ea"/>
              </a:rPr>
              <a:t>开头！</a:t>
            </a:r>
            <a:endParaRPr lang="zh-CN" altLang="en-US" sz="1600"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p:txBody>
          <a:bodyPr wrap="square" lIns="91440" tIns="45720" rIns="91440" bIns="45720" anchor="ctr"/>
          <a:p>
            <a:pPr eaLnBrk="1" hangingPunct="1"/>
            <a:r>
              <a:rPr lang="zh-CN" altLang="en-US" dirty="0">
                <a:sym typeface="+mn-ea"/>
              </a:rPr>
              <a:t>数据类型</a:t>
            </a:r>
            <a:endParaRPr lang="zh-CN" altLang="en-US" dirty="0">
              <a:sym typeface="+mn-ea"/>
            </a:endParaRPr>
          </a:p>
        </p:txBody>
      </p:sp>
      <p:graphicFrame>
        <p:nvGraphicFramePr>
          <p:cNvPr id="7" name="Group 29"/>
          <p:cNvGraphicFramePr>
            <a:graphicFrameLocks noGrp="1"/>
          </p:cNvGraphicFramePr>
          <p:nvPr/>
        </p:nvGraphicFramePr>
        <p:xfrm>
          <a:off x="894715" y="999490"/>
          <a:ext cx="6639560" cy="3360420"/>
        </p:xfrm>
        <a:graphic>
          <a:graphicData uri="http://schemas.openxmlformats.org/drawingml/2006/table">
            <a:tbl>
              <a:tblPr firstRow="1">
                <a:tableStyleId>{5C22544A-7EE6-4342-B048-85BDC9FD1C3A}</a:tableStyleId>
              </a:tblPr>
              <a:tblGrid>
                <a:gridCol w="2430780"/>
                <a:gridCol w="4208780"/>
              </a:tblGrid>
              <a:tr h="428631">
                <a:tc>
                  <a:txBody>
                    <a:bodyPr/>
                    <a:p>
                      <a:pPr algn="ctr"/>
                      <a:r>
                        <a:rPr lang="zh-CN" altLang="en-US" sz="1800" b="0" dirty="0" smtClean="0">
                          <a:solidFill>
                            <a:schemeClr val="bg1"/>
                          </a:solidFill>
                          <a:latin typeface="微软雅黑" panose="020B0503020204020204" pitchFamily="34" charset="-122"/>
                          <a:ea typeface="微软雅黑" panose="020B0503020204020204" pitchFamily="34" charset="-122"/>
                        </a:rPr>
                        <a:t>基本数据类型</a:t>
                      </a:r>
                      <a:endParaRPr lang="zh-CN" altLang="en-US" sz="1800" b="0" dirty="0">
                        <a:solidFill>
                          <a:schemeClr val="bg1"/>
                        </a:solidFill>
                        <a:latin typeface="微软雅黑" panose="020B0503020204020204" pitchFamily="34" charset="-122"/>
                        <a:ea typeface="微软雅黑" panose="020B0503020204020204" pitchFamily="34" charset="-122"/>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009966"/>
                    </a:solidFill>
                  </a:tcPr>
                </a:tc>
                <a:tc>
                  <a:txBody>
                    <a:bodyPr/>
                    <a:p>
                      <a:pPr algn="ctr"/>
                      <a:r>
                        <a:rPr lang="zh-CN" altLang="en-US" sz="1800" b="0" dirty="0">
                          <a:solidFill>
                            <a:schemeClr val="bg1"/>
                          </a:solidFill>
                          <a:latin typeface="微软雅黑" panose="020B0503020204020204" pitchFamily="34" charset="-122"/>
                          <a:ea typeface="微软雅黑" panose="020B0503020204020204" pitchFamily="34" charset="-122"/>
                        </a:rPr>
                        <a:t>示例</a:t>
                      </a:r>
                      <a:endParaRPr lang="zh-CN" altLang="en-US" sz="1800" b="0" dirty="0">
                        <a:solidFill>
                          <a:schemeClr val="bg1"/>
                        </a:solidFill>
                        <a:latin typeface="微软雅黑" panose="020B0503020204020204" pitchFamily="34" charset="-122"/>
                        <a:ea typeface="微软雅黑" panose="020B0503020204020204" pitchFamily="34" charset="-122"/>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009966"/>
                    </a:solidFill>
                  </a:tcPr>
                </a:tc>
              </a:tr>
              <a:tr h="428619">
                <a:tc>
                  <a:txBody>
                    <a:bodyPr/>
                    <a:p>
                      <a:pPr algn="ctr" fontAlgn="auto"/>
                      <a:r>
                        <a:rPr lang="en-US" altLang="zh-CN" sz="1600" b="0" dirty="0">
                          <a:latin typeface="微软雅黑" panose="020B0503020204020204" pitchFamily="34" charset="-122"/>
                          <a:ea typeface="微软雅黑" panose="020B0503020204020204" pitchFamily="34" charset="-122"/>
                          <a:cs typeface="Arial" panose="020B0604020202020204" pitchFamily="34" charset="0"/>
                        </a:rPr>
                        <a:t>number</a:t>
                      </a:r>
                      <a:endParaRPr lang="en-US" altLang="zh-CN" sz="1600" b="0" dirty="0">
                        <a:latin typeface="微软雅黑" panose="020B0503020204020204" pitchFamily="34" charset="-122"/>
                        <a:ea typeface="微软雅黑" panose="020B0503020204020204" pitchFamily="34" charset="-122"/>
                        <a:cs typeface="Arial" panose="020B0604020202020204" pitchFamily="34" charset="0"/>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c>
                  <a:txBody>
                    <a:bodyPr/>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lang="en-US" altLang="en-US" sz="1600" b="0" noProof="0" dirty="0" err="1">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var</a:t>
                      </a:r>
                      <a:r>
                        <a:rPr lang="en-US" altLang="en-US" sz="1600" b="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 score = 90;      //</a:t>
                      </a:r>
                      <a:r>
                        <a:rPr lang="zh-CN" altLang="en-US" sz="1600" b="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整数</a:t>
                      </a:r>
                      <a:endPar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lang="en-US" altLang="en-US" sz="1600" b="0" noProof="0" dirty="0" err="1">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var</a:t>
                      </a:r>
                      <a:r>
                        <a:rPr lang="en-US" altLang="en-US" sz="1600" b="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 score = 96.5;   //</a:t>
                      </a:r>
                      <a:r>
                        <a:rPr lang="zh-CN" altLang="en-US" sz="1600" b="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浮点数</a:t>
                      </a:r>
                      <a:endParaRPr lang="zh-CN" altLang="en-US" sz="1600" b="0" dirty="0">
                        <a:latin typeface="微软雅黑" panose="020B0503020204020204" pitchFamily="34" charset="-122"/>
                        <a:ea typeface="微软雅黑" panose="020B0503020204020204" pitchFamily="34" charset="-122"/>
                        <a:cs typeface="Arial" panose="020B0604020202020204" pitchFamily="34" charset="0"/>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r>
              <a:tr h="822960">
                <a:tc>
                  <a:txBody>
                    <a:bodyPr/>
                    <a:p>
                      <a:pPr algn="ctr" fontAlgn="auto">
                        <a:buNone/>
                      </a:pPr>
                      <a:r>
                        <a:rPr lang="en-US" altLang="zh-CN" sz="1600" b="0" dirty="0">
                          <a:latin typeface="微软雅黑" panose="020B0503020204020204" pitchFamily="34" charset="-122"/>
                          <a:ea typeface="微软雅黑" panose="020B0503020204020204" pitchFamily="34" charset="-122"/>
                          <a:cs typeface="Arial" panose="020B0604020202020204" pitchFamily="34" charset="0"/>
                        </a:rPr>
                        <a:t>string</a:t>
                      </a:r>
                      <a:endParaRPr lang="en-US" altLang="zh-CN" sz="1600" b="0" dirty="0">
                        <a:latin typeface="微软雅黑" panose="020B0503020204020204" pitchFamily="34" charset="-122"/>
                        <a:ea typeface="微软雅黑" panose="020B0503020204020204" pitchFamily="34" charset="-122"/>
                        <a:cs typeface="Arial" panose="020B0604020202020204" pitchFamily="34" charset="0"/>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F0F0F0"/>
                    </a:solidFill>
                  </a:tcPr>
                </a:tc>
                <a:tc>
                  <a:txBody>
                    <a:bodyPr/>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lang="zh-CN" altLang="en-US" sz="1600" b="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单引号或双引号括起来的文本</a:t>
                      </a:r>
                      <a:endPar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lang="en-US" altLang="en-US" sz="1600" b="0" noProof="0" dirty="0" err="1">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var</a:t>
                      </a:r>
                      <a:r>
                        <a:rPr lang="en-US" altLang="en-US" sz="1600" b="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 str = "I love you";</a:t>
                      </a:r>
                      <a:endParaRPr lang="zh-CN" altLang="en-US" sz="1600" b="0" dirty="0">
                        <a:latin typeface="微软雅黑" panose="020B0503020204020204" pitchFamily="34" charset="-122"/>
                        <a:ea typeface="微软雅黑" panose="020B0503020204020204" pitchFamily="34" charset="-122"/>
                        <a:cs typeface="Arial" panose="020B0604020202020204" pitchFamily="34" charset="0"/>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F0F0F0"/>
                    </a:solidFill>
                  </a:tcPr>
                </a:tc>
              </a:tr>
              <a:tr h="428625">
                <a:tc>
                  <a:txBody>
                    <a:bodyPr/>
                    <a:p>
                      <a:pPr algn="ctr" fontAlgn="auto"/>
                      <a:r>
                        <a:rPr lang="en-US" altLang="zh-CN" sz="1600" b="0" dirty="0" smtClean="0">
                          <a:latin typeface="微软雅黑" panose="020B0503020204020204" pitchFamily="34" charset="-122"/>
                          <a:ea typeface="微软雅黑" panose="020B0503020204020204" pitchFamily="34" charset="-122"/>
                          <a:cs typeface="Arial" panose="020B0604020202020204" pitchFamily="34" charset="0"/>
                        </a:rPr>
                        <a:t>boolean</a:t>
                      </a:r>
                      <a:endParaRPr lang="en-US" altLang="zh-CN" sz="1600" b="0" dirty="0" smtClean="0">
                        <a:latin typeface="微软雅黑" panose="020B0503020204020204" pitchFamily="34" charset="-122"/>
                        <a:ea typeface="微软雅黑" panose="020B0503020204020204" pitchFamily="34" charset="-122"/>
                        <a:cs typeface="Arial" panose="020B0604020202020204" pitchFamily="34" charset="0"/>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c>
                  <a:txBody>
                    <a:bodyPr/>
                    <a:p>
                      <a:r>
                        <a:rPr lang="en-US" altLang="zh-CN" sz="1600" b="0" dirty="0">
                          <a:latin typeface="微软雅黑" panose="020B0503020204020204" pitchFamily="34" charset="-122"/>
                          <a:ea typeface="微软雅黑" panose="020B0503020204020204" pitchFamily="34" charset="-122"/>
                          <a:cs typeface="Arial" panose="020B0604020202020204" pitchFamily="34" charset="0"/>
                        </a:rPr>
                        <a:t>true / false</a:t>
                      </a:r>
                      <a:endParaRPr lang="en-US" altLang="zh-CN" sz="1600" b="0" dirty="0">
                        <a:latin typeface="微软雅黑" panose="020B0503020204020204" pitchFamily="34" charset="-122"/>
                        <a:ea typeface="微软雅黑" panose="020B0503020204020204" pitchFamily="34" charset="-122"/>
                        <a:cs typeface="Arial" panose="020B0604020202020204" pitchFamily="34" charset="0"/>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r>
              <a:tr h="428625">
                <a:tc>
                  <a:txBody>
                    <a:bodyPr/>
                    <a:p>
                      <a:pPr algn="ctr" fontAlgn="auto"/>
                      <a:r>
                        <a:rPr lang="en-US" altLang="zh-CN" sz="1600" b="0" dirty="0" smtClean="0">
                          <a:latin typeface="微软雅黑" panose="020B0503020204020204" pitchFamily="34" charset="-122"/>
                          <a:ea typeface="微软雅黑" panose="020B0503020204020204" pitchFamily="34" charset="-122"/>
                          <a:cs typeface="Arial" panose="020B0604020202020204" pitchFamily="34" charset="0"/>
                        </a:rPr>
                        <a:t>null</a:t>
                      </a:r>
                      <a:endParaRPr lang="en-US" altLang="zh-CN" sz="1600" b="0" dirty="0" smtClean="0">
                        <a:latin typeface="微软雅黑" panose="020B0503020204020204" pitchFamily="34" charset="-122"/>
                        <a:ea typeface="微软雅黑" panose="020B0503020204020204" pitchFamily="34" charset="-122"/>
                        <a:cs typeface="Arial" panose="020B0604020202020204" pitchFamily="34" charset="0"/>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F0F0F0"/>
                    </a:solidFill>
                  </a:tcPr>
                </a:tc>
                <a:tc>
                  <a:txBody>
                    <a:bodyPr/>
                    <a:p>
                      <a:r>
                        <a:rPr lang="zh-CN" altLang="en-US" sz="1600" b="0" dirty="0">
                          <a:latin typeface="微软雅黑" panose="020B0503020204020204" pitchFamily="34" charset="-122"/>
                          <a:ea typeface="微软雅黑" panose="020B0503020204020204" pitchFamily="34" charset="-122"/>
                          <a:cs typeface="Arial" panose="020B0604020202020204" pitchFamily="34" charset="0"/>
                        </a:rPr>
                        <a:t>空</a:t>
                      </a:r>
                      <a:endParaRPr lang="zh-CN" altLang="en-US" sz="1600" b="0" dirty="0">
                        <a:latin typeface="微软雅黑" panose="020B0503020204020204" pitchFamily="34" charset="-122"/>
                        <a:ea typeface="微软雅黑" panose="020B0503020204020204" pitchFamily="34" charset="-122"/>
                        <a:cs typeface="Arial" panose="020B0604020202020204" pitchFamily="34" charset="0"/>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F0F0F0"/>
                    </a:solidFill>
                  </a:tcPr>
                </a:tc>
              </a:tr>
              <a:tr h="428625">
                <a:tc>
                  <a:txBody>
                    <a:bodyPr/>
                    <a:p>
                      <a:pPr algn="ctr" fontAlgn="auto"/>
                      <a:r>
                        <a:rPr lang="en-US" altLang="zh-CN" sz="1600" b="0" dirty="0" smtClean="0">
                          <a:latin typeface="微软雅黑" panose="020B0503020204020204" pitchFamily="34" charset="-122"/>
                          <a:ea typeface="微软雅黑" panose="020B0503020204020204" pitchFamily="34" charset="-122"/>
                          <a:cs typeface="Arial" panose="020B0604020202020204" pitchFamily="34" charset="0"/>
                        </a:rPr>
                        <a:t>undefined</a:t>
                      </a:r>
                      <a:endParaRPr lang="en-US" altLang="zh-CN" sz="1600" b="0" dirty="0" smtClean="0">
                        <a:latin typeface="微软雅黑" panose="020B0503020204020204" pitchFamily="34" charset="-122"/>
                        <a:ea typeface="微软雅黑" panose="020B0503020204020204" pitchFamily="34" charset="-122"/>
                        <a:cs typeface="Arial" panose="020B0604020202020204" pitchFamily="34" charset="0"/>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c>
                  <a:txBody>
                    <a:bodyPr/>
                    <a:p>
                      <a:r>
                        <a:rPr lang="en-US" altLang="zh-CN" sz="1600" b="0" dirty="0">
                          <a:latin typeface="微软雅黑" panose="020B0503020204020204" pitchFamily="34" charset="-122"/>
                          <a:ea typeface="微软雅黑" panose="020B0503020204020204" pitchFamily="34" charset="-122"/>
                          <a:cs typeface="Arial" panose="020B0604020202020204" pitchFamily="34" charset="0"/>
                        </a:rPr>
                        <a:t>var age;</a:t>
                      </a:r>
                      <a:endParaRPr lang="en-US" altLang="zh-CN" sz="1600" b="0" dirty="0">
                        <a:latin typeface="微软雅黑" panose="020B0503020204020204" pitchFamily="34" charset="-122"/>
                        <a:ea typeface="微软雅黑" panose="020B0503020204020204" pitchFamily="34" charset="-122"/>
                        <a:cs typeface="Arial" panose="020B0604020202020204" pitchFamily="34" charset="0"/>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p:txBody>
          <a:bodyPr wrap="square" lIns="91440" tIns="45720" rIns="91440" bIns="45720" anchor="ctr"/>
          <a:p>
            <a:pPr eaLnBrk="1" hangingPunct="1"/>
            <a:r>
              <a:rPr lang="zh-CN" altLang="en-US" dirty="0"/>
              <a:t>数据类型转换 </a:t>
            </a:r>
            <a:r>
              <a:rPr lang="en-US" altLang="zh-CN" sz="2000" dirty="0"/>
              <a:t>—— </a:t>
            </a:r>
            <a:r>
              <a:rPr lang="zh-CN" altLang="en-US" sz="2000" dirty="0"/>
              <a:t>显式转换</a:t>
            </a:r>
            <a:endParaRPr lang="zh-CN" altLang="en-US" sz="2000" dirty="0"/>
          </a:p>
        </p:txBody>
      </p:sp>
      <p:graphicFrame>
        <p:nvGraphicFramePr>
          <p:cNvPr id="7" name="Group 29"/>
          <p:cNvGraphicFramePr>
            <a:graphicFrameLocks noGrp="1"/>
          </p:cNvGraphicFramePr>
          <p:nvPr/>
        </p:nvGraphicFramePr>
        <p:xfrm>
          <a:off x="894715" y="1214755"/>
          <a:ext cx="6639560" cy="2739390"/>
        </p:xfrm>
        <a:graphic>
          <a:graphicData uri="http://schemas.openxmlformats.org/drawingml/2006/table">
            <a:tbl>
              <a:tblPr firstRow="1">
                <a:tableStyleId>{5C22544A-7EE6-4342-B048-85BDC9FD1C3A}</a:tableStyleId>
              </a:tblPr>
              <a:tblGrid>
                <a:gridCol w="2430780"/>
                <a:gridCol w="4208780"/>
              </a:tblGrid>
              <a:tr h="428625">
                <a:tc>
                  <a:txBody>
                    <a:bodyPr/>
                    <a:p>
                      <a:pPr algn="ctr"/>
                      <a:r>
                        <a:rPr lang="zh-CN" altLang="en-US" sz="1800" b="0" dirty="0" smtClean="0">
                          <a:solidFill>
                            <a:schemeClr val="bg1"/>
                          </a:solidFill>
                          <a:latin typeface="微软雅黑" panose="020B0503020204020204" pitchFamily="34" charset="-122"/>
                          <a:ea typeface="微软雅黑" panose="020B0503020204020204" pitchFamily="34" charset="-122"/>
                        </a:rPr>
                        <a:t>强制转换函数</a:t>
                      </a:r>
                      <a:endParaRPr lang="zh-CN" altLang="en-US" sz="1800" b="0" dirty="0" smtClean="0">
                        <a:solidFill>
                          <a:schemeClr val="bg1"/>
                        </a:solidFill>
                        <a:latin typeface="微软雅黑" panose="020B0503020204020204" pitchFamily="34" charset="-122"/>
                        <a:ea typeface="微软雅黑" panose="020B0503020204020204" pitchFamily="34" charset="-122"/>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009966"/>
                    </a:solidFill>
                  </a:tcPr>
                </a:tc>
                <a:tc>
                  <a:txBody>
                    <a:bodyPr/>
                    <a:p>
                      <a:pPr algn="ctr"/>
                      <a:r>
                        <a:rPr lang="zh-CN" altLang="en-US" sz="1800" b="0" dirty="0">
                          <a:solidFill>
                            <a:schemeClr val="bg1"/>
                          </a:solidFill>
                          <a:latin typeface="微软雅黑" panose="020B0503020204020204" pitchFamily="34" charset="-122"/>
                          <a:ea typeface="微软雅黑" panose="020B0503020204020204" pitchFamily="34" charset="-122"/>
                        </a:rPr>
                        <a:t>示例</a:t>
                      </a:r>
                      <a:endParaRPr lang="zh-CN" altLang="en-US" sz="1800" b="0" dirty="0">
                        <a:solidFill>
                          <a:schemeClr val="bg1"/>
                        </a:solidFill>
                        <a:latin typeface="微软雅黑" panose="020B0503020204020204" pitchFamily="34" charset="-122"/>
                        <a:ea typeface="微软雅黑" panose="020B0503020204020204" pitchFamily="34" charset="-122"/>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009966"/>
                    </a:solidFill>
                  </a:tcPr>
                </a:tc>
              </a:tr>
              <a:tr h="428619">
                <a:tc>
                  <a:txBody>
                    <a:bodyPr/>
                    <a:p>
                      <a:pPr algn="ctr" fontAlgn="auto"/>
                      <a:r>
                        <a:rPr lang="en-US" altLang="zh-CN" sz="1600" b="0" dirty="0">
                          <a:latin typeface="微软雅黑" panose="020B0503020204020204" pitchFamily="34" charset="-122"/>
                          <a:ea typeface="微软雅黑" panose="020B0503020204020204" pitchFamily="34" charset="-122"/>
                          <a:cs typeface="Arial" panose="020B0604020202020204" pitchFamily="34" charset="0"/>
                        </a:rPr>
                        <a:t>Number</a:t>
                      </a:r>
                      <a:endParaRPr lang="en-US" altLang="zh-CN" sz="1600" b="0" dirty="0">
                        <a:latin typeface="微软雅黑" panose="020B0503020204020204" pitchFamily="34" charset="-122"/>
                        <a:ea typeface="微软雅黑" panose="020B0503020204020204" pitchFamily="34" charset="-122"/>
                        <a:cs typeface="Arial" panose="020B0604020202020204" pitchFamily="34" charset="0"/>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c rowSpan="3">
                  <a:txBody>
                    <a:bodyPr/>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lang="zh-CN" altLang="en-US" sz="1600" b="0" dirty="0">
                          <a:latin typeface="微软雅黑" panose="020B0503020204020204" pitchFamily="34" charset="-122"/>
                          <a:ea typeface="微软雅黑" panose="020B0503020204020204" pitchFamily="34" charset="-122"/>
                          <a:cs typeface="Arial" panose="020B0604020202020204" pitchFamily="34" charset="0"/>
                        </a:rPr>
                        <a:t>要么转成数字，要么是</a:t>
                      </a:r>
                      <a:r>
                        <a:rPr lang="en-US" altLang="zh-CN" sz="1600" b="0" dirty="0">
                          <a:latin typeface="微软雅黑" panose="020B0503020204020204" pitchFamily="34" charset="-122"/>
                          <a:ea typeface="微软雅黑" panose="020B0503020204020204" pitchFamily="34" charset="-122"/>
                          <a:cs typeface="Arial" panose="020B0604020202020204" pitchFamily="34" charset="0"/>
                        </a:rPr>
                        <a:t>NaN</a:t>
                      </a:r>
                      <a:endParaRPr lang="en-US" altLang="zh-CN" sz="1600" b="0" dirty="0">
                        <a:latin typeface="微软雅黑" panose="020B0503020204020204" pitchFamily="34" charset="-122"/>
                        <a:ea typeface="微软雅黑" panose="020B0503020204020204" pitchFamily="34" charset="-122"/>
                        <a:cs typeface="Arial" panose="020B0604020202020204" pitchFamily="34" charset="0"/>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r>
              <a:tr h="428625">
                <a:tc>
                  <a:txBody>
                    <a:bodyPr/>
                    <a:p>
                      <a:pPr algn="ctr" fontAlgn="auto">
                        <a:buNone/>
                      </a:pPr>
                      <a:r>
                        <a:rPr lang="en-US" altLang="zh-CN" sz="1600" b="0" dirty="0" smtClean="0">
                          <a:latin typeface="微软雅黑" panose="020B0503020204020204" pitchFamily="34" charset="-122"/>
                          <a:ea typeface="微软雅黑" panose="020B0503020204020204" pitchFamily="34" charset="-122"/>
                          <a:cs typeface="Arial" panose="020B0604020202020204" pitchFamily="34" charset="0"/>
                        </a:rPr>
                        <a:t>parseInt</a:t>
                      </a:r>
                      <a:endParaRPr lang="en-US" altLang="zh-CN" sz="1600" b="0" dirty="0" smtClean="0">
                        <a:latin typeface="微软雅黑" panose="020B0503020204020204" pitchFamily="34" charset="-122"/>
                        <a:ea typeface="微软雅黑" panose="020B0503020204020204" pitchFamily="34" charset="-122"/>
                        <a:cs typeface="Arial" panose="020B0604020202020204" pitchFamily="34" charset="0"/>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F0F0F0"/>
                    </a:solidFill>
                  </a:tcPr>
                </a:tc>
                <a:tc vMerge="1">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r>
              <a:tr h="428625">
                <a:tc>
                  <a:txBody>
                    <a:bodyPr/>
                    <a:p>
                      <a:pPr algn="ctr" fontAlgn="auto"/>
                      <a:r>
                        <a:rPr lang="en-US" altLang="zh-CN" sz="1600" b="0" dirty="0" smtClean="0">
                          <a:latin typeface="微软雅黑" panose="020B0503020204020204" pitchFamily="34" charset="-122"/>
                          <a:ea typeface="微软雅黑" panose="020B0503020204020204" pitchFamily="34" charset="-122"/>
                          <a:cs typeface="Arial" panose="020B0604020202020204" pitchFamily="34" charset="0"/>
                        </a:rPr>
                        <a:t>parseFloat</a:t>
                      </a:r>
                      <a:endParaRPr lang="en-US" altLang="zh-CN" sz="1600" b="0" dirty="0" smtClean="0">
                        <a:latin typeface="微软雅黑" panose="020B0503020204020204" pitchFamily="34" charset="-122"/>
                        <a:ea typeface="微软雅黑" panose="020B0503020204020204" pitchFamily="34" charset="-122"/>
                        <a:cs typeface="Arial" panose="020B0604020202020204" pitchFamily="34" charset="0"/>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c vMerge="1">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r>
              <a:tr h="428625">
                <a:tc>
                  <a:txBody>
                    <a:bodyPr/>
                    <a:p>
                      <a:pPr algn="ctr" fontAlgn="auto"/>
                      <a:r>
                        <a:rPr lang="en-US" altLang="zh-CN" sz="1600" dirty="0">
                          <a:latin typeface="微软雅黑" panose="020B0503020204020204" pitchFamily="34" charset="-122"/>
                          <a:ea typeface="微软雅黑" panose="020B0503020204020204" pitchFamily="34" charset="-122"/>
                          <a:cs typeface="Arial" panose="020B0604020202020204" pitchFamily="34" charset="0"/>
                          <a:sym typeface="+mn-ea"/>
                        </a:rPr>
                        <a:t>String</a:t>
                      </a:r>
                      <a:endParaRPr lang="en-US" altLang="zh-CN" sz="1600" b="0" dirty="0" smtClean="0">
                        <a:latin typeface="微软雅黑" panose="020B0503020204020204" pitchFamily="34" charset="-122"/>
                        <a:ea typeface="微软雅黑" panose="020B0503020204020204" pitchFamily="34" charset="-122"/>
                        <a:cs typeface="Arial" panose="020B0604020202020204" pitchFamily="34" charset="0"/>
                        <a:sym typeface="+mn-ea"/>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F0F0F0"/>
                    </a:solidFill>
                  </a:tcPr>
                </a:tc>
                <a:tc>
                  <a:txBody>
                    <a:bodyPr/>
                    <a:p>
                      <a:r>
                        <a:rPr lang="zh-CN" altLang="en-US" sz="1600" b="0" dirty="0">
                          <a:latin typeface="微软雅黑" panose="020B0503020204020204" pitchFamily="34" charset="-122"/>
                          <a:ea typeface="微软雅黑" panose="020B0503020204020204" pitchFamily="34" charset="-122"/>
                          <a:cs typeface="Arial" panose="020B0604020202020204" pitchFamily="34" charset="0"/>
                        </a:rPr>
                        <a:t>转成字符串</a:t>
                      </a:r>
                      <a:endParaRPr lang="zh-CN" altLang="en-US" sz="1600" b="0" dirty="0">
                        <a:latin typeface="微软雅黑" panose="020B0503020204020204" pitchFamily="34" charset="-122"/>
                        <a:ea typeface="微软雅黑" panose="020B0503020204020204" pitchFamily="34" charset="-122"/>
                        <a:cs typeface="Arial" panose="020B0604020202020204" pitchFamily="34" charset="0"/>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F0F0F0"/>
                    </a:solidFill>
                  </a:tcPr>
                </a:tc>
              </a:tr>
              <a:tr h="428625">
                <a:tc>
                  <a:txBody>
                    <a:bodyPr/>
                    <a:p>
                      <a:pPr algn="ctr" fontAlgn="auto"/>
                      <a:r>
                        <a:rPr lang="en-US" altLang="zh-CN" sz="1600" dirty="0" smtClean="0">
                          <a:latin typeface="微软雅黑" panose="020B0503020204020204" pitchFamily="34" charset="-122"/>
                          <a:ea typeface="微软雅黑" panose="020B0503020204020204" pitchFamily="34" charset="-122"/>
                          <a:cs typeface="Arial" panose="020B0604020202020204" pitchFamily="34" charset="0"/>
                          <a:sym typeface="+mn-ea"/>
                        </a:rPr>
                        <a:t>Boolean</a:t>
                      </a:r>
                      <a:endParaRPr lang="en-US" altLang="zh-CN" sz="1600" b="0" dirty="0" smtClean="0">
                        <a:latin typeface="微软雅黑" panose="020B0503020204020204" pitchFamily="34" charset="-122"/>
                        <a:ea typeface="微软雅黑" panose="020B0503020204020204" pitchFamily="34" charset="-122"/>
                        <a:cs typeface="Arial" panose="020B0604020202020204" pitchFamily="34" charset="0"/>
                        <a:sym typeface="+mn-ea"/>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c>
                  <a:txBody>
                    <a:bodyPr/>
                    <a:p>
                      <a:r>
                        <a:rPr lang="en-US" altLang="zh-CN" sz="1600" b="0" dirty="0">
                          <a:latin typeface="微软雅黑" panose="020B0503020204020204" pitchFamily="34" charset="-122"/>
                          <a:ea typeface="微软雅黑" panose="020B0503020204020204" pitchFamily="34" charset="-122"/>
                          <a:cs typeface="Arial" panose="020B0604020202020204" pitchFamily="34" charset="0"/>
                        </a:rPr>
                        <a:t>除了false、“”空字符串、0、NaN、undefined、null，其他全是true</a:t>
                      </a:r>
                      <a:endParaRPr lang="en-US" altLang="zh-CN" sz="1600" b="0" dirty="0">
                        <a:latin typeface="微软雅黑" panose="020B0503020204020204" pitchFamily="34" charset="-122"/>
                        <a:ea typeface="微软雅黑" panose="020B0503020204020204" pitchFamily="34" charset="-122"/>
                        <a:cs typeface="Arial" panose="020B0604020202020204" pitchFamily="34" charset="0"/>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p:txBody>
          <a:bodyPr wrap="square" lIns="91440" tIns="45720" rIns="91440" bIns="45720" anchor="ctr"/>
          <a:p>
            <a:pPr eaLnBrk="1" hangingPunct="1"/>
            <a:r>
              <a:rPr lang="zh-CN" altLang="en-US" dirty="0"/>
              <a:t>数据类型转换 </a:t>
            </a:r>
            <a:r>
              <a:rPr lang="en-US" altLang="zh-CN" sz="2000" dirty="0"/>
              <a:t>—— </a:t>
            </a:r>
            <a:r>
              <a:rPr lang="zh-CN" altLang="en-US" sz="2000" dirty="0"/>
              <a:t>隐式转换</a:t>
            </a:r>
            <a:endParaRPr lang="zh-CN" altLang="en-US" sz="2000" dirty="0"/>
          </a:p>
        </p:txBody>
      </p:sp>
      <p:graphicFrame>
        <p:nvGraphicFramePr>
          <p:cNvPr id="7" name="Group 29"/>
          <p:cNvGraphicFramePr>
            <a:graphicFrameLocks noGrp="1"/>
          </p:cNvGraphicFramePr>
          <p:nvPr/>
        </p:nvGraphicFramePr>
        <p:xfrm>
          <a:off x="936000" y="1152000"/>
          <a:ext cx="6639560" cy="3360420"/>
        </p:xfrm>
        <a:graphic>
          <a:graphicData uri="http://schemas.openxmlformats.org/drawingml/2006/table">
            <a:tbl>
              <a:tblPr firstRow="1">
                <a:tableStyleId>{5C22544A-7EE6-4342-B048-85BDC9FD1C3A}</a:tableStyleId>
              </a:tblPr>
              <a:tblGrid>
                <a:gridCol w="2430780"/>
                <a:gridCol w="4208780"/>
              </a:tblGrid>
              <a:tr h="428625">
                <a:tc>
                  <a:txBody>
                    <a:bodyPr/>
                    <a:p>
                      <a:pPr algn="ctr"/>
                      <a:r>
                        <a:rPr lang="zh-CN" altLang="en-US" sz="1800" b="0" dirty="0" smtClean="0">
                          <a:solidFill>
                            <a:schemeClr val="bg1"/>
                          </a:solidFill>
                          <a:latin typeface="微软雅黑" panose="020B0503020204020204" pitchFamily="34" charset="-122"/>
                          <a:ea typeface="微软雅黑" panose="020B0503020204020204" pitchFamily="34" charset="-122"/>
                        </a:rPr>
                        <a:t>隐式转换</a:t>
                      </a:r>
                      <a:endParaRPr lang="zh-CN" altLang="en-US" sz="1800" b="0" dirty="0" smtClean="0">
                        <a:solidFill>
                          <a:schemeClr val="bg1"/>
                        </a:solidFill>
                        <a:latin typeface="微软雅黑" panose="020B0503020204020204" pitchFamily="34" charset="-122"/>
                        <a:ea typeface="微软雅黑" panose="020B0503020204020204" pitchFamily="34" charset="-122"/>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009966"/>
                    </a:solidFill>
                  </a:tcPr>
                </a:tc>
                <a:tc>
                  <a:txBody>
                    <a:bodyPr/>
                    <a:p>
                      <a:pPr algn="ctr"/>
                      <a:r>
                        <a:rPr lang="zh-CN" altLang="en-US" sz="1800" b="0" dirty="0">
                          <a:solidFill>
                            <a:schemeClr val="bg1"/>
                          </a:solidFill>
                          <a:latin typeface="微软雅黑" panose="020B0503020204020204" pitchFamily="34" charset="-122"/>
                          <a:ea typeface="微软雅黑" panose="020B0503020204020204" pitchFamily="34" charset="-122"/>
                        </a:rPr>
                        <a:t>等价于</a:t>
                      </a:r>
                      <a:endParaRPr lang="zh-CN" altLang="en-US" sz="1800" b="0" dirty="0">
                        <a:solidFill>
                          <a:schemeClr val="bg1"/>
                        </a:solidFill>
                        <a:latin typeface="微软雅黑" panose="020B0503020204020204" pitchFamily="34" charset="-122"/>
                        <a:ea typeface="微软雅黑" panose="020B0503020204020204" pitchFamily="34" charset="-122"/>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009966"/>
                    </a:solidFill>
                  </a:tcPr>
                </a:tc>
              </a:tr>
              <a:tr h="428625">
                <a:tc>
                  <a:txBody>
                    <a:bodyPr/>
                    <a:p>
                      <a:pPr algn="ctr" fontAlgn="auto"/>
                      <a:r>
                        <a:rPr lang="en-US" altLang="zh-CN" sz="1600" b="0"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1600" b="0" dirty="0" smtClean="0">
                          <a:latin typeface="微软雅黑" panose="020B0503020204020204" pitchFamily="34" charset="-122"/>
                          <a:ea typeface="微软雅黑" panose="020B0503020204020204" pitchFamily="34" charset="-122"/>
                          <a:cs typeface="Arial" panose="020B0604020202020204" pitchFamily="34" charset="0"/>
                        </a:rPr>
                        <a:t> - * / %</a:t>
                      </a:r>
                      <a:endParaRPr lang="en-US" altLang="zh-CN" sz="1600" b="0" dirty="0" smtClean="0">
                        <a:latin typeface="微软雅黑" panose="020B0503020204020204" pitchFamily="34" charset="-122"/>
                        <a:ea typeface="微软雅黑" panose="020B0503020204020204" pitchFamily="34" charset="-122"/>
                        <a:cs typeface="Arial" panose="020B0604020202020204" pitchFamily="34" charset="0"/>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c>
                  <a:txBody>
                    <a:bodyPr/>
                    <a:p>
                      <a:r>
                        <a:rPr lang="en-US" altLang="zh-CN" sz="1600" b="0" dirty="0">
                          <a:latin typeface="微软雅黑" panose="020B0503020204020204" pitchFamily="34" charset="-122"/>
                          <a:ea typeface="微软雅黑" panose="020B0503020204020204" pitchFamily="34" charset="-122"/>
                          <a:cs typeface="Arial" panose="020B0604020202020204" pitchFamily="34" charset="0"/>
                        </a:rPr>
                        <a:t>Number</a:t>
                      </a:r>
                      <a:endParaRPr lang="en-US" altLang="zh-CN" sz="1600" b="0" dirty="0">
                        <a:latin typeface="微软雅黑" panose="020B0503020204020204" pitchFamily="34" charset="-122"/>
                        <a:ea typeface="微软雅黑" panose="020B0503020204020204" pitchFamily="34" charset="-122"/>
                        <a:cs typeface="Arial" panose="020B0604020202020204" pitchFamily="34" charset="0"/>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r>
              <a:tr h="428625">
                <a:tc>
                  <a:txBody>
                    <a:bodyPr/>
                    <a:p>
                      <a:pPr algn="ctr" fontAlgn="auto"/>
                      <a:r>
                        <a:rPr lang="zh-CN" altLang="en-US" sz="1600" b="0" dirty="0" smtClean="0">
                          <a:latin typeface="微软雅黑" panose="020B0503020204020204" pitchFamily="34" charset="-122"/>
                          <a:ea typeface="微软雅黑" panose="020B0503020204020204" pitchFamily="34" charset="-122"/>
                          <a:cs typeface="Arial" panose="020B0604020202020204" pitchFamily="34" charset="0"/>
                        </a:rPr>
                        <a:t>！！</a:t>
                      </a:r>
                      <a:endParaRPr lang="zh-CN" altLang="en-US" sz="1600" b="0" dirty="0" smtClean="0">
                        <a:latin typeface="微软雅黑" panose="020B0503020204020204" pitchFamily="34" charset="-122"/>
                        <a:ea typeface="微软雅黑" panose="020B0503020204020204" pitchFamily="34" charset="-122"/>
                        <a:cs typeface="Arial" panose="020B0604020202020204" pitchFamily="34" charset="0"/>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F0F0F0"/>
                    </a:solidFill>
                  </a:tcPr>
                </a:tc>
                <a:tc>
                  <a:txBody>
                    <a:bodyPr/>
                    <a:p>
                      <a:r>
                        <a:rPr lang="en-US" altLang="zh-CN" sz="1600" b="0" dirty="0">
                          <a:latin typeface="微软雅黑" panose="020B0503020204020204" pitchFamily="34" charset="-122"/>
                          <a:ea typeface="微软雅黑" panose="020B0503020204020204" pitchFamily="34" charset="-122"/>
                          <a:cs typeface="Arial" panose="020B0604020202020204" pitchFamily="34" charset="0"/>
                        </a:rPr>
                        <a:t>Boolean</a:t>
                      </a:r>
                      <a:endParaRPr lang="en-US" altLang="zh-CN" sz="1600" b="0" dirty="0">
                        <a:latin typeface="微软雅黑" panose="020B0503020204020204" pitchFamily="34" charset="-122"/>
                        <a:ea typeface="微软雅黑" panose="020B0503020204020204" pitchFamily="34" charset="-122"/>
                        <a:cs typeface="Arial" panose="020B0604020202020204" pitchFamily="34" charset="0"/>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F0F0F0"/>
                    </a:solidFill>
                  </a:tcPr>
                </a:tc>
              </a:tr>
              <a:tr h="428625">
                <a:tc>
                  <a:txBody>
                    <a:bodyPr/>
                    <a:p>
                      <a:pPr algn="ctr" fontAlgn="auto"/>
                      <a:r>
                        <a:rPr lang="en-US" altLang="zh-CN" sz="1600" b="0" dirty="0" smtClean="0">
                          <a:latin typeface="微软雅黑" panose="020B0503020204020204" pitchFamily="34" charset="-122"/>
                          <a:ea typeface="微软雅黑" panose="020B0503020204020204" pitchFamily="34" charset="-122"/>
                          <a:cs typeface="Arial" panose="020B0604020202020204" pitchFamily="34" charset="0"/>
                        </a:rPr>
                        <a:t>+””</a:t>
                      </a:r>
                      <a:endParaRPr lang="en-US" altLang="zh-CN" sz="1600" b="0" dirty="0" smtClean="0">
                        <a:latin typeface="微软雅黑" panose="020B0503020204020204" pitchFamily="34" charset="-122"/>
                        <a:ea typeface="微软雅黑" panose="020B0503020204020204" pitchFamily="34" charset="-122"/>
                        <a:cs typeface="Arial" panose="020B0604020202020204" pitchFamily="34" charset="0"/>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c>
                  <a:txBody>
                    <a:bodyPr/>
                    <a:p>
                      <a:r>
                        <a:rPr lang="en-US" altLang="zh-CN" sz="1600" b="0" dirty="0">
                          <a:latin typeface="微软雅黑" panose="020B0503020204020204" pitchFamily="34" charset="-122"/>
                          <a:ea typeface="微软雅黑" panose="020B0503020204020204" pitchFamily="34" charset="-122"/>
                          <a:cs typeface="Arial" panose="020B0604020202020204" pitchFamily="34" charset="0"/>
                        </a:rPr>
                        <a:t>String</a:t>
                      </a:r>
                      <a:endParaRPr lang="en-US" altLang="zh-CN" sz="1600" b="0" dirty="0">
                        <a:latin typeface="微软雅黑" panose="020B0503020204020204" pitchFamily="34" charset="-122"/>
                        <a:ea typeface="微软雅黑" panose="020B0503020204020204" pitchFamily="34" charset="-122"/>
                        <a:cs typeface="Arial" panose="020B0604020202020204" pitchFamily="34" charset="0"/>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r>
            </a:tbl>
          </a:graphicData>
        </a:graphic>
      </p:graphicFrame>
      <p:sp>
        <p:nvSpPr>
          <p:cNvPr id="100" name="文本框 99"/>
          <p:cNvSpPr txBox="1"/>
          <p:nvPr/>
        </p:nvSpPr>
        <p:spPr>
          <a:xfrm>
            <a:off x="1584325" y="2849880"/>
            <a:ext cx="5080000" cy="1554480"/>
          </a:xfrm>
          <a:prstGeom prst="rect">
            <a:avLst/>
          </a:prstGeom>
          <a:noFill/>
          <a:ln w="9525">
            <a:noFill/>
          </a:ln>
        </p:spPr>
        <p:txBody>
          <a:bodyPr>
            <a:spAutoFit/>
          </a:bodyPr>
          <a:p>
            <a:pPr marL="0" indent="0" algn="l">
              <a:lnSpc>
                <a:spcPct val="150000"/>
              </a:lnSpc>
            </a:pPr>
            <a:r>
              <a:rPr lang="zh-CN" altLang="en-US" sz="1600" b="0" u="none">
                <a:latin typeface="微软雅黑" panose="020B0503020204020204" pitchFamily="34" charset="-122"/>
                <a:ea typeface="微软雅黑" panose="020B0503020204020204" pitchFamily="34" charset="-122"/>
                <a:cs typeface="微软雅黑" panose="020B0503020204020204" pitchFamily="34" charset="-122"/>
              </a:rPr>
              <a:t>注意：</a:t>
            </a:r>
            <a:endParaRPr lang="zh-CN" altLang="en-US" sz="1600" b="0" u="none">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a:lnSpc>
                <a:spcPct val="150000"/>
              </a:lnSpc>
              <a:buFont typeface="+mj-ea"/>
              <a:buAutoNum type="circleNumDbPlain"/>
            </a:pPr>
            <a:r>
              <a:rPr lang="zh-CN" altLang="en-US" sz="1600" b="0" u="none">
                <a:latin typeface="微软雅黑" panose="020B0503020204020204" pitchFamily="34" charset="-122"/>
                <a:ea typeface="微软雅黑" panose="020B0503020204020204" pitchFamily="34" charset="-122"/>
                <a:cs typeface="微软雅黑" panose="020B0503020204020204" pitchFamily="34" charset="-122"/>
              </a:rPr>
              <a:t>如果左右两边有一个是字符串，那这个</a:t>
            </a:r>
            <a:r>
              <a:rPr lang="en-US" altLang="zh-CN" sz="1600" b="0" u="none">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b="0" u="none">
                <a:latin typeface="微软雅黑" panose="020B0503020204020204" pitchFamily="34" charset="-122"/>
                <a:ea typeface="微软雅黑" panose="020B0503020204020204" pitchFamily="34" charset="-122"/>
                <a:cs typeface="微软雅黑" panose="020B0503020204020204" pitchFamily="34" charset="-122"/>
              </a:rPr>
              <a:t>号代表拼接，否则就是相加</a:t>
            </a:r>
            <a:endParaRPr lang="zh-CN" altLang="en-US" sz="1600" b="0" u="none">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a:lnSpc>
                <a:spcPct val="150000"/>
              </a:lnSpc>
              <a:buFont typeface="+mj-ea"/>
              <a:buAutoNum type="circleNumDbPlain"/>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用typeof 来判断数据类型</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p:txBody>
          <a:bodyPr wrap="square" lIns="91440" tIns="45720" rIns="91440" bIns="45720" anchor="ctr"/>
          <a:p>
            <a:pPr eaLnBrk="1" hangingPunct="1"/>
            <a:r>
              <a:rPr lang="zh-CN" altLang="en-US" dirty="0"/>
              <a:t>运算符</a:t>
            </a:r>
            <a:endParaRPr lang="zh-CN" altLang="en-US" dirty="0"/>
          </a:p>
        </p:txBody>
      </p:sp>
      <p:graphicFrame>
        <p:nvGraphicFramePr>
          <p:cNvPr id="7" name="Group 29"/>
          <p:cNvGraphicFramePr>
            <a:graphicFrameLocks noGrp="1"/>
          </p:cNvGraphicFramePr>
          <p:nvPr/>
        </p:nvGraphicFramePr>
        <p:xfrm>
          <a:off x="936000" y="1152000"/>
          <a:ext cx="6639560" cy="2571750"/>
        </p:xfrm>
        <a:graphic>
          <a:graphicData uri="http://schemas.openxmlformats.org/drawingml/2006/table">
            <a:tbl>
              <a:tblPr firstRow="1">
                <a:tableStyleId>{5C22544A-7EE6-4342-B048-85BDC9FD1C3A}</a:tableStyleId>
              </a:tblPr>
              <a:tblGrid>
                <a:gridCol w="2430780"/>
                <a:gridCol w="4208780"/>
              </a:tblGrid>
              <a:tr h="428631">
                <a:tc>
                  <a:txBody>
                    <a:bodyPr/>
                    <a:p>
                      <a:pPr algn="ctr"/>
                      <a:r>
                        <a:rPr lang="zh-CN" altLang="en-US" sz="1800" b="0" dirty="0" smtClean="0">
                          <a:solidFill>
                            <a:schemeClr val="bg1"/>
                          </a:solidFill>
                          <a:latin typeface="微软雅黑" panose="020B0503020204020204" pitchFamily="34" charset="-122"/>
                          <a:ea typeface="微软雅黑" panose="020B0503020204020204" pitchFamily="34" charset="-122"/>
                        </a:rPr>
                        <a:t>强制转换函数</a:t>
                      </a:r>
                      <a:endParaRPr lang="zh-CN" altLang="en-US" sz="1800" b="0" dirty="0" smtClean="0">
                        <a:solidFill>
                          <a:schemeClr val="bg1"/>
                        </a:solidFill>
                        <a:latin typeface="微软雅黑" panose="020B0503020204020204" pitchFamily="34" charset="-122"/>
                        <a:ea typeface="微软雅黑" panose="020B0503020204020204" pitchFamily="34" charset="-122"/>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009966"/>
                    </a:solidFill>
                  </a:tcPr>
                </a:tc>
                <a:tc>
                  <a:txBody>
                    <a:bodyPr/>
                    <a:p>
                      <a:pPr algn="ctr"/>
                      <a:r>
                        <a:rPr lang="zh-CN" altLang="en-US" sz="1800" b="0" dirty="0">
                          <a:solidFill>
                            <a:schemeClr val="bg1"/>
                          </a:solidFill>
                          <a:latin typeface="微软雅黑" panose="020B0503020204020204" pitchFamily="34" charset="-122"/>
                          <a:ea typeface="微软雅黑" panose="020B0503020204020204" pitchFamily="34" charset="-122"/>
                        </a:rPr>
                        <a:t>示例</a:t>
                      </a:r>
                      <a:endParaRPr lang="zh-CN" altLang="en-US" sz="1800" b="0" dirty="0">
                        <a:solidFill>
                          <a:schemeClr val="bg1"/>
                        </a:solidFill>
                        <a:latin typeface="微软雅黑" panose="020B0503020204020204" pitchFamily="34" charset="-122"/>
                        <a:ea typeface="微软雅黑" panose="020B0503020204020204" pitchFamily="34" charset="-122"/>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009966"/>
                    </a:solidFill>
                  </a:tcPr>
                </a:tc>
              </a:tr>
              <a:tr h="428625">
                <a:tc>
                  <a:txBody>
                    <a:bodyPr/>
                    <a:p>
                      <a:pPr algn="ctr"/>
                      <a:r>
                        <a:rPr lang="zh-CN" altLang="en-US" sz="1600" b="0" dirty="0" smtClean="0">
                          <a:latin typeface="Arial" panose="020B0604020202020204" pitchFamily="34" charset="0"/>
                          <a:ea typeface="+mn-ea"/>
                          <a:cs typeface="Arial" panose="020B0604020202020204" pitchFamily="34" charset="0"/>
                        </a:rPr>
                        <a:t>算术运算符</a:t>
                      </a:r>
                      <a:endParaRPr lang="zh-CN" altLang="en-US" sz="1600" b="0" dirty="0">
                        <a:latin typeface="Arial" panose="020B0604020202020204" pitchFamily="34" charset="0"/>
                        <a:ea typeface="+mn-ea"/>
                        <a:cs typeface="Arial" panose="020B0604020202020204" pitchFamily="34" charset="0"/>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F0F0F0"/>
                    </a:solidFill>
                  </a:tcPr>
                </a:tc>
                <a:tc>
                  <a:txBody>
                    <a:bodyPr/>
                    <a:p>
                      <a:r>
                        <a:rPr lang="en-US" altLang="zh-CN" sz="1600" b="0" dirty="0" smtClean="0">
                          <a:latin typeface="Arial" panose="020B0604020202020204" pitchFamily="34" charset="0"/>
                          <a:ea typeface="+mn-ea"/>
                          <a:cs typeface="Arial" panose="020B0604020202020204" pitchFamily="34" charset="0"/>
                        </a:rPr>
                        <a:t>+</a:t>
                      </a:r>
                      <a:r>
                        <a:rPr lang="zh-CN" altLang="en-US" sz="1600" b="0" baseline="0" dirty="0" smtClean="0">
                          <a:latin typeface="Arial" panose="020B0604020202020204" pitchFamily="34" charset="0"/>
                          <a:ea typeface="+mn-ea"/>
                          <a:cs typeface="Arial" panose="020B0604020202020204" pitchFamily="34" charset="0"/>
                        </a:rPr>
                        <a:t>    </a:t>
                      </a:r>
                      <a:r>
                        <a:rPr lang="en-US" altLang="zh-CN" sz="1600" b="0" baseline="0" dirty="0" smtClean="0">
                          <a:latin typeface="Arial" panose="020B0604020202020204" pitchFamily="34" charset="0"/>
                          <a:ea typeface="+mn-ea"/>
                          <a:cs typeface="Arial" panose="020B0604020202020204" pitchFamily="34" charset="0"/>
                        </a:rPr>
                        <a:t>-</a:t>
                      </a:r>
                      <a:r>
                        <a:rPr lang="zh-CN" altLang="en-US" sz="1600" b="0" baseline="0" dirty="0" smtClean="0">
                          <a:latin typeface="Arial" panose="020B0604020202020204" pitchFamily="34" charset="0"/>
                          <a:ea typeface="+mn-ea"/>
                          <a:cs typeface="Arial" panose="020B0604020202020204" pitchFamily="34" charset="0"/>
                        </a:rPr>
                        <a:t>   *    </a:t>
                      </a:r>
                      <a:r>
                        <a:rPr lang="en-US" altLang="zh-CN" sz="1600" b="0" baseline="0" dirty="0" smtClean="0">
                          <a:latin typeface="Arial" panose="020B0604020202020204" pitchFamily="34" charset="0"/>
                          <a:ea typeface="+mn-ea"/>
                          <a:cs typeface="Arial" panose="020B0604020202020204" pitchFamily="34" charset="0"/>
                        </a:rPr>
                        <a:t>/</a:t>
                      </a:r>
                      <a:r>
                        <a:rPr lang="zh-CN" altLang="en-US" sz="1600" b="0" baseline="0" dirty="0" smtClean="0">
                          <a:latin typeface="Arial" panose="020B0604020202020204" pitchFamily="34" charset="0"/>
                          <a:ea typeface="+mn-ea"/>
                          <a:cs typeface="Arial" panose="020B0604020202020204" pitchFamily="34" charset="0"/>
                        </a:rPr>
                        <a:t>    </a:t>
                      </a:r>
                      <a:r>
                        <a:rPr lang="en-US" altLang="zh-CN" sz="1600" b="0" baseline="0" dirty="0" smtClean="0">
                          <a:latin typeface="Arial" panose="020B0604020202020204" pitchFamily="34" charset="0"/>
                          <a:ea typeface="+mn-ea"/>
                          <a:cs typeface="Arial" panose="020B0604020202020204" pitchFamily="34" charset="0"/>
                        </a:rPr>
                        <a:t>%</a:t>
                      </a:r>
                      <a:r>
                        <a:rPr lang="zh-CN" altLang="en-US" sz="1600" b="0" baseline="0" dirty="0" smtClean="0">
                          <a:latin typeface="Arial" panose="020B0604020202020204" pitchFamily="34" charset="0"/>
                          <a:ea typeface="+mn-ea"/>
                          <a:cs typeface="Arial" panose="020B0604020202020204" pitchFamily="34" charset="0"/>
                        </a:rPr>
                        <a:t>    </a:t>
                      </a:r>
                      <a:r>
                        <a:rPr lang="en-US" altLang="zh-CN" sz="1600" b="1" baseline="0" dirty="0" smtClean="0">
                          <a:latin typeface="Arial" panose="020B0604020202020204" pitchFamily="34" charset="0"/>
                          <a:ea typeface="+mn-ea"/>
                          <a:cs typeface="Arial" panose="020B0604020202020204" pitchFamily="34" charset="0"/>
                        </a:rPr>
                        <a:t>++</a:t>
                      </a:r>
                      <a:r>
                        <a:rPr lang="zh-CN" altLang="en-US" sz="1600" b="1" baseline="0" dirty="0" smtClean="0">
                          <a:latin typeface="Arial" panose="020B0604020202020204" pitchFamily="34" charset="0"/>
                          <a:ea typeface="+mn-ea"/>
                          <a:cs typeface="Arial" panose="020B0604020202020204" pitchFamily="34" charset="0"/>
                        </a:rPr>
                        <a:t>    </a:t>
                      </a:r>
                      <a:r>
                        <a:rPr lang="en-US" altLang="zh-CN" sz="1600" b="1" baseline="0" dirty="0" smtClean="0">
                          <a:latin typeface="Arial" panose="020B0604020202020204" pitchFamily="34" charset="0"/>
                          <a:ea typeface="+mn-ea"/>
                          <a:cs typeface="Arial" panose="020B0604020202020204" pitchFamily="34" charset="0"/>
                        </a:rPr>
                        <a:t>--</a:t>
                      </a:r>
                      <a:endParaRPr lang="zh-CN" altLang="en-US" sz="1600" b="1" dirty="0">
                        <a:latin typeface="Arial" panose="020B0604020202020204" pitchFamily="34" charset="0"/>
                        <a:ea typeface="+mn-ea"/>
                        <a:cs typeface="Arial" panose="020B0604020202020204" pitchFamily="34" charset="0"/>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F0F0F0"/>
                    </a:solidFill>
                  </a:tcPr>
                </a:tc>
              </a:tr>
              <a:tr h="428625">
                <a:tc>
                  <a:txBody>
                    <a:bodyPr/>
                    <a:p>
                      <a:pPr algn="ctr"/>
                      <a:r>
                        <a:rPr lang="zh-CN" altLang="en-US" sz="1600" b="0" dirty="0" smtClean="0">
                          <a:latin typeface="Arial" panose="020B0604020202020204" pitchFamily="34" charset="0"/>
                          <a:ea typeface="+mn-ea"/>
                          <a:cs typeface="Arial" panose="020B0604020202020204" pitchFamily="34" charset="0"/>
                        </a:rPr>
                        <a:t>赋值运算符</a:t>
                      </a:r>
                      <a:endParaRPr lang="zh-CN" altLang="en-US" sz="1600" b="0" dirty="0">
                        <a:latin typeface="Arial" panose="020B0604020202020204" pitchFamily="34" charset="0"/>
                        <a:ea typeface="+mn-ea"/>
                        <a:cs typeface="Arial" panose="020B0604020202020204" pitchFamily="34" charset="0"/>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c>
                  <a:txBody>
                    <a:bodyPr/>
                    <a:p>
                      <a:r>
                        <a:rPr lang="en-US" altLang="zh-CN" sz="1600" b="0" dirty="0" smtClean="0">
                          <a:latin typeface="Arial" panose="020B0604020202020204" pitchFamily="34" charset="0"/>
                          <a:ea typeface="+mn-ea"/>
                          <a:cs typeface="Arial" panose="020B0604020202020204" pitchFamily="34" charset="0"/>
                        </a:rPr>
                        <a:t>= </a:t>
                      </a:r>
                      <a:r>
                        <a:rPr lang="zh-CN" altLang="en-US" sz="1600" b="0" dirty="0" smtClean="0">
                          <a:latin typeface="Arial" panose="020B0604020202020204" pitchFamily="34" charset="0"/>
                          <a:ea typeface="+mn-ea"/>
                          <a:cs typeface="Arial" panose="020B0604020202020204" pitchFamily="34" charset="0"/>
                        </a:rPr>
                        <a:t>从右往左运算</a:t>
                      </a:r>
                      <a:endParaRPr lang="zh-CN" altLang="en-US" sz="1600" b="0" dirty="0" smtClean="0">
                        <a:latin typeface="Arial" panose="020B0604020202020204" pitchFamily="34" charset="0"/>
                        <a:ea typeface="+mn-ea"/>
                        <a:cs typeface="Arial" panose="020B0604020202020204" pitchFamily="34" charset="0"/>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r>
              <a:tr h="428625">
                <a:tc>
                  <a:txBody>
                    <a:bodyPr/>
                    <a:p>
                      <a:pPr algn="ctr"/>
                      <a:r>
                        <a:rPr lang="zh-CN" altLang="en-US" sz="1600" b="0" dirty="0" smtClean="0">
                          <a:latin typeface="Arial" panose="020B0604020202020204" pitchFamily="34" charset="0"/>
                          <a:ea typeface="+mn-ea"/>
                          <a:cs typeface="Arial" panose="020B0604020202020204" pitchFamily="34" charset="0"/>
                        </a:rPr>
                        <a:t>比较运算符</a:t>
                      </a:r>
                      <a:endParaRPr lang="zh-CN" altLang="en-US" sz="1600" b="0" dirty="0">
                        <a:latin typeface="Arial" panose="020B0604020202020204" pitchFamily="34" charset="0"/>
                        <a:ea typeface="+mn-ea"/>
                        <a:cs typeface="Arial" panose="020B0604020202020204" pitchFamily="34" charset="0"/>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F0F0F0"/>
                    </a:solidFill>
                  </a:tcPr>
                </a:tc>
                <a:tc>
                  <a:txBody>
                    <a:bodyPr/>
                    <a:p>
                      <a:r>
                        <a:rPr lang="en-US" altLang="zh-CN" sz="1600" b="0" dirty="0" smtClean="0">
                          <a:latin typeface="Arial" panose="020B0604020202020204" pitchFamily="34" charset="0"/>
                          <a:ea typeface="+mn-ea"/>
                          <a:cs typeface="Arial" panose="020B0604020202020204" pitchFamily="34" charset="0"/>
                        </a:rPr>
                        <a:t>&gt;</a:t>
                      </a:r>
                      <a:r>
                        <a:rPr lang="zh-CN" altLang="en-US" sz="1600" b="0" dirty="0" smtClean="0">
                          <a:latin typeface="Arial" panose="020B0604020202020204" pitchFamily="34" charset="0"/>
                          <a:ea typeface="+mn-ea"/>
                          <a:cs typeface="Arial" panose="020B0604020202020204" pitchFamily="34" charset="0"/>
                        </a:rPr>
                        <a:t>    </a:t>
                      </a:r>
                      <a:r>
                        <a:rPr lang="en-US" altLang="zh-CN" sz="1600" b="0" dirty="0" smtClean="0">
                          <a:latin typeface="Arial" panose="020B0604020202020204" pitchFamily="34" charset="0"/>
                          <a:ea typeface="+mn-ea"/>
                          <a:cs typeface="Arial" panose="020B0604020202020204" pitchFamily="34" charset="0"/>
                        </a:rPr>
                        <a:t>&lt;</a:t>
                      </a:r>
                      <a:r>
                        <a:rPr lang="zh-CN" altLang="en-US" sz="1600" b="0" dirty="0" smtClean="0">
                          <a:latin typeface="Arial" panose="020B0604020202020204" pitchFamily="34" charset="0"/>
                          <a:ea typeface="+mn-ea"/>
                          <a:cs typeface="Arial" panose="020B0604020202020204" pitchFamily="34" charset="0"/>
                        </a:rPr>
                        <a:t>    </a:t>
                      </a:r>
                      <a:r>
                        <a:rPr lang="en-US" altLang="zh-CN" sz="1600" b="0" dirty="0" smtClean="0">
                          <a:latin typeface="Arial" panose="020B0604020202020204" pitchFamily="34" charset="0"/>
                          <a:ea typeface="+mn-ea"/>
                          <a:cs typeface="Arial" panose="020B0604020202020204" pitchFamily="34" charset="0"/>
                        </a:rPr>
                        <a:t>&gt;=</a:t>
                      </a:r>
                      <a:r>
                        <a:rPr lang="zh-CN" altLang="en-US" sz="1600" b="0" dirty="0" smtClean="0">
                          <a:latin typeface="Arial" panose="020B0604020202020204" pitchFamily="34" charset="0"/>
                          <a:ea typeface="+mn-ea"/>
                          <a:cs typeface="Arial" panose="020B0604020202020204" pitchFamily="34" charset="0"/>
                        </a:rPr>
                        <a:t>    </a:t>
                      </a:r>
                      <a:r>
                        <a:rPr lang="en-US" altLang="zh-CN" sz="1600" b="0" dirty="0" smtClean="0">
                          <a:latin typeface="Arial" panose="020B0604020202020204" pitchFamily="34" charset="0"/>
                          <a:ea typeface="+mn-ea"/>
                          <a:cs typeface="Arial" panose="020B0604020202020204" pitchFamily="34" charset="0"/>
                        </a:rPr>
                        <a:t>&lt;=</a:t>
                      </a:r>
                      <a:r>
                        <a:rPr lang="zh-CN" altLang="en-US" sz="1600" b="0" dirty="0" smtClean="0">
                          <a:latin typeface="Arial" panose="020B0604020202020204" pitchFamily="34" charset="0"/>
                          <a:ea typeface="+mn-ea"/>
                          <a:cs typeface="Arial" panose="020B0604020202020204" pitchFamily="34" charset="0"/>
                        </a:rPr>
                        <a:t>    </a:t>
                      </a:r>
                      <a:r>
                        <a:rPr lang="en-US" altLang="zh-CN" sz="1600" b="0" dirty="0" smtClean="0">
                          <a:latin typeface="Arial" panose="020B0604020202020204" pitchFamily="34" charset="0"/>
                          <a:ea typeface="+mn-ea"/>
                          <a:cs typeface="Arial" panose="020B0604020202020204" pitchFamily="34" charset="0"/>
                        </a:rPr>
                        <a:t>==</a:t>
                      </a:r>
                      <a:r>
                        <a:rPr lang="zh-CN" altLang="en-US" sz="1600" b="0" dirty="0" smtClean="0">
                          <a:latin typeface="Arial" panose="020B0604020202020204" pitchFamily="34" charset="0"/>
                          <a:ea typeface="+mn-ea"/>
                          <a:cs typeface="Arial" panose="020B0604020202020204" pitchFamily="34" charset="0"/>
                        </a:rPr>
                        <a:t>    </a:t>
                      </a:r>
                      <a:r>
                        <a:rPr lang="en-US" altLang="zh-CN" sz="1600" b="0" dirty="0" smtClean="0">
                          <a:latin typeface="Arial" panose="020B0604020202020204" pitchFamily="34" charset="0"/>
                          <a:ea typeface="+mn-ea"/>
                          <a:cs typeface="Arial" panose="020B0604020202020204" pitchFamily="34" charset="0"/>
                        </a:rPr>
                        <a:t>=== </a:t>
                      </a:r>
                      <a:r>
                        <a:rPr lang="zh-CN" altLang="en-US" sz="1600" b="0" dirty="0" smtClean="0">
                          <a:latin typeface="Arial" panose="020B0604020202020204" pitchFamily="34" charset="0"/>
                          <a:ea typeface="+mn-ea"/>
                          <a:cs typeface="Arial" panose="020B0604020202020204" pitchFamily="34" charset="0"/>
                        </a:rPr>
                        <a:t>   </a:t>
                      </a:r>
                      <a:r>
                        <a:rPr lang="en-US" altLang="zh-CN" sz="1600" b="0" dirty="0" smtClean="0">
                          <a:latin typeface="Arial" panose="020B0604020202020204" pitchFamily="34" charset="0"/>
                          <a:ea typeface="+mn-ea"/>
                          <a:cs typeface="Arial" panose="020B0604020202020204" pitchFamily="34" charset="0"/>
                        </a:rPr>
                        <a:t>!=    </a:t>
                      </a:r>
                      <a:r>
                        <a:rPr lang="zh-CN" altLang="en-US" sz="1600" b="0" dirty="0" smtClean="0">
                          <a:latin typeface="Arial" panose="020B0604020202020204" pitchFamily="34" charset="0"/>
                          <a:ea typeface="+mn-ea"/>
                          <a:cs typeface="Arial" panose="020B0604020202020204" pitchFamily="34" charset="0"/>
                        </a:rPr>
                        <a:t>！</a:t>
                      </a:r>
                      <a:r>
                        <a:rPr lang="en-US" altLang="zh-CN" sz="1600" b="0" dirty="0" smtClean="0">
                          <a:latin typeface="Arial" panose="020B0604020202020204" pitchFamily="34" charset="0"/>
                          <a:ea typeface="+mn-ea"/>
                          <a:cs typeface="Arial" panose="020B0604020202020204" pitchFamily="34" charset="0"/>
                        </a:rPr>
                        <a:t>==  </a:t>
                      </a:r>
                      <a:endParaRPr lang="zh-CN" altLang="en-US" sz="1600" b="0" dirty="0">
                        <a:latin typeface="Arial" panose="020B0604020202020204" pitchFamily="34" charset="0"/>
                        <a:ea typeface="+mn-ea"/>
                        <a:cs typeface="Arial" panose="020B0604020202020204" pitchFamily="34" charset="0"/>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F0F0F0"/>
                    </a:solidFill>
                  </a:tcPr>
                </a:tc>
              </a:tr>
              <a:tr h="428625">
                <a:tc>
                  <a:txBody>
                    <a:bodyPr/>
                    <a:p>
                      <a:pPr algn="ctr"/>
                      <a:r>
                        <a:rPr lang="zh-CN" altLang="en-US" sz="1600" b="0" dirty="0" smtClean="0">
                          <a:latin typeface="Arial" panose="020B0604020202020204" pitchFamily="34" charset="0"/>
                          <a:ea typeface="+mn-ea"/>
                          <a:cs typeface="Arial" panose="020B0604020202020204" pitchFamily="34" charset="0"/>
                        </a:rPr>
                        <a:t>逻辑运算符</a:t>
                      </a:r>
                      <a:endParaRPr lang="zh-CN" altLang="en-US" sz="1600" b="0" dirty="0">
                        <a:latin typeface="Arial" panose="020B0604020202020204" pitchFamily="34" charset="0"/>
                        <a:ea typeface="+mn-ea"/>
                        <a:cs typeface="Arial" panose="020B0604020202020204" pitchFamily="34" charset="0"/>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c>
                  <a:txBody>
                    <a:bodyPr/>
                    <a:p>
                      <a:r>
                        <a:rPr lang="en-US" altLang="zh-CN" sz="1600" b="0" kern="1200" dirty="0" smtClean="0">
                          <a:solidFill>
                            <a:schemeClr val="dk1"/>
                          </a:solidFill>
                          <a:latin typeface="Arial" panose="020B0604020202020204" pitchFamily="34" charset="0"/>
                          <a:ea typeface="+mn-ea"/>
                          <a:cs typeface="Arial" panose="020B0604020202020204" pitchFamily="34" charset="0"/>
                        </a:rPr>
                        <a:t>&amp;&amp;</a:t>
                      </a:r>
                      <a:r>
                        <a:rPr lang="zh-CN" altLang="en-US" sz="1600" b="0" kern="1200" dirty="0" smtClean="0">
                          <a:solidFill>
                            <a:schemeClr val="dk1"/>
                          </a:solidFill>
                          <a:latin typeface="Arial" panose="020B0604020202020204" pitchFamily="34" charset="0"/>
                          <a:ea typeface="+mn-ea"/>
                          <a:cs typeface="Arial" panose="020B0604020202020204" pitchFamily="34" charset="0"/>
                        </a:rPr>
                        <a:t>     </a:t>
                      </a:r>
                      <a:r>
                        <a:rPr lang="zh-CN" altLang="en-US" sz="1600" b="0" kern="1200" dirty="0" smtClean="0">
                          <a:solidFill>
                            <a:schemeClr val="tx1"/>
                          </a:solidFill>
                          <a:latin typeface="Arial" panose="020B0604020202020204" pitchFamily="34" charset="0"/>
                          <a:ea typeface="+mn-ea"/>
                          <a:cs typeface="Arial" panose="020B0604020202020204" pitchFamily="34" charset="0"/>
                        </a:rPr>
                        <a:t> </a:t>
                      </a:r>
                      <a:r>
                        <a:rPr lang="en-US" altLang="zh-CN" sz="1600" b="0" kern="1200" dirty="0" smtClean="0">
                          <a:solidFill>
                            <a:schemeClr val="tx1"/>
                          </a:solidFill>
                          <a:latin typeface="Arial" panose="020B0604020202020204" pitchFamily="34" charset="0"/>
                          <a:ea typeface="+mn-ea"/>
                          <a:cs typeface="Arial" panose="020B0604020202020204" pitchFamily="34" charset="0"/>
                        </a:rPr>
                        <a:t>||</a:t>
                      </a:r>
                      <a:r>
                        <a:rPr lang="zh-CN" altLang="en-US" sz="1600" b="0" kern="1200" dirty="0" smtClean="0">
                          <a:solidFill>
                            <a:schemeClr val="tx1"/>
                          </a:solidFill>
                          <a:latin typeface="Arial" panose="020B0604020202020204" pitchFamily="34" charset="0"/>
                          <a:ea typeface="+mn-ea"/>
                          <a:cs typeface="Arial" panose="020B0604020202020204" pitchFamily="34" charset="0"/>
                        </a:rPr>
                        <a:t>     </a:t>
                      </a:r>
                      <a:r>
                        <a:rPr lang="en-US" altLang="zh-CN" sz="1600" b="0" dirty="0" smtClean="0">
                          <a:latin typeface="Arial" panose="020B0604020202020204" pitchFamily="34" charset="0"/>
                          <a:ea typeface="+mn-ea"/>
                          <a:cs typeface="Arial" panose="020B0604020202020204" pitchFamily="34" charset="0"/>
                        </a:rPr>
                        <a:t>!</a:t>
                      </a:r>
                      <a:endParaRPr lang="zh-CN" altLang="en-US" sz="1600" b="0" dirty="0">
                        <a:latin typeface="Arial" panose="020B0604020202020204" pitchFamily="34" charset="0"/>
                        <a:ea typeface="+mn-ea"/>
                        <a:cs typeface="Arial" panose="020B0604020202020204" pitchFamily="34" charset="0"/>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r>
            </a:tbl>
          </a:graphicData>
        </a:graphic>
      </p:graphicFrame>
      <p:sp>
        <p:nvSpPr>
          <p:cNvPr id="100" name="文本框 99"/>
          <p:cNvSpPr txBox="1"/>
          <p:nvPr/>
        </p:nvSpPr>
        <p:spPr>
          <a:xfrm>
            <a:off x="1584325" y="3280410"/>
            <a:ext cx="5080000" cy="1188720"/>
          </a:xfrm>
          <a:prstGeom prst="rect">
            <a:avLst/>
          </a:prstGeom>
          <a:noFill/>
          <a:ln w="9525">
            <a:noFill/>
          </a:ln>
        </p:spPr>
        <p:txBody>
          <a:bodyPr>
            <a:spAutoFit/>
          </a:bodyPr>
          <a:p>
            <a:pPr marL="0" indent="0" algn="l">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补充：</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a:lnSpc>
                <a:spcPct val="150000"/>
              </a:lnSpc>
              <a:buFont typeface="+mj-ea"/>
              <a:buAutoNum type="circleNumDbPlain"/>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注释：单行</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，多行</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a:lnSpc>
                <a:spcPct val="150000"/>
              </a:lnSpc>
              <a:buFont typeface="+mj-ea"/>
              <a:buAutoNum type="circleNumDbPlain"/>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短路表达式</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7"/>
          <p:cNvSpPr>
            <a:spLocks noGrp="1"/>
          </p:cNvSpPr>
          <p:nvPr>
            <p:ph type="title"/>
          </p:nvPr>
        </p:nvSpPr>
        <p:spPr/>
        <p:txBody>
          <a:bodyPr wrap="square" lIns="91440" tIns="45720" rIns="91440" bIns="45720" anchor="ctr"/>
          <a:p>
            <a:r>
              <a:rPr lang="zh-CN" altLang="en-US" dirty="0"/>
              <a:t>程序结构</a:t>
            </a:r>
            <a:endParaRPr lang="zh-CN" altLang="en-US" dirty="0"/>
          </a:p>
        </p:txBody>
      </p:sp>
      <p:sp>
        <p:nvSpPr>
          <p:cNvPr id="46082" name="内容占位符 8"/>
          <p:cNvSpPr>
            <a:spLocks noGrp="1"/>
          </p:cNvSpPr>
          <p:nvPr>
            <p:ph idx="1"/>
          </p:nvPr>
        </p:nvSpPr>
        <p:spPr>
          <a:xfrm>
            <a:off x="899795" y="1259840"/>
            <a:ext cx="7028180" cy="2520315"/>
          </a:xfrm>
        </p:spPr>
        <p:txBody>
          <a:bodyPr wrap="square" lIns="91440" tIns="45720" rIns="91440" bIns="45720" anchor="t"/>
          <a:p>
            <a:pPr>
              <a:lnSpc>
                <a:spcPct val="150000"/>
              </a:lnSpc>
            </a:pPr>
            <a:r>
              <a:rPr lang="zh-CN" altLang="en-US" sz="2000" dirty="0"/>
              <a:t>顺序结构：代码按照编码顺序执行</a:t>
            </a:r>
            <a:endParaRPr lang="zh-CN" altLang="en-US" sz="2000" dirty="0"/>
          </a:p>
          <a:p>
            <a:pPr>
              <a:lnSpc>
                <a:spcPct val="150000"/>
              </a:lnSpc>
            </a:pPr>
            <a:r>
              <a:rPr lang="zh-CN" altLang="en-US" sz="2000" dirty="0"/>
              <a:t>选择结构：分支结构，细分有单分支，双分支与多分支</a:t>
            </a:r>
            <a:endParaRPr lang="zh-CN" altLang="en-US" sz="2000" dirty="0"/>
          </a:p>
          <a:p>
            <a:pPr>
              <a:lnSpc>
                <a:spcPct val="150000"/>
              </a:lnSpc>
            </a:pPr>
            <a:r>
              <a:rPr lang="zh-CN" altLang="en-US" sz="2000" dirty="0"/>
              <a:t>循环结构：特定条件下要重复执行</a:t>
            </a:r>
            <a:endParaRPr lang="zh-CN" altLang="en-US" sz="2000" dirty="0"/>
          </a:p>
        </p:txBody>
      </p:sp>
      <p:sp>
        <p:nvSpPr>
          <p:cNvPr id="9" name="文本占位符 11"/>
          <p:cNvSpPr>
            <a:spLocks noGrp="1"/>
          </p:cNvSpPr>
          <p:nvPr>
            <p:ph idx="1"/>
          </p:nvPr>
        </p:nvSpPr>
        <p:spPr>
          <a:xfrm>
            <a:off x="142875" y="4643438"/>
            <a:ext cx="2857500" cy="428625"/>
          </a:xfrm>
        </p:spPr>
        <p:txBody>
          <a:bodyPr vert="horz" wrap="square" lIns="91440" tIns="45720" rIns="91440" bIns="45720" numCol="1" anchor="t" anchorCtr="0" compatLnSpc="1"/>
          <a:lstStyle/>
          <a:p>
            <a:pPr marL="342900" marR="0" lvl="0" indent="-34290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rgbClr val="009966"/>
                </a:solidFill>
                <a:effectLst/>
                <a:uLnTx/>
                <a:uFillTx/>
                <a:latin typeface="+mn-lt"/>
                <a:ea typeface="+mn-ea"/>
                <a:cs typeface="+mj-cs"/>
                <a:sym typeface="Calibri" panose="020F0502020204030204" pitchFamily="34" charset="0"/>
              </a:rPr>
              <a:t>选择</a:t>
            </a:r>
            <a:r>
              <a:rPr kumimoji="0" lang="zh-CN" altLang="en-US" sz="1800" b="1" i="0" u="none" strike="noStrike" kern="1200" cap="none" spc="0" normalizeH="0" baseline="0" noProof="0" dirty="0" smtClean="0">
                <a:ln>
                  <a:noFill/>
                </a:ln>
                <a:solidFill>
                  <a:srgbClr val="009966"/>
                </a:solidFill>
                <a:effectLst/>
                <a:uLnTx/>
                <a:uFillTx/>
                <a:latin typeface="+mn-lt"/>
                <a:ea typeface="+mn-ea"/>
                <a:cs typeface="+mj-cs"/>
                <a:sym typeface="Calibri" panose="020F0502020204030204" pitchFamily="34" charset="0"/>
              </a:rPr>
              <a:t>结构</a:t>
            </a:r>
            <a:endParaRPr kumimoji="0" lang="zh-CN" altLang="en-US" sz="1800" b="1" i="0" u="none" strike="noStrike" kern="1200" cap="none" spc="0" normalizeH="0" baseline="0" noProof="0" dirty="0">
              <a:ln>
                <a:noFill/>
              </a:ln>
              <a:solidFill>
                <a:srgbClr val="009966"/>
              </a:solidFill>
              <a:effectLst/>
              <a:uLnTx/>
              <a:uFillTx/>
              <a:latin typeface="+mn-lt"/>
              <a:ea typeface="+mn-ea"/>
              <a:cs typeface="+mj-cs"/>
              <a:sym typeface="Calibri" panose="020F0502020204030204" pitchFamily="34" charset="0"/>
            </a:endParaRPr>
          </a:p>
        </p:txBody>
      </p:sp>
      <p:sp>
        <p:nvSpPr>
          <p:cNvPr id="13" name="文本占位符 12"/>
          <p:cNvSpPr>
            <a:spLocks noGrp="1"/>
          </p:cNvSpPr>
          <p:nvPr>
            <p:ph idx="1"/>
          </p:nvPr>
        </p:nvSpPr>
        <p:spPr>
          <a:xfrm>
            <a:off x="142875" y="3714750"/>
            <a:ext cx="2857500" cy="928688"/>
          </a:xfrm>
        </p:spPr>
        <p:txBody>
          <a:bodyPr vert="horz" wrap="square" lIns="91434" tIns="45717" rIns="91434" bIns="45717" numCol="1" rtlCol="0" anchor="ctr" anchorCtr="0" compatLnSpc="1">
            <a:normAutofit/>
          </a:bodyPr>
          <a:lstStyle/>
          <a:p>
            <a:pPr marL="342900" marR="0" lvl="0" indent="-342900" algn="ctr" defTabSz="913765"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sym typeface="Calibri" panose="020F0502020204030204" pitchFamily="34" charset="0"/>
              </a:rPr>
              <a:t>JavaScript</a:t>
            </a:r>
            <a:r>
              <a:rPr kumimoji="0" lang="zh-CN" altLang="en-US" sz="18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sym typeface="Calibri" panose="020F0502020204030204" pitchFamily="34" charset="0"/>
              </a:rPr>
              <a:t>基础</a:t>
            </a:r>
            <a:endParaRPr kumimoji="0" lang="zh-CN" altLang="en-US" sz="18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sym typeface="Calibri" panose="020F0502020204030204" pitchFamily="34" charset="0"/>
            </a:endParaRPr>
          </a:p>
          <a:p>
            <a:pPr marL="342900" marR="0" lvl="0" indent="-342900" algn="ctr" defTabSz="913765"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sym typeface="Calibri" panose="020F0502020204030204" pitchFamily="34" charset="0"/>
              </a:rPr>
              <a:t>之五</a:t>
            </a:r>
            <a:endParaRPr kumimoji="0" lang="zh-CN" altLang="en-US" sz="18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sym typeface="Calibri" panose="020F050202020403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p:txBody>
          <a:bodyPr wrap="square" lIns="91440" tIns="45720" rIns="91440" bIns="45720" anchor="ctr"/>
          <a:p>
            <a:pPr eaLnBrk="1" hangingPunct="1"/>
            <a:r>
              <a:rPr lang="zh-CN" altLang="en-US" dirty="0">
                <a:sym typeface="+mn-ea"/>
              </a:rPr>
              <a:t>程序结构 </a:t>
            </a:r>
            <a:r>
              <a:rPr lang="en-US" altLang="zh-CN" sz="2000" dirty="0">
                <a:sym typeface="+mn-ea"/>
              </a:rPr>
              <a:t>—— </a:t>
            </a:r>
            <a:r>
              <a:rPr lang="zh-CN" altLang="en-US" sz="2000" dirty="0">
                <a:sym typeface="+mn-ea"/>
              </a:rPr>
              <a:t>选择结构</a:t>
            </a:r>
            <a:endParaRPr lang="zh-CN" altLang="en-US" sz="2000" dirty="0"/>
          </a:p>
        </p:txBody>
      </p:sp>
      <p:pic>
        <p:nvPicPr>
          <p:cNvPr id="3" name="图片 2"/>
          <p:cNvPicPr>
            <a:picLocks noChangeAspect="1"/>
          </p:cNvPicPr>
          <p:nvPr/>
        </p:nvPicPr>
        <p:blipFill>
          <a:blip r:embed="rId1"/>
          <a:stretch>
            <a:fillRect/>
          </a:stretch>
        </p:blipFill>
        <p:spPr>
          <a:xfrm>
            <a:off x="1743075" y="1162685"/>
            <a:ext cx="5657215" cy="310451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文本占位符 6"/>
          <p:cNvSpPr>
            <a:spLocks noGrp="1"/>
          </p:cNvSpPr>
          <p:nvPr>
            <p:ph type="body" idx="1"/>
          </p:nvPr>
        </p:nvSpPr>
        <p:spPr>
          <a:xfrm>
            <a:off x="457200" y="342900"/>
            <a:ext cx="4040188" cy="481013"/>
          </a:xfrm>
        </p:spPr>
        <p:txBody>
          <a:bodyPr wrap="square" lIns="91440" tIns="45720" rIns="91440" bIns="45720" anchor="b"/>
          <a:p>
            <a:pPr eaLnBrk="1" hangingPunct="1"/>
            <a:endParaRPr lang="zh-CN" altLang="en-US" dirty="0"/>
          </a:p>
          <a:p>
            <a:pPr eaLnBrk="1" hangingPunct="1"/>
            <a:r>
              <a:rPr lang="zh-CN" altLang="en-US" dirty="0">
                <a:latin typeface="+mn-lt"/>
                <a:ea typeface="+mn-ea"/>
                <a:cs typeface="+mn-cs"/>
                <a:sym typeface="Calibri" panose="020F0502020204030204" pitchFamily="34" charset="0"/>
              </a:rPr>
              <a:t>选择结构的实现</a:t>
            </a:r>
            <a:endParaRPr lang="zh-CN" altLang="en-US" dirty="0">
              <a:latin typeface="+mn-lt"/>
              <a:ea typeface="+mn-ea"/>
              <a:cs typeface="+mn-cs"/>
              <a:sym typeface="Calibri" panose="020F0502020204030204" pitchFamily="34" charset="0"/>
            </a:endParaRPr>
          </a:p>
        </p:txBody>
      </p:sp>
      <p:sp>
        <p:nvSpPr>
          <p:cNvPr id="12" name="文本占位符 11"/>
          <p:cNvSpPr>
            <a:spLocks noGrp="1"/>
          </p:cNvSpPr>
          <p:nvPr>
            <p:ph type="body" sz="quarter" idx="11"/>
          </p:nvPr>
        </p:nvSpPr>
        <p:spPr>
          <a:xfrm>
            <a:off x="571469" y="966802"/>
            <a:ext cx="2857520" cy="428610"/>
          </a:xfrm>
        </p:spPr>
        <p:txBody>
          <a:bodyPr vert="horz" wrap="square" lIns="91434" tIns="45717" rIns="91434" bIns="45717" numCol="1" rtlCol="0" anchor="ctr" anchorCtr="0" compatLnSpc="1">
            <a:normAutofit/>
          </a:bodyPr>
          <a:lstStyle/>
          <a:p>
            <a:pPr marL="342900" marR="0" lvl="0" indent="-34290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800" b="1" i="0" u="none" strike="noStrike" kern="1200" cap="none" spc="0" normalizeH="0" baseline="0"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if </a:t>
            </a:r>
            <a:r>
              <a:rPr kumimoji="0" lang="zh-CN" altLang="en-US" sz="1800" b="1" i="0" u="none" strike="noStrike" kern="1200" cap="none" spc="0" normalizeH="0" baseline="0"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语句</a:t>
            </a:r>
            <a:endParaRPr kumimoji="0" lang="zh-CN" altLang="en-US" sz="1800" b="1" i="0" u="none" strike="noStrike" kern="1200" cap="none" spc="0" normalizeH="0" baseline="0"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4" name="AutoShape 11"/>
          <p:cNvSpPr>
            <a:spLocks noChangeArrowheads="1"/>
          </p:cNvSpPr>
          <p:nvPr/>
        </p:nvSpPr>
        <p:spPr bwMode="auto">
          <a:xfrm>
            <a:off x="1016000" y="1595120"/>
            <a:ext cx="3171825" cy="2339880"/>
          </a:xfrm>
          <a:prstGeom prst="roundRect">
            <a:avLst>
              <a:gd name="adj" fmla="val 3931"/>
            </a:avLst>
          </a:prstGeom>
          <a:solidFill>
            <a:srgbClr val="FFFFFF"/>
          </a:solidFill>
          <a:ln w="25400" cap="flat" cmpd="sng" algn="ctr">
            <a:solidFill>
              <a:srgbClr val="00996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marL="0" marR="0" lvl="0" indent="0" algn="l" defTabSz="723900" rtl="0" eaLnBrk="1" fontAlgn="base" latinLnBrk="0" hangingPunct="1">
              <a:lnSpc>
                <a:spcPct val="100000"/>
              </a:lnSpc>
              <a:spcBef>
                <a:spcPct val="0"/>
              </a:spcBef>
              <a:spcAft>
                <a:spcPct val="0"/>
              </a:spcAft>
              <a:buClr>
                <a:schemeClr val="folHlink"/>
              </a:buClr>
              <a:buSzPct val="60000"/>
              <a:buFont typeface="Arial" panose="020B0604020202020204" pitchFamily="34" charset="0"/>
              <a:buNone/>
              <a:tabLst>
                <a:tab pos="444500" algn="l"/>
              </a:tabLst>
              <a:defRPr/>
            </a:pPr>
            <a:r>
              <a:rPr kumimoji="0" lang="en-US" altLang="zh-CN" sz="1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if (</a:t>
            </a:r>
            <a:r>
              <a:rPr kumimoji="0" lang="zh-CN" altLang="en-US" sz="1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条件</a:t>
            </a:r>
            <a:r>
              <a:rPr kumimoji="0" lang="en-US" altLang="zh-CN" sz="1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1) {</a:t>
            </a:r>
            <a:endParaRPr kumimoji="0" lang="en-US" altLang="zh-CN" sz="1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723900" rtl="0" eaLnBrk="1" fontAlgn="base" latinLnBrk="0" hangingPunct="1">
              <a:lnSpc>
                <a:spcPct val="100000"/>
              </a:lnSpc>
              <a:spcBef>
                <a:spcPct val="0"/>
              </a:spcBef>
              <a:spcAft>
                <a:spcPct val="0"/>
              </a:spcAft>
              <a:buClr>
                <a:schemeClr val="folHlink"/>
              </a:buClr>
              <a:buSzPct val="60000"/>
              <a:buFont typeface="Arial" panose="020B0604020202020204" pitchFamily="34" charset="0"/>
              <a:buNone/>
              <a:tabLst>
                <a:tab pos="444500" algn="l"/>
              </a:tabLst>
              <a:defRPr/>
            </a:pPr>
            <a:r>
              <a:rPr kumimoji="0" lang="en-US" altLang="zh-CN" sz="1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a:t>
            </a:r>
            <a:endParaRPr kumimoji="0" lang="en-US" altLang="zh-CN" sz="1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723900" rtl="0" eaLnBrk="1" fontAlgn="base" latinLnBrk="0" hangingPunct="1">
              <a:lnSpc>
                <a:spcPct val="100000"/>
              </a:lnSpc>
              <a:spcBef>
                <a:spcPct val="0"/>
              </a:spcBef>
              <a:spcAft>
                <a:spcPct val="0"/>
              </a:spcAft>
              <a:buClr>
                <a:schemeClr val="folHlink"/>
              </a:buClr>
              <a:buSzPct val="60000"/>
              <a:buFont typeface="Arial" panose="020B0604020202020204" pitchFamily="34" charset="0"/>
              <a:buNone/>
              <a:tabLst>
                <a:tab pos="444500" algn="l"/>
              </a:tabLst>
              <a:defRPr/>
            </a:pPr>
            <a:r>
              <a:rPr kumimoji="0" lang="en-US" altLang="zh-CN" sz="1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else if ( </a:t>
            </a:r>
            <a:r>
              <a:rPr kumimoji="0" lang="zh-CN" altLang="en-US" sz="1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条件</a:t>
            </a:r>
            <a:r>
              <a:rPr kumimoji="0" lang="en-US" altLang="zh-CN" sz="1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2 ) {</a:t>
            </a:r>
            <a:endParaRPr kumimoji="0" lang="en-US" altLang="zh-CN" sz="1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723900" rtl="0" eaLnBrk="1" fontAlgn="base" latinLnBrk="0" hangingPunct="1">
              <a:lnSpc>
                <a:spcPct val="100000"/>
              </a:lnSpc>
              <a:spcBef>
                <a:spcPct val="0"/>
              </a:spcBef>
              <a:spcAft>
                <a:spcPct val="0"/>
              </a:spcAft>
              <a:buClr>
                <a:schemeClr val="folHlink"/>
              </a:buClr>
              <a:buSzPct val="60000"/>
              <a:buFont typeface="Arial" panose="020B0604020202020204" pitchFamily="34" charset="0"/>
              <a:buNone/>
              <a:tabLst>
                <a:tab pos="444500" algn="l"/>
              </a:tabLst>
              <a:defRPr/>
            </a:pPr>
            <a:r>
              <a:rPr kumimoji="0" lang="en-US" altLang="zh-CN" sz="1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a:t>
            </a:r>
            <a:endParaRPr kumimoji="0" lang="en-US" altLang="zh-CN" sz="1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723900" rtl="0" eaLnBrk="1" fontAlgn="base" latinLnBrk="0" hangingPunct="1">
              <a:lnSpc>
                <a:spcPct val="100000"/>
              </a:lnSpc>
              <a:spcBef>
                <a:spcPct val="0"/>
              </a:spcBef>
              <a:spcAft>
                <a:spcPct val="0"/>
              </a:spcAft>
              <a:buClr>
                <a:schemeClr val="folHlink"/>
              </a:buClr>
              <a:buSzPct val="60000"/>
              <a:buFont typeface="Arial" panose="020B0604020202020204" pitchFamily="34" charset="0"/>
              <a:buNone/>
              <a:tabLst>
                <a:tab pos="444500" algn="l"/>
              </a:tabLst>
              <a:defRPr/>
            </a:pPr>
            <a:r>
              <a:rPr kumimoji="0" lang="en-US" altLang="zh-CN" sz="1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else if ( </a:t>
            </a:r>
            <a:r>
              <a:rPr kumimoji="0" lang="zh-CN" altLang="en-US" sz="1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条件</a:t>
            </a:r>
            <a:r>
              <a:rPr kumimoji="0" lang="en-US" altLang="zh-CN" sz="1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3 ) {</a:t>
            </a:r>
            <a:endParaRPr kumimoji="0" lang="en-US" altLang="zh-CN" sz="1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723900" rtl="0" eaLnBrk="1" fontAlgn="base" latinLnBrk="0" hangingPunct="1">
              <a:lnSpc>
                <a:spcPct val="100000"/>
              </a:lnSpc>
              <a:spcBef>
                <a:spcPct val="0"/>
              </a:spcBef>
              <a:spcAft>
                <a:spcPct val="0"/>
              </a:spcAft>
              <a:buClr>
                <a:schemeClr val="folHlink"/>
              </a:buClr>
              <a:buSzPct val="60000"/>
              <a:buFont typeface="Arial" panose="020B0604020202020204" pitchFamily="34" charset="0"/>
              <a:buNone/>
              <a:tabLst>
                <a:tab pos="444500" algn="l"/>
              </a:tabLst>
              <a:defRPr/>
            </a:pPr>
            <a:r>
              <a:rPr kumimoji="0" lang="en-US" altLang="zh-CN" sz="1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a:t>
            </a:r>
            <a:endParaRPr kumimoji="0" lang="en-US" altLang="zh-CN" sz="1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723900" rtl="0" eaLnBrk="1" fontAlgn="base" latinLnBrk="0" hangingPunct="1">
              <a:lnSpc>
                <a:spcPct val="100000"/>
              </a:lnSpc>
              <a:spcBef>
                <a:spcPct val="0"/>
              </a:spcBef>
              <a:spcAft>
                <a:spcPct val="0"/>
              </a:spcAft>
              <a:buClr>
                <a:schemeClr val="folHlink"/>
              </a:buClr>
              <a:buSzPct val="60000"/>
              <a:buFont typeface="Arial" panose="020B0604020202020204" pitchFamily="34" charset="0"/>
              <a:buNone/>
              <a:tabLst>
                <a:tab pos="444500" algn="l"/>
              </a:tabLst>
              <a:defRPr/>
            </a:pPr>
            <a:r>
              <a:rPr kumimoji="0" lang="en-US" altLang="zh-CN" sz="1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else {</a:t>
            </a:r>
            <a:endParaRPr kumimoji="0" lang="en-US" altLang="zh-CN" sz="1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723900" rtl="0" eaLnBrk="1" fontAlgn="base" latinLnBrk="0" hangingPunct="1">
              <a:lnSpc>
                <a:spcPct val="100000"/>
              </a:lnSpc>
              <a:spcBef>
                <a:spcPct val="0"/>
              </a:spcBef>
              <a:spcAft>
                <a:spcPct val="0"/>
              </a:spcAft>
              <a:buClr>
                <a:schemeClr val="folHlink"/>
              </a:buClr>
              <a:buSzPct val="60000"/>
              <a:buFont typeface="Arial" panose="020B0604020202020204" pitchFamily="34" charset="0"/>
              <a:buNone/>
              <a:tabLst>
                <a:tab pos="444500" algn="l"/>
              </a:tabLst>
              <a:defRPr/>
            </a:pPr>
            <a:r>
              <a:rPr kumimoji="0" lang="en-US" altLang="zh-CN" sz="1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a:t>
            </a:r>
            <a:endParaRPr kumimoji="0" lang="en-US" altLang="zh-CN" sz="1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723900" rtl="0" eaLnBrk="1" fontAlgn="base" latinLnBrk="0" hangingPunct="1">
              <a:lnSpc>
                <a:spcPct val="100000"/>
              </a:lnSpc>
              <a:spcBef>
                <a:spcPct val="0"/>
              </a:spcBef>
              <a:spcAft>
                <a:spcPct val="0"/>
              </a:spcAft>
              <a:buClr>
                <a:schemeClr val="folHlink"/>
              </a:buClr>
              <a:buSzPct val="60000"/>
              <a:buFont typeface="Arial" panose="020B0604020202020204" pitchFamily="34" charset="0"/>
              <a:buNone/>
              <a:tabLst>
                <a:tab pos="444500" algn="l"/>
              </a:tabLst>
              <a:defRPr/>
            </a:pPr>
            <a:r>
              <a:rPr kumimoji="0" lang="en-US" altLang="zh-CN" sz="1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a:t>
            </a:r>
            <a:endParaRPr kumimoji="0" lang="en-US" altLang="zh-CN" sz="1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文本占位符 11"/>
          <p:cNvSpPr>
            <a:spLocks noGrp="1"/>
          </p:cNvSpPr>
          <p:nvPr/>
        </p:nvSpPr>
        <p:spPr>
          <a:xfrm>
            <a:off x="4860259" y="950292"/>
            <a:ext cx="2857520" cy="428610"/>
          </a:xfrm>
          <a:prstGeom prst="rect">
            <a:avLst/>
          </a:prstGeom>
          <a:noFill/>
          <a:ln w="9525">
            <a:noFill/>
          </a:ln>
        </p:spPr>
        <p:txBody>
          <a:bodyPr vert="horz" wrap="square" lIns="91434" tIns="45717" rIns="91434" bIns="45717" numCol="1" rtlCol="0" anchor="ctr" anchorCtr="0" compatLnSpc="1">
            <a:normAutofit/>
          </a:bodyPr>
          <a:lstStyle>
            <a:lvl1pPr marL="342900" indent="-3429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9pPr>
          </a:lstStyle>
          <a:p>
            <a:pPr marL="342900" marR="0" lvl="0" indent="-34290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800" b="1" i="0" u="none" strike="noStrike" kern="1200" cap="none" spc="0" normalizeH="0" baseline="0"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switch </a:t>
            </a:r>
            <a:r>
              <a:rPr kumimoji="0" lang="zh-CN" altLang="en-US" sz="1800" b="1" i="0" u="none" strike="noStrike" kern="1200" cap="none" spc="0" normalizeH="0" baseline="0"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语句</a:t>
            </a:r>
            <a:endParaRPr kumimoji="0" lang="zh-CN" altLang="en-US" sz="1800" b="1" i="0" u="none" strike="noStrike" kern="1200" cap="none" spc="0" normalizeH="0" baseline="0"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 name="AutoShape 11"/>
          <p:cNvSpPr>
            <a:spLocks noChangeArrowheads="1"/>
          </p:cNvSpPr>
          <p:nvPr/>
        </p:nvSpPr>
        <p:spPr bwMode="auto">
          <a:xfrm>
            <a:off x="4946015" y="1363028"/>
            <a:ext cx="3143250" cy="2963848"/>
          </a:xfrm>
          <a:prstGeom prst="roundRect">
            <a:avLst>
              <a:gd name="adj" fmla="val 3931"/>
            </a:avLst>
          </a:prstGeom>
          <a:solidFill>
            <a:srgbClr val="FFFFFF"/>
          </a:solidFill>
          <a:ln w="25400" cap="flat" cmpd="sng" algn="ctr">
            <a:solidFill>
              <a:srgbClr val="009966"/>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marL="0" marR="0" lvl="0" indent="0" algn="l" defTabSz="723900" rtl="0" eaLnBrk="1" fontAlgn="base" latinLnBrk="0" hangingPunct="1">
              <a:lnSpc>
                <a:spcPct val="100000"/>
              </a:lnSpc>
              <a:spcBef>
                <a:spcPct val="0"/>
              </a:spcBef>
              <a:spcAft>
                <a:spcPct val="0"/>
              </a:spcAft>
              <a:buClr>
                <a:schemeClr val="folHlink"/>
              </a:buClr>
              <a:buSzPct val="60000"/>
              <a:buFont typeface="Arial" panose="020B0604020202020204" pitchFamily="34" charset="0"/>
              <a:buNone/>
              <a:tabLst>
                <a:tab pos="444500" algn="l"/>
              </a:tabLst>
              <a:defRPr/>
            </a:pPr>
            <a:r>
              <a:rPr kumimoji="0" lang="en-US" altLang="zh-CN" sz="1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switch (</a:t>
            </a:r>
            <a:r>
              <a:rPr kumimoji="0" lang="zh-CN" altLang="en-US" sz="1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表达式</a:t>
            </a:r>
            <a:r>
              <a:rPr kumimoji="0" lang="en-US" altLang="zh-CN" sz="1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a:t>
            </a:r>
            <a:endParaRPr kumimoji="0" lang="en-US" altLang="zh-CN" sz="1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723900" rtl="0" eaLnBrk="1" fontAlgn="base" latinLnBrk="0" hangingPunct="1">
              <a:lnSpc>
                <a:spcPct val="100000"/>
              </a:lnSpc>
              <a:spcBef>
                <a:spcPct val="0"/>
              </a:spcBef>
              <a:spcAft>
                <a:spcPct val="0"/>
              </a:spcAft>
              <a:buClr>
                <a:schemeClr val="folHlink"/>
              </a:buClr>
              <a:buSzPct val="60000"/>
              <a:buFont typeface="Arial" panose="020B0604020202020204" pitchFamily="34" charset="0"/>
              <a:buNone/>
              <a:tabLst>
                <a:tab pos="444500" algn="l"/>
              </a:tabLst>
              <a:defRPr/>
            </a:pPr>
            <a:r>
              <a:rPr kumimoji="0" lang="en-US" altLang="zh-CN" sz="1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case </a:t>
            </a:r>
            <a:r>
              <a:rPr kumimoji="0" lang="zh-CN" altLang="en-US" sz="1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常量</a:t>
            </a:r>
            <a:r>
              <a:rPr kumimoji="0" lang="en-US" altLang="zh-CN" sz="1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1: </a:t>
            </a:r>
            <a:endParaRPr kumimoji="0" lang="en-US" altLang="zh-CN" sz="1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723900" rtl="0" eaLnBrk="1" fontAlgn="base" latinLnBrk="0" hangingPunct="1">
              <a:lnSpc>
                <a:spcPct val="100000"/>
              </a:lnSpc>
              <a:spcBef>
                <a:spcPct val="0"/>
              </a:spcBef>
              <a:spcAft>
                <a:spcPct val="0"/>
              </a:spcAft>
              <a:buClr>
                <a:schemeClr val="folHlink"/>
              </a:buClr>
              <a:buSzPct val="60000"/>
              <a:buFont typeface="Arial" panose="020B0604020202020204" pitchFamily="34" charset="0"/>
              <a:buNone/>
              <a:tabLst>
                <a:tab pos="444500" algn="l"/>
              </a:tabLst>
              <a:defRPr/>
            </a:pPr>
            <a:r>
              <a:rPr kumimoji="0" lang="en-US" altLang="zh-CN" sz="1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a:t>
            </a:r>
            <a:endParaRPr kumimoji="0" lang="en-US" altLang="zh-CN" sz="1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723900" rtl="0" eaLnBrk="1" fontAlgn="base" latinLnBrk="0" hangingPunct="1">
              <a:lnSpc>
                <a:spcPct val="100000"/>
              </a:lnSpc>
              <a:spcBef>
                <a:spcPct val="0"/>
              </a:spcBef>
              <a:spcAft>
                <a:spcPct val="0"/>
              </a:spcAft>
              <a:buClr>
                <a:schemeClr val="folHlink"/>
              </a:buClr>
              <a:buSzPct val="60000"/>
              <a:buFont typeface="Arial" panose="020B0604020202020204" pitchFamily="34" charset="0"/>
              <a:buNone/>
              <a:tabLst>
                <a:tab pos="444500" algn="l"/>
              </a:tabLst>
              <a:defRPr/>
            </a:pPr>
            <a:r>
              <a:rPr kumimoji="0" lang="en-US" altLang="zh-CN" sz="1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break;</a:t>
            </a:r>
            <a:endParaRPr kumimoji="0" lang="en-US" altLang="zh-CN" sz="1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723900" rtl="0" eaLnBrk="1" fontAlgn="base" latinLnBrk="0" hangingPunct="1">
              <a:lnSpc>
                <a:spcPct val="100000"/>
              </a:lnSpc>
              <a:spcBef>
                <a:spcPct val="0"/>
              </a:spcBef>
              <a:spcAft>
                <a:spcPct val="0"/>
              </a:spcAft>
              <a:buClr>
                <a:schemeClr val="folHlink"/>
              </a:buClr>
              <a:buSzPct val="60000"/>
              <a:buFont typeface="Arial" panose="020B0604020202020204" pitchFamily="34" charset="0"/>
              <a:buNone/>
              <a:tabLst>
                <a:tab pos="444500" algn="l"/>
              </a:tabLst>
              <a:defRPr/>
            </a:pPr>
            <a:r>
              <a:rPr lang="en-US" altLang="zh-CN" sz="1600" b="1" noProof="0" dirty="0">
                <a:ln>
                  <a:noFill/>
                </a:ln>
                <a:effectLst/>
                <a:uLnTx/>
                <a:uFillTx/>
                <a:cs typeface="Arial" panose="020B0604020202020204" pitchFamily="34" charset="0"/>
                <a:sym typeface="+mn-ea"/>
              </a:rPr>
              <a:t>	case </a:t>
            </a:r>
            <a:r>
              <a:rPr lang="zh-CN" altLang="en-US" sz="1600" b="1" noProof="0" dirty="0">
                <a:ln>
                  <a:noFill/>
                </a:ln>
                <a:effectLst/>
                <a:uLnTx/>
                <a:uFillTx/>
                <a:cs typeface="Arial" panose="020B0604020202020204" pitchFamily="34" charset="0"/>
                <a:sym typeface="+mn-ea"/>
              </a:rPr>
              <a:t>常量</a:t>
            </a:r>
            <a:r>
              <a:rPr lang="en-US" altLang="zh-CN" sz="1600" b="1" noProof="0" dirty="0">
                <a:ln>
                  <a:noFill/>
                </a:ln>
                <a:effectLst/>
                <a:uLnTx/>
                <a:uFillTx/>
                <a:cs typeface="Arial" panose="020B0604020202020204" pitchFamily="34" charset="0"/>
                <a:sym typeface="+mn-ea"/>
              </a:rPr>
              <a:t>2: </a:t>
            </a:r>
            <a:endParaRPr kumimoji="0" lang="en-US" altLang="zh-CN" sz="1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723900" rtl="0" eaLnBrk="1" fontAlgn="base" latinLnBrk="0" hangingPunct="1">
              <a:lnSpc>
                <a:spcPct val="100000"/>
              </a:lnSpc>
              <a:spcBef>
                <a:spcPct val="0"/>
              </a:spcBef>
              <a:spcAft>
                <a:spcPct val="0"/>
              </a:spcAft>
              <a:buClr>
                <a:schemeClr val="folHlink"/>
              </a:buClr>
              <a:buSzPct val="60000"/>
              <a:buFont typeface="Arial" panose="020B0604020202020204" pitchFamily="34" charset="0"/>
              <a:buNone/>
              <a:tabLst>
                <a:tab pos="444500" algn="l"/>
              </a:tabLst>
              <a:defRPr/>
            </a:pPr>
            <a:r>
              <a:rPr lang="en-US" altLang="zh-CN" sz="1600" b="1" noProof="0" dirty="0">
                <a:ln>
                  <a:noFill/>
                </a:ln>
                <a:effectLst/>
                <a:uLnTx/>
                <a:uFillTx/>
                <a:cs typeface="Arial" panose="020B0604020202020204" pitchFamily="34" charset="0"/>
                <a:sym typeface="+mn-ea"/>
              </a:rPr>
              <a:t>		...</a:t>
            </a:r>
            <a:endParaRPr kumimoji="0" lang="en-US" altLang="zh-CN" sz="1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723900" rtl="0" eaLnBrk="1" fontAlgn="base" latinLnBrk="0" hangingPunct="1">
              <a:lnSpc>
                <a:spcPct val="100000"/>
              </a:lnSpc>
              <a:spcBef>
                <a:spcPct val="0"/>
              </a:spcBef>
              <a:spcAft>
                <a:spcPct val="0"/>
              </a:spcAft>
              <a:buClr>
                <a:schemeClr val="folHlink"/>
              </a:buClr>
              <a:buSzPct val="60000"/>
              <a:buFont typeface="Arial" panose="020B0604020202020204" pitchFamily="34" charset="0"/>
              <a:buNone/>
              <a:tabLst>
                <a:tab pos="444500" algn="l"/>
              </a:tabLst>
              <a:defRPr/>
            </a:pPr>
            <a:r>
              <a:rPr lang="en-US" altLang="zh-CN" sz="1600" b="1" noProof="0" dirty="0">
                <a:ln>
                  <a:noFill/>
                </a:ln>
                <a:effectLst/>
                <a:uLnTx/>
                <a:uFillTx/>
                <a:cs typeface="Arial" panose="020B0604020202020204" pitchFamily="34" charset="0"/>
                <a:sym typeface="+mn-ea"/>
              </a:rPr>
              <a:t>		break;</a:t>
            </a:r>
            <a:endParaRPr kumimoji="0" lang="en-US" altLang="zh-CN" sz="1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723900" rtl="0" eaLnBrk="1" fontAlgn="base" latinLnBrk="0" hangingPunct="1">
              <a:lnSpc>
                <a:spcPct val="100000"/>
              </a:lnSpc>
              <a:spcBef>
                <a:spcPct val="0"/>
              </a:spcBef>
              <a:spcAft>
                <a:spcPct val="0"/>
              </a:spcAft>
              <a:buClr>
                <a:schemeClr val="folHlink"/>
              </a:buClr>
              <a:buSzPct val="60000"/>
              <a:buFont typeface="Arial" panose="020B0604020202020204" pitchFamily="34" charset="0"/>
              <a:buNone/>
              <a:tabLst>
                <a:tab pos="444500" algn="l"/>
              </a:tabLst>
              <a:defRPr/>
            </a:pPr>
            <a:r>
              <a:rPr kumimoji="0" lang="en-US" altLang="zh-CN" sz="1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default: </a:t>
            </a:r>
            <a:endParaRPr kumimoji="0" lang="en-US" altLang="zh-CN" sz="1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723900" rtl="0" eaLnBrk="1" fontAlgn="base" latinLnBrk="0" hangingPunct="1">
              <a:lnSpc>
                <a:spcPct val="100000"/>
              </a:lnSpc>
              <a:spcBef>
                <a:spcPct val="0"/>
              </a:spcBef>
              <a:spcAft>
                <a:spcPct val="0"/>
              </a:spcAft>
              <a:buClr>
                <a:schemeClr val="folHlink"/>
              </a:buClr>
              <a:buSzPct val="60000"/>
              <a:buFont typeface="Arial" panose="020B0604020202020204" pitchFamily="34" charset="0"/>
              <a:buNone/>
              <a:tabLst>
                <a:tab pos="444500" algn="l"/>
              </a:tabLst>
              <a:defRPr/>
            </a:pPr>
            <a:r>
              <a:rPr kumimoji="0" lang="en-US" altLang="zh-CN" sz="1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a:t>
            </a:r>
            <a:endParaRPr kumimoji="0" lang="en-US" altLang="zh-CN" sz="1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723900" rtl="0" eaLnBrk="1" fontAlgn="base" latinLnBrk="0" hangingPunct="1">
              <a:lnSpc>
                <a:spcPct val="100000"/>
              </a:lnSpc>
              <a:spcBef>
                <a:spcPct val="0"/>
              </a:spcBef>
              <a:spcAft>
                <a:spcPct val="0"/>
              </a:spcAft>
              <a:buClr>
                <a:schemeClr val="folHlink"/>
              </a:buClr>
              <a:buSzPct val="60000"/>
              <a:buFont typeface="Arial" panose="020B0604020202020204" pitchFamily="34" charset="0"/>
              <a:buNone/>
              <a:tabLst>
                <a:tab pos="444500" algn="l"/>
              </a:tabLst>
              <a:defRPr/>
            </a:pPr>
            <a:r>
              <a:rPr kumimoji="0" lang="en-US" altLang="zh-CN" sz="1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break;	</a:t>
            </a:r>
            <a:endParaRPr kumimoji="0" lang="en-US" altLang="zh-CN" sz="1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kumimoji="0" lang="en-US" altLang="zh-CN" sz="1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a:t>
            </a:r>
            <a:endParaRPr kumimoji="0" lang="en-US" altLang="zh-CN" sz="1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7"/>
          <p:cNvSpPr>
            <a:spLocks noGrp="1"/>
          </p:cNvSpPr>
          <p:nvPr>
            <p:ph type="title"/>
          </p:nvPr>
        </p:nvSpPr>
        <p:spPr/>
        <p:txBody>
          <a:bodyPr wrap="square" lIns="91440" tIns="45720" rIns="91440" bIns="45720" anchor="ctr"/>
          <a:p>
            <a:r>
              <a:rPr lang="zh-CN" altLang="en-US" sz="2400" dirty="0"/>
              <a:t>复习 </a:t>
            </a:r>
            <a:r>
              <a:rPr lang="en-US" altLang="zh-CN" sz="2400" dirty="0"/>
              <a:t>JavaScript</a:t>
            </a:r>
            <a:endParaRPr lang="en-US" altLang="zh-CN" sz="2000" dirty="0"/>
          </a:p>
        </p:txBody>
      </p:sp>
      <p:sp>
        <p:nvSpPr>
          <p:cNvPr id="2" name="内容占位符 1"/>
          <p:cNvSpPr/>
          <p:nvPr>
            <p:ph idx="1"/>
          </p:nvPr>
        </p:nvSpPr>
        <p:spPr/>
        <p:txBody>
          <a:bodyPr/>
          <a:p>
            <a:pPr marL="0" indent="0">
              <a:lnSpc>
                <a:spcPct val="150000"/>
              </a:lnSpc>
              <a:buNone/>
            </a:pPr>
            <a:r>
              <a:rPr lang="zh-CN" altLang="en-US" dirty="0">
                <a:latin typeface="Arial" panose="020B0604020202020204" pitchFamily="34" charset="0"/>
                <a:ea typeface="Arial" panose="020B0604020202020204" pitchFamily="34" charset="0"/>
                <a:cs typeface="+mn-ea"/>
                <a:sym typeface="+mn-ea"/>
              </a:rPr>
              <a:t>DOM：Document Object Model（文档对象模型）</a:t>
            </a:r>
            <a:endParaRPr lang="zh-CN" altLang="en-US" dirty="0">
              <a:latin typeface="Arial" panose="020B0604020202020204" pitchFamily="34" charset="0"/>
              <a:ea typeface="Arial" panose="020B0604020202020204" pitchFamily="34" charset="0"/>
              <a:cs typeface="+mn-ea"/>
              <a:sym typeface="+mn-ea"/>
            </a:endParaRPr>
          </a:p>
          <a:p>
            <a:pPr>
              <a:lnSpc>
                <a:spcPct val="150000"/>
              </a:lnSpc>
              <a:spcBef>
                <a:spcPts val="675"/>
              </a:spcBef>
              <a:buClr>
                <a:schemeClr val="tx1"/>
              </a:buClr>
            </a:pPr>
            <a:r>
              <a:rPr lang="zh-CN" altLang="en-US" dirty="0">
                <a:latin typeface="Arial" panose="020B0604020202020204" pitchFamily="34" charset="0"/>
                <a:ea typeface="Arial" panose="020B0604020202020204" pitchFamily="34" charset="0"/>
                <a:cs typeface="+mn-ea"/>
                <a:sym typeface="+mn-ea"/>
              </a:rPr>
              <a:t>定义了一系列的对象</a:t>
            </a:r>
            <a:endParaRPr lang="zh-CN" altLang="en-US" dirty="0">
              <a:latin typeface="Arial" panose="020B0604020202020204" pitchFamily="34" charset="0"/>
              <a:ea typeface="Arial" panose="020B0604020202020204" pitchFamily="34" charset="0"/>
              <a:cs typeface="+mn-ea"/>
              <a:sym typeface="+mn-ea"/>
            </a:endParaRPr>
          </a:p>
          <a:p>
            <a:pPr>
              <a:lnSpc>
                <a:spcPct val="150000"/>
              </a:lnSpc>
              <a:spcBef>
                <a:spcPts val="675"/>
              </a:spcBef>
              <a:buClr>
                <a:schemeClr val="tx1"/>
              </a:buClr>
            </a:pPr>
            <a:r>
              <a:rPr lang="zh-CN" altLang="en-US" dirty="0">
                <a:latin typeface="Arial" panose="020B0604020202020204" pitchFamily="34" charset="0"/>
                <a:ea typeface="Arial" panose="020B0604020202020204" pitchFamily="34" charset="0"/>
                <a:cs typeface="+mn-ea"/>
                <a:sym typeface="+mn-ea"/>
              </a:rPr>
              <a:t>对</a:t>
            </a:r>
            <a:r>
              <a:rPr lang="en-US" altLang="zh-CN" dirty="0">
                <a:latin typeface="Arial" panose="020B0604020202020204" pitchFamily="34" charset="0"/>
                <a:ea typeface="Arial" panose="020B0604020202020204" pitchFamily="34" charset="0"/>
                <a:cs typeface="+mn-ea"/>
                <a:sym typeface="+mn-ea"/>
              </a:rPr>
              <a:t>HTML</a:t>
            </a:r>
            <a:r>
              <a:rPr lang="zh-CN" altLang="en-US" dirty="0">
                <a:latin typeface="Arial" panose="020B0604020202020204" pitchFamily="34" charset="0"/>
                <a:ea typeface="Arial" panose="020B0604020202020204" pitchFamily="34" charset="0"/>
                <a:cs typeface="+mn-ea"/>
                <a:sym typeface="+mn-ea"/>
              </a:rPr>
              <a:t>元素进行增删改查</a:t>
            </a:r>
            <a:endParaRPr lang="zh-CN" altLang="en-US" dirty="0">
              <a:latin typeface="Arial" panose="020B0604020202020204" pitchFamily="34" charset="0"/>
              <a:ea typeface="Arial" panose="020B0604020202020204" pitchFamily="34" charset="0"/>
              <a:cs typeface="+mn-ea"/>
              <a:sym typeface="+mn-ea"/>
            </a:endParaRPr>
          </a:p>
          <a:p>
            <a:pPr>
              <a:lnSpc>
                <a:spcPct val="150000"/>
              </a:lnSpc>
              <a:spcBef>
                <a:spcPts val="675"/>
              </a:spcBef>
              <a:buClr>
                <a:schemeClr val="tx1"/>
              </a:buClr>
            </a:pPr>
            <a:r>
              <a:rPr lang="zh-CN" altLang="en-US" dirty="0">
                <a:latin typeface="Arial" panose="020B0604020202020204" pitchFamily="34" charset="0"/>
                <a:ea typeface="Arial" panose="020B0604020202020204" pitchFamily="34" charset="0"/>
                <a:cs typeface="+mn-ea"/>
                <a:sym typeface="+mn-ea"/>
              </a:rPr>
              <a:t>DOM 独立于平台和编程语言</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a:xfrm>
            <a:off x="457200" y="206375"/>
            <a:ext cx="8229600" cy="857250"/>
          </a:xfrm>
        </p:spPr>
        <p:txBody>
          <a:bodyPr wrap="square" lIns="91440" tIns="45720" rIns="91440" bIns="45720" anchor="ctr"/>
          <a:p>
            <a:pPr eaLnBrk="1" hangingPunct="1"/>
            <a:r>
              <a:rPr lang="zh-CN" altLang="en-US" dirty="0">
                <a:sym typeface="+mn-ea"/>
              </a:rPr>
              <a:t>幸运抽奖</a:t>
            </a:r>
            <a:endParaRPr lang="zh-CN" altLang="en-US" sz="2000" dirty="0"/>
          </a:p>
        </p:txBody>
      </p:sp>
      <p:pic>
        <p:nvPicPr>
          <p:cNvPr id="55299" name="Picture 2"/>
          <p:cNvPicPr>
            <a:picLocks noChangeAspect="1"/>
          </p:cNvPicPr>
          <p:nvPr/>
        </p:nvPicPr>
        <p:blipFill>
          <a:blip r:embed="rId1"/>
          <a:stretch>
            <a:fillRect/>
          </a:stretch>
        </p:blipFill>
        <p:spPr>
          <a:xfrm>
            <a:off x="682625" y="1019810"/>
            <a:ext cx="4352925" cy="3735070"/>
          </a:xfrm>
          <a:prstGeom prst="rect">
            <a:avLst/>
          </a:prstGeom>
          <a:noFill/>
          <a:ln w="9525">
            <a:noFill/>
          </a:ln>
        </p:spPr>
      </p:pic>
      <p:sp>
        <p:nvSpPr>
          <p:cNvPr id="2" name="文本框 1"/>
          <p:cNvSpPr txBox="1"/>
          <p:nvPr/>
        </p:nvSpPr>
        <p:spPr>
          <a:xfrm>
            <a:off x="5616575" y="1335405"/>
            <a:ext cx="2425700" cy="1920240"/>
          </a:xfrm>
          <a:prstGeom prst="rect">
            <a:avLst/>
          </a:prstGeom>
          <a:noFill/>
        </p:spPr>
        <p:txBody>
          <a:bodyPr wrap="square" rtlCol="0" anchor="t">
            <a:spAutoFit/>
          </a:bodyPr>
          <a:p>
            <a:pPr>
              <a:lnSpc>
                <a:spcPct val="150000"/>
              </a:lnSpc>
            </a:pPr>
            <a:r>
              <a:rPr lang="zh-CN" altLang="en-US" sz="1600" dirty="0">
                <a:latin typeface="微软雅黑" panose="020B0503020204020204" pitchFamily="34" charset="-122"/>
                <a:ea typeface="微软雅黑" panose="020B0503020204020204" pitchFamily="34" charset="-122"/>
                <a:sym typeface="+mn-ea"/>
              </a:rPr>
              <a:t>点击按钮开始抽奖，根据产生的随机数，判断获奖情况：</a:t>
            </a:r>
            <a:endParaRPr lang="zh-CN" altLang="en-US" sz="1600" dirty="0">
              <a:latin typeface="微软雅黑" panose="020B0503020204020204" pitchFamily="34" charset="-122"/>
              <a:ea typeface="微软雅黑" panose="020B0503020204020204" pitchFamily="34" charset="-122"/>
              <a:sym typeface="+mn-ea"/>
            </a:endParaRPr>
          </a:p>
          <a:p>
            <a:pPr lvl="1">
              <a:lnSpc>
                <a:spcPct val="150000"/>
              </a:lnSpc>
            </a:pPr>
            <a:r>
              <a:rPr lang="en-US" altLang="zh-CN" sz="1600" dirty="0">
                <a:latin typeface="微软雅黑" panose="020B0503020204020204" pitchFamily="34" charset="-122"/>
                <a:ea typeface="微软雅黑" panose="020B0503020204020204" pitchFamily="34" charset="-122"/>
                <a:sym typeface="+mn-ea"/>
              </a:rPr>
              <a:t>8</a:t>
            </a:r>
            <a:r>
              <a:rPr lang="zh-CN" altLang="en-US" sz="1600" dirty="0">
                <a:latin typeface="微软雅黑" panose="020B0503020204020204" pitchFamily="34" charset="-122"/>
                <a:ea typeface="微软雅黑" panose="020B0503020204020204" pitchFamily="34" charset="-122"/>
                <a:sym typeface="+mn-ea"/>
              </a:rPr>
              <a:t>获得一等奖</a:t>
            </a:r>
            <a:endParaRPr lang="en-US" altLang="zh-CN" sz="1600" dirty="0">
              <a:latin typeface="微软雅黑" panose="020B0503020204020204" pitchFamily="34" charset="-122"/>
              <a:ea typeface="微软雅黑" panose="020B0503020204020204" pitchFamily="34" charset="-122"/>
            </a:endParaRPr>
          </a:p>
          <a:p>
            <a:pPr lvl="1">
              <a:lnSpc>
                <a:spcPct val="150000"/>
              </a:lnSpc>
            </a:pPr>
            <a:r>
              <a:rPr lang="en-US" altLang="zh-CN" sz="1600" dirty="0">
                <a:latin typeface="微软雅黑" panose="020B0503020204020204" pitchFamily="34" charset="-122"/>
                <a:ea typeface="微软雅黑" panose="020B0503020204020204" pitchFamily="34" charset="-122"/>
                <a:sym typeface="+mn-ea"/>
              </a:rPr>
              <a:t>2</a:t>
            </a:r>
            <a:r>
              <a:rPr lang="zh-CN" altLang="en-US" sz="1600" dirty="0">
                <a:latin typeface="微软雅黑" panose="020B0503020204020204" pitchFamily="34" charset="-122"/>
                <a:ea typeface="微软雅黑" panose="020B0503020204020204" pitchFamily="34" charset="-122"/>
                <a:sym typeface="+mn-ea"/>
              </a:rPr>
              <a:t>或</a:t>
            </a:r>
            <a:r>
              <a:rPr lang="en-US" altLang="zh-CN" sz="1600" dirty="0">
                <a:latin typeface="微软雅黑" panose="020B0503020204020204" pitchFamily="34" charset="-122"/>
                <a:ea typeface="微软雅黑" panose="020B0503020204020204" pitchFamily="34" charset="-122"/>
                <a:sym typeface="+mn-ea"/>
              </a:rPr>
              <a:t>6</a:t>
            </a:r>
            <a:r>
              <a:rPr lang="zh-CN" altLang="en-US" sz="1600" dirty="0">
                <a:latin typeface="微软雅黑" panose="020B0503020204020204" pitchFamily="34" charset="-122"/>
                <a:ea typeface="微软雅黑" panose="020B0503020204020204" pitchFamily="34" charset="-122"/>
                <a:sym typeface="+mn-ea"/>
              </a:rPr>
              <a:t>获得二等奖</a:t>
            </a:r>
            <a:endParaRPr lang="zh-CN" altLang="en-US" sz="1600">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p:txBody>
          <a:bodyPr wrap="square" lIns="91440" tIns="45720" rIns="91440" bIns="45720" anchor="ctr"/>
          <a:p>
            <a:pPr eaLnBrk="1" hangingPunct="1"/>
            <a:r>
              <a:rPr lang="zh-CN" altLang="en-US" dirty="0"/>
              <a:t>一周心情</a:t>
            </a:r>
            <a:endParaRPr lang="zh-CN" altLang="en-US" dirty="0"/>
          </a:p>
        </p:txBody>
      </p:sp>
      <p:pic>
        <p:nvPicPr>
          <p:cNvPr id="4" name="图片 3"/>
          <p:cNvPicPr>
            <a:picLocks noChangeAspect="1"/>
          </p:cNvPicPr>
          <p:nvPr/>
        </p:nvPicPr>
        <p:blipFill>
          <a:blip r:embed="rId1"/>
          <a:srcRect l="5676" t="-190" r="11267" b="-593"/>
          <a:stretch>
            <a:fillRect/>
          </a:stretch>
        </p:blipFill>
        <p:spPr>
          <a:xfrm>
            <a:off x="898525" y="1275715"/>
            <a:ext cx="4634865" cy="2862580"/>
          </a:xfrm>
          <a:prstGeom prst="rect">
            <a:avLst/>
          </a:prstGeom>
        </p:spPr>
      </p:pic>
      <p:sp>
        <p:nvSpPr>
          <p:cNvPr id="100" name="文本框 99"/>
          <p:cNvSpPr txBox="1"/>
          <p:nvPr/>
        </p:nvSpPr>
        <p:spPr>
          <a:xfrm>
            <a:off x="6109335" y="1685925"/>
            <a:ext cx="1793875" cy="1554480"/>
          </a:xfrm>
          <a:prstGeom prst="rect">
            <a:avLst/>
          </a:prstGeom>
          <a:noFill/>
          <a:ln w="9525">
            <a:noFill/>
          </a:ln>
        </p:spPr>
        <p:txBody>
          <a:bodyPr wrap="square">
            <a:spAutoFit/>
          </a:bodyPr>
          <a:p>
            <a:pPr algn="l">
              <a:lnSpc>
                <a:spcPct val="150000"/>
              </a:lnSpc>
              <a:buNone/>
            </a:pPr>
            <a:r>
              <a:rPr lang="zh-CN" altLang="en-US" sz="1600" b="0" u="none" dirty="0">
                <a:latin typeface="微软雅黑" panose="020B0503020204020204" pitchFamily="34" charset="-122"/>
                <a:ea typeface="微软雅黑" panose="020B0503020204020204" pitchFamily="34" charset="-122"/>
                <a:cs typeface="+mn-ea"/>
              </a:rPr>
              <a:t>使用多重 if：结构复杂，啰嗦；使用 switch：简单，明了</a:t>
            </a:r>
            <a:endParaRPr lang="zh-CN" altLang="en-US" sz="1600" dirty="0">
              <a:latin typeface="微软雅黑" panose="020B0503020204020204" pitchFamily="34" charset="-122"/>
              <a:ea typeface="微软雅黑" panose="020B0503020204020204" pitchFamily="34" charset="-122"/>
              <a:cs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标题 10"/>
          <p:cNvSpPr>
            <a:spLocks noGrp="1"/>
          </p:cNvSpPr>
          <p:nvPr>
            <p:ph type="title"/>
          </p:nvPr>
        </p:nvSpPr>
        <p:spPr/>
        <p:txBody>
          <a:bodyPr wrap="square" lIns="91440" tIns="45720" rIns="91440" bIns="45720" anchor="ctr"/>
          <a:p>
            <a:pPr eaLnBrk="1" hangingPunct="1"/>
            <a:r>
              <a:rPr lang="zh-CN" altLang="en-US" dirty="0"/>
              <a:t>总结</a:t>
            </a:r>
            <a:endParaRPr lang="zh-CN" altLang="en-US" dirty="0"/>
          </a:p>
        </p:txBody>
      </p:sp>
      <p:sp>
        <p:nvSpPr>
          <p:cNvPr id="67586" name="内容占位符 11"/>
          <p:cNvSpPr>
            <a:spLocks noGrp="1"/>
          </p:cNvSpPr>
          <p:nvPr>
            <p:ph idx="1"/>
          </p:nvPr>
        </p:nvSpPr>
        <p:spPr>
          <a:xfrm>
            <a:off x="457200" y="1200150"/>
            <a:ext cx="8229600" cy="2800350"/>
          </a:xfrm>
        </p:spPr>
        <p:txBody>
          <a:bodyPr wrap="square" lIns="91440" tIns="45720" rIns="91440" bIns="45720" anchor="t"/>
          <a:p>
            <a:pPr eaLnBrk="1" hangingPunct="1">
              <a:lnSpc>
                <a:spcPct val="150000"/>
              </a:lnSpc>
            </a:pPr>
            <a:r>
              <a:rPr lang="en-US" altLang="zh-CN" sz="2000" dirty="0">
                <a:sym typeface="微软雅黑" panose="020B0503020204020204" pitchFamily="34" charset="-122"/>
              </a:rPr>
              <a:t>JavaScript </a:t>
            </a:r>
            <a:r>
              <a:rPr lang="zh-CN" altLang="en-US" sz="2000" dirty="0">
                <a:sym typeface="微软雅黑" panose="020B0503020204020204" pitchFamily="34" charset="-122"/>
              </a:rPr>
              <a:t>的</a:t>
            </a:r>
            <a:r>
              <a:rPr lang="zh-CN" altLang="en-US" sz="2000" dirty="0"/>
              <a:t>概念、特点、组成部分</a:t>
            </a:r>
            <a:endParaRPr lang="zh-CN" altLang="en-US" sz="2000" dirty="0"/>
          </a:p>
          <a:p>
            <a:pPr eaLnBrk="1" hangingPunct="1">
              <a:lnSpc>
                <a:spcPct val="150000"/>
              </a:lnSpc>
            </a:pPr>
            <a:r>
              <a:rPr lang="en-US" altLang="zh-CN" sz="2000" dirty="0"/>
              <a:t>JavaScript </a:t>
            </a:r>
            <a:r>
              <a:rPr lang="zh-CN" altLang="en-US" sz="2000" dirty="0"/>
              <a:t>的数据结构、运算符号、类型转换</a:t>
            </a:r>
            <a:endParaRPr lang="zh-CN" altLang="en-US" sz="2000" dirty="0"/>
          </a:p>
          <a:p>
            <a:pPr eaLnBrk="1" hangingPunct="1">
              <a:lnSpc>
                <a:spcPct val="150000"/>
              </a:lnSpc>
            </a:pPr>
            <a:r>
              <a:rPr lang="en-US" altLang="zh-CN" sz="2000" dirty="0">
                <a:sym typeface="微软雅黑" panose="020B0503020204020204" pitchFamily="34" charset="-122"/>
              </a:rPr>
              <a:t>JavaScript </a:t>
            </a:r>
            <a:r>
              <a:rPr lang="zh-CN" altLang="en-US" sz="2000" dirty="0">
                <a:sym typeface="微软雅黑" panose="020B0503020204020204" pitchFamily="34" charset="-122"/>
              </a:rPr>
              <a:t>的三种程序结构</a:t>
            </a:r>
            <a:endParaRPr lang="zh-CN" altLang="en-US" sz="2000" dirty="0">
              <a:sym typeface="微软雅黑" panose="020B0503020204020204" pitchFamily="34" charset="-122"/>
            </a:endParaRPr>
          </a:p>
          <a:p>
            <a:pPr eaLnBrk="1" hangingPunct="1">
              <a:lnSpc>
                <a:spcPct val="150000"/>
              </a:lnSpc>
            </a:pPr>
            <a:r>
              <a:rPr lang="zh-CN" altLang="en-US" sz="2000" dirty="0"/>
              <a:t>选择结构 </a:t>
            </a:r>
            <a:r>
              <a:rPr lang="en-US" altLang="zh-CN" sz="2000" dirty="0"/>
              <a:t>if </a:t>
            </a:r>
            <a:r>
              <a:rPr lang="zh-CN" altLang="en-US" sz="2000" dirty="0"/>
              <a:t>语句、</a:t>
            </a:r>
            <a:r>
              <a:rPr lang="en-US" altLang="zh-CN" sz="2000" dirty="0"/>
              <a:t>switch </a:t>
            </a:r>
            <a:r>
              <a:rPr lang="zh-CN" altLang="en-US" sz="2000" dirty="0"/>
              <a:t>语句</a:t>
            </a:r>
            <a:endParaRPr lang="zh-CN" alt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标题 1"/>
          <p:cNvSpPr>
            <a:spLocks noGrp="1"/>
          </p:cNvSpPr>
          <p:nvPr>
            <p:ph type="title"/>
          </p:nvPr>
        </p:nvSpPr>
        <p:spPr>
          <a:xfrm>
            <a:off x="466725" y="195263"/>
            <a:ext cx="8229600" cy="857250"/>
          </a:xfrm>
        </p:spPr>
        <p:txBody>
          <a:bodyPr wrap="square" lIns="91440" tIns="45720" rIns="91440" bIns="45720" anchor="ctr"/>
          <a:p>
            <a:pPr eaLnBrk="1" hangingPunct="1"/>
            <a:r>
              <a:rPr lang="zh-CN" altLang="en-US" dirty="0"/>
              <a:t>作业</a:t>
            </a:r>
            <a:endParaRPr lang="zh-CN" altLang="en-US" dirty="0"/>
          </a:p>
        </p:txBody>
      </p:sp>
      <p:sp>
        <p:nvSpPr>
          <p:cNvPr id="65538" name="内容占位符 2"/>
          <p:cNvSpPr>
            <a:spLocks noGrp="1"/>
          </p:cNvSpPr>
          <p:nvPr>
            <p:ph idx="1"/>
          </p:nvPr>
        </p:nvSpPr>
        <p:spPr>
          <a:xfrm>
            <a:off x="539750" y="772160"/>
            <a:ext cx="7105650" cy="4123055"/>
          </a:xfrm>
        </p:spPr>
        <p:txBody>
          <a:bodyPr wrap="square" lIns="91440" tIns="45720" rIns="91440" bIns="45720" anchor="t"/>
          <a:p>
            <a:pPr eaLnBrk="1" fontAlgn="base" hangingPunct="1">
              <a:lnSpc>
                <a:spcPct val="150000"/>
              </a:lnSpc>
            </a:pPr>
            <a:r>
              <a:rPr lang="zh-CN" altLang="en-US" strike="noStrike" noProof="1" dirty="0"/>
              <a:t>课后作业</a:t>
            </a:r>
            <a:endParaRPr lang="zh-CN" altLang="en-US" sz="1600" strike="noStrike" noProof="1" dirty="0">
              <a:solidFill>
                <a:schemeClr val="tx1"/>
              </a:solidFill>
              <a:latin typeface="微软雅黑" panose="020B0503020204020204" pitchFamily="34" charset="-122"/>
              <a:ea typeface="微软雅黑" panose="020B0503020204020204" pitchFamily="34" charset="-122"/>
            </a:endParaRPr>
          </a:p>
          <a:p>
            <a:pPr lvl="1" eaLnBrk="1" fontAlgn="base" hangingPunct="1">
              <a:lnSpc>
                <a:spcPct val="150000"/>
              </a:lnSpc>
            </a:pPr>
            <a:r>
              <a:rPr lang="zh-CN" altLang="en-US" sz="1600" strike="noStrike" noProof="1"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幸运抽奖 Math.random()；</a:t>
            </a:r>
            <a:endParaRPr lang="zh-CN" altLang="en-US" sz="1600" strike="noStrike" noProof="1"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lvl="1" eaLnBrk="1" fontAlgn="base" hangingPunct="1">
              <a:lnSpc>
                <a:spcPct val="150000"/>
              </a:lnSpc>
            </a:pPr>
            <a:r>
              <a:rPr lang="zh-CN" altLang="en-US" sz="1600" strike="noStrike" noProof="1"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计算器的实现 </a:t>
            </a:r>
            <a:r>
              <a:rPr lang="en-US" altLang="zh-CN" sz="1600" strike="noStrike" noProof="1"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prompt()</a:t>
            </a:r>
            <a:r>
              <a:rPr lang="zh-CN" altLang="en-US" sz="1600" strike="noStrike" noProof="1"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a:t>
            </a:r>
            <a:endParaRPr lang="zh-CN" altLang="en-US" sz="1600" strike="noStrike" noProof="1"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lvl="1" eaLnBrk="1" fontAlgn="base" hangingPunct="1">
              <a:lnSpc>
                <a:spcPct val="150000"/>
              </a:lnSpc>
            </a:pPr>
            <a:r>
              <a:rPr lang="zh-CN" altLang="en-US" sz="1600" strike="noStrike" noProof="1" dirty="0">
                <a:solidFill>
                  <a:schemeClr val="tx1"/>
                </a:solidFill>
                <a:latin typeface="微软雅黑" panose="020B0503020204020204" pitchFamily="34" charset="-122"/>
                <a:ea typeface="微软雅黑" panose="020B0503020204020204" pitchFamily="34" charset="-122"/>
              </a:rPr>
              <a:t>时钟实现中文星期和月份的显示 </a:t>
            </a:r>
            <a:r>
              <a:rPr lang="en-US" altLang="zh-CN" sz="1600" strike="noStrike" noProof="1" dirty="0">
                <a:solidFill>
                  <a:schemeClr val="tx1"/>
                </a:solidFill>
                <a:latin typeface="微软雅黑" panose="020B0503020204020204" pitchFamily="34" charset="-122"/>
                <a:ea typeface="微软雅黑" panose="020B0503020204020204" pitchFamily="34" charset="-122"/>
              </a:rPr>
              <a:t>Date()</a:t>
            </a:r>
            <a:endParaRPr lang="en-US" altLang="zh-CN" sz="1600" strike="noStrike" noProof="1" dirty="0">
              <a:solidFill>
                <a:schemeClr val="tx1"/>
              </a:solidFill>
              <a:latin typeface="微软雅黑" panose="020B0503020204020204" pitchFamily="34" charset="-122"/>
              <a:ea typeface="微软雅黑" panose="020B0503020204020204" pitchFamily="34" charset="-122"/>
            </a:endParaRPr>
          </a:p>
          <a:p>
            <a:pPr eaLnBrk="1" fontAlgn="base" hangingPunct="1">
              <a:lnSpc>
                <a:spcPct val="150000"/>
              </a:lnSpc>
            </a:pPr>
            <a:r>
              <a:rPr lang="zh-CN" altLang="en-US" strike="noStrike" noProof="1" dirty="0"/>
              <a:t>预习作业</a:t>
            </a:r>
            <a:endParaRPr lang="en-US" altLang="zh-CN" strike="noStrike" noProof="1" dirty="0"/>
          </a:p>
          <a:p>
            <a:pPr lvl="1" eaLnBrk="1" fontAlgn="base" hangingPunct="1">
              <a:lnSpc>
                <a:spcPct val="150000"/>
              </a:lnSpc>
            </a:pPr>
            <a:r>
              <a:rPr lang="zh-CN" altLang="en-US" sz="1600" strike="noStrike" noProof="1" dirty="0">
                <a:solidFill>
                  <a:schemeClr val="tx1"/>
                </a:solidFill>
                <a:latin typeface="微软雅黑" panose="020B0503020204020204" pitchFamily="34" charset="-122"/>
                <a:ea typeface="微软雅黑" panose="020B0503020204020204" pitchFamily="34" charset="-122"/>
              </a:rPr>
              <a:t>预习内容：函数与循环</a:t>
            </a:r>
            <a:endParaRPr lang="zh-CN" altLang="en-US" sz="1600" strike="noStrike" noProof="1" dirty="0">
              <a:solidFill>
                <a:schemeClr val="tx1"/>
              </a:solidFill>
              <a:latin typeface="微软雅黑" panose="020B0503020204020204" pitchFamily="34" charset="-122"/>
              <a:ea typeface="微软雅黑" panose="020B0503020204020204" pitchFamily="34" charset="-122"/>
            </a:endParaRPr>
          </a:p>
          <a:p>
            <a:pPr lvl="1" eaLnBrk="1" fontAlgn="base" hangingPunct="1">
              <a:lnSpc>
                <a:spcPct val="150000"/>
              </a:lnSpc>
            </a:pPr>
            <a:r>
              <a:rPr lang="zh-CN" altLang="en-US" sz="1600" strike="noStrike" noProof="1" dirty="0">
                <a:solidFill>
                  <a:schemeClr val="tx1"/>
                </a:solidFill>
                <a:latin typeface="微软雅黑" panose="020B0503020204020204" pitchFamily="34" charset="-122"/>
                <a:ea typeface="微软雅黑" panose="020B0503020204020204" pitchFamily="34" charset="-122"/>
              </a:rPr>
              <a:t>预习目标：</a:t>
            </a:r>
            <a:r>
              <a:rPr lang="zh-CN" altLang="en-US" sz="1600" strike="noStrike" noProof="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会定义和使用函数</a:t>
            </a:r>
            <a:r>
              <a:rPr lang="zh-CN" altLang="en-US" sz="1600" strike="noStrike" noProof="1" dirty="0">
                <a:solidFill>
                  <a:schemeClr val="tx1"/>
                </a:solidFill>
                <a:latin typeface="微软雅黑" panose="020B0503020204020204" pitchFamily="34" charset="-122"/>
                <a:ea typeface="微软雅黑" panose="020B0503020204020204" pitchFamily="34" charset="-122"/>
                <a:sym typeface="+mn-ea"/>
              </a:rPr>
              <a:t>（</a:t>
            </a:r>
            <a:r>
              <a:rPr lang="en-US" altLang="zh-CN" sz="1600" strike="noStrike" noProof="1" dirty="0">
                <a:solidFill>
                  <a:schemeClr val="tx1"/>
                </a:solidFill>
                <a:latin typeface="微软雅黑" panose="020B0503020204020204" pitchFamily="34" charset="-122"/>
                <a:ea typeface="微软雅黑" panose="020B0503020204020204" pitchFamily="34" charset="-122"/>
                <a:sym typeface="+mn-ea"/>
              </a:rPr>
              <a:t>js</a:t>
            </a:r>
            <a:r>
              <a:rPr lang="zh-CN" altLang="en-US" sz="1600" strike="noStrike" noProof="1" dirty="0">
                <a:solidFill>
                  <a:schemeClr val="tx1"/>
                </a:solidFill>
                <a:latin typeface="微软雅黑" panose="020B0503020204020204" pitchFamily="34" charset="-122"/>
                <a:ea typeface="微软雅黑" panose="020B0503020204020204" pitchFamily="34" charset="-122"/>
                <a:sym typeface="+mn-ea"/>
              </a:rPr>
              <a:t>基础视频）</a:t>
            </a:r>
            <a:endParaRPr lang="zh-CN" altLang="en-US" sz="1600" strike="noStrike" noProof="1" dirty="0">
              <a:solidFill>
                <a:schemeClr val="tx1"/>
              </a:solidFill>
              <a:latin typeface="微软雅黑" panose="020B0503020204020204" pitchFamily="34" charset="-122"/>
              <a:ea typeface="微软雅黑" panose="020B0503020204020204" pitchFamily="34" charset="-122"/>
              <a:sym typeface="+mn-ea"/>
            </a:endParaRPr>
          </a:p>
          <a:p>
            <a:pPr lvl="1" eaLnBrk="1" fontAlgn="base" hangingPunct="1">
              <a:lnSpc>
                <a:spcPct val="150000"/>
              </a:lnSpc>
            </a:pPr>
            <a:r>
              <a:rPr lang="zh-CN" altLang="en-US" sz="1600" strike="noStrike" noProof="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认识数组（</a:t>
            </a:r>
            <a:r>
              <a:rPr lang="en-US" altLang="zh-CN" sz="1600" strike="noStrike" noProof="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js</a:t>
            </a:r>
            <a:r>
              <a:rPr lang="zh-CN" altLang="en-US" sz="1600" strike="noStrike" noProof="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对象视频中最后一个）和循环结构（</a:t>
            </a:r>
            <a:r>
              <a:rPr lang="en-US" altLang="zh-CN" sz="1600" strike="noStrike" noProof="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jquery</a:t>
            </a:r>
            <a:r>
              <a:rPr lang="zh-CN" altLang="en-US" sz="1600" strike="noStrike" noProof="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基础）</a:t>
            </a:r>
            <a:endParaRPr lang="zh-CN" altLang="en-US" sz="1600" strike="noStrike" noProof="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标题 2"/>
          <p:cNvSpPr>
            <a:spLocks noGrp="1"/>
          </p:cNvSpPr>
          <p:nvPr>
            <p:ph type="title"/>
          </p:nvPr>
        </p:nvSpPr>
        <p:spPr>
          <a:xfrm>
            <a:off x="1928813" y="2286000"/>
            <a:ext cx="5257800" cy="857250"/>
          </a:xfrm>
        </p:spPr>
        <p:txBody>
          <a:bodyPr wrap="square" lIns="91440" tIns="45720" rIns="91440" bIns="45720" anchor="ctr"/>
          <a:p>
            <a:pPr marL="0" indent="0" algn="ctr" eaLnBrk="1" hangingPunct="1"/>
            <a:r>
              <a:rPr lang="en-US" altLang="zh-CN" sz="2700" dirty="0"/>
              <a:t> </a:t>
            </a:r>
            <a:r>
              <a:rPr lang="en-US" altLang="zh-CN" sz="7200" dirty="0">
                <a:solidFill>
                  <a:srgbClr val="009966"/>
                </a:solidFill>
              </a:rPr>
              <a:t>Thanks</a:t>
            </a:r>
            <a:endParaRPr lang="zh-CN" altLang="en-US" sz="7200" dirty="0">
              <a:solidFill>
                <a:srgbClr val="009966"/>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2"/>
          </p:nvPr>
        </p:nvSpPr>
        <p:spPr>
          <a:xfrm>
            <a:off x="0" y="919163"/>
            <a:ext cx="2214563" cy="3095625"/>
          </a:xfrm>
        </p:spPr>
        <p:txBody>
          <a:bodyPr lIns="0" tIns="0" rIns="0" bIns="0" rtlCol="0" anchor="ctr">
            <a:normAutofit/>
          </a:bodyPr>
          <a:p>
            <a:pPr fontAlgn="base"/>
            <a:r>
              <a:rPr lang="zh-CN" altLang="en-US" strike="noStrike" noProof="1">
                <a:sym typeface="+mn-ea"/>
              </a:rPr>
              <a:t>为什么要学习</a:t>
            </a:r>
            <a:r>
              <a:rPr strike="noStrike" noProof="1">
                <a:latin typeface="Arial" panose="020B0604020202020204" pitchFamily="34" charset="0"/>
                <a:ea typeface="Arial" panose="020B0604020202020204" pitchFamily="34" charset="0"/>
                <a:sym typeface="+mn-ea"/>
              </a:rPr>
              <a:t>JavaScript</a:t>
            </a:r>
            <a:r>
              <a:rPr lang="zh-CN" altLang="en-US" strike="noStrike" noProof="1">
                <a:latin typeface="Arial" panose="020B0604020202020204" pitchFamily="34" charset="0"/>
                <a:ea typeface="Arial" panose="020B0604020202020204" pitchFamily="34" charset="0"/>
                <a:sym typeface="+mn-ea"/>
              </a:rPr>
              <a:t>？</a:t>
            </a:r>
            <a:endParaRPr lang="zh-CN" altLang="en-US" strike="noStrike" noProof="1">
              <a:latin typeface="Arial" panose="020B0604020202020204" pitchFamily="34" charset="0"/>
              <a:ea typeface="Arial" panose="020B0604020202020204" pitchFamily="34" charset="0"/>
              <a:sym typeface="+mn-ea"/>
            </a:endParaRPr>
          </a:p>
          <a:p>
            <a:pPr fontAlgn="base"/>
            <a:r>
              <a:rPr strike="noStrike" noProof="1">
                <a:latin typeface="Arial" panose="020B0604020202020204" pitchFamily="34" charset="0"/>
                <a:ea typeface="Arial" panose="020B0604020202020204" pitchFamily="34" charset="0"/>
                <a:sym typeface="+mn-ea"/>
              </a:rPr>
              <a:t>——</a:t>
            </a:r>
            <a:endParaRPr strike="noStrike" noProof="1">
              <a:latin typeface="Arial" panose="020B0604020202020204" pitchFamily="34" charset="0"/>
              <a:ea typeface="Arial" panose="020B0604020202020204" pitchFamily="34" charset="0"/>
              <a:sym typeface="+mn-ea"/>
            </a:endParaRPr>
          </a:p>
          <a:p>
            <a:pPr fontAlgn="base"/>
            <a:r>
              <a:rPr lang="zh-CN" altLang="en-US" strike="noStrike" noProof="1">
                <a:latin typeface="Arial" panose="020B0604020202020204" pitchFamily="34" charset="0"/>
                <a:ea typeface="Arial" panose="020B0604020202020204" pitchFamily="34" charset="0"/>
                <a:sym typeface="+mn-ea"/>
              </a:rPr>
              <a:t>增强客户体验</a:t>
            </a:r>
            <a:endParaRPr lang="zh-CN" altLang="en-US" strike="noStrike" noProof="1"/>
          </a:p>
        </p:txBody>
      </p:sp>
      <p:sp>
        <p:nvSpPr>
          <p:cNvPr id="13314" name="内容占位符 3"/>
          <p:cNvSpPr>
            <a:spLocks noGrp="1"/>
          </p:cNvSpPr>
          <p:nvPr>
            <p:ph idx="1"/>
          </p:nvPr>
        </p:nvSpPr>
        <p:spPr>
          <a:xfrm>
            <a:off x="2317750" y="663575"/>
            <a:ext cx="6143625" cy="3636963"/>
          </a:xfrm>
        </p:spPr>
        <p:txBody>
          <a:bodyPr anchor="t"/>
          <a:p>
            <a:pPr>
              <a:lnSpc>
                <a:spcPct val="150000"/>
              </a:lnSpc>
            </a:pPr>
            <a:r>
              <a:rPr lang="zh-CN" altLang="en-US" sz="2400"/>
              <a:t>为web页面添加交互行为，提高用户体验：Tab栏切换、地图</a:t>
            </a:r>
            <a:endParaRPr lang="zh-CN" altLang="en-US" sz="2400"/>
          </a:p>
          <a:p>
            <a:pPr>
              <a:lnSpc>
                <a:spcPct val="150000"/>
              </a:lnSpc>
            </a:pPr>
            <a:r>
              <a:rPr lang="zh-CN" altLang="en-US" sz="2400"/>
              <a:t>制作页面特效：各种炫酷的动画、轮播图</a:t>
            </a:r>
            <a:endParaRPr lang="zh-CN" altLang="en-US" sz="2400"/>
          </a:p>
          <a:p>
            <a:pPr>
              <a:lnSpc>
                <a:spcPct val="150000"/>
              </a:lnSpc>
            </a:pPr>
            <a:r>
              <a:rPr lang="zh-CN" altLang="en-US" sz="2400"/>
              <a:t>表单验证：</a:t>
            </a:r>
            <a:r>
              <a:rPr lang="zh-CN" altLang="en-US" sz="2400">
                <a:sym typeface="微软雅黑" panose="020B0503020204020204" pitchFamily="34" charset="-122"/>
              </a:rPr>
              <a:t>提高响应速度，</a:t>
            </a:r>
            <a:r>
              <a:rPr lang="zh-CN" altLang="en-US" sz="2400"/>
              <a:t>减轻服务器的压力</a:t>
            </a:r>
            <a:endParaRPr lang="zh-CN" altLang="en-US" sz="2400"/>
          </a:p>
          <a:p>
            <a:pPr>
              <a:lnSpc>
                <a:spcPct val="150000"/>
              </a:lnSpc>
            </a:pPr>
            <a:r>
              <a:rPr lang="zh-CN" altLang="en-US" sz="2400"/>
              <a:t>跨平台运行</a:t>
            </a:r>
            <a:endParaRPr lang="zh-CN" altLang="en-US" sz="2400"/>
          </a:p>
          <a:p>
            <a:pPr>
              <a:lnSpc>
                <a:spcPct val="150000"/>
              </a:lnSpc>
            </a:pPr>
            <a:endParaRPr lang="zh-CN"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占位符 7"/>
          <p:cNvSpPr>
            <a:spLocks noGrp="1"/>
          </p:cNvSpPr>
          <p:nvPr>
            <p:ph type="body" sz="quarter" idx="12"/>
          </p:nvPr>
        </p:nvSpPr>
        <p:spPr/>
        <p:txBody>
          <a:bodyPr vert="horz" wrap="square" lIns="0" tIns="0" rIns="0" bIns="0" numCol="1" rtlCol="0" anchor="ctr" anchorCtr="0" compatLnSpc="1">
            <a:normAutofit/>
          </a:bodyPr>
          <a:lstStyle/>
          <a:p>
            <a:pPr marL="342900" marR="0" lvl="0" indent="-342900" algn="ctr" defTabSz="913765"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技能目标</a:t>
            </a:r>
            <a:endParaRPr kumimoji="0" lang="zh-CN" altLang="en-US" sz="2400" b="1" i="0" u="none" strike="noStrike" kern="1200" cap="none" spc="0" normalizeH="0" baseline="0"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9" name="文本占位符 8"/>
          <p:cNvSpPr>
            <a:spLocks noGrp="1"/>
          </p:cNvSpPr>
          <p:nvPr>
            <p:ph type="body" sz="quarter" idx="13"/>
          </p:nvPr>
        </p:nvSpPr>
        <p:spPr>
          <a:xfrm>
            <a:off x="-15875" y="2790825"/>
            <a:ext cx="2214563" cy="928688"/>
          </a:xfrm>
        </p:spPr>
        <p:txBody>
          <a:bodyPr vert="horz" wrap="square" lIns="0" tIns="0" rIns="0" bIns="0" numCol="1" rtlCol="0" anchor="ctr" anchorCtr="0" compatLnSpc="1">
            <a:normAutofit/>
          </a:bodyPr>
          <a:lstStyle/>
          <a:p>
            <a:pPr marL="342900" marR="0" lvl="0" indent="-342900" algn="ctr" defTabSz="913765"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目录结构</a:t>
            </a:r>
            <a:endParaRPr kumimoji="0" lang="zh-CN" altLang="en-US" sz="2400" b="1" i="0" u="none" strike="noStrike" kern="1200" cap="none" spc="0" normalizeH="0" baseline="0"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4339" name="内容占位符 10"/>
          <p:cNvSpPr>
            <a:spLocks noGrp="1"/>
          </p:cNvSpPr>
          <p:nvPr>
            <p:ph idx="1"/>
          </p:nvPr>
        </p:nvSpPr>
        <p:spPr>
          <a:xfrm>
            <a:off x="2341563" y="501650"/>
            <a:ext cx="4794250" cy="1552575"/>
          </a:xfrm>
        </p:spPr>
        <p:txBody>
          <a:bodyPr wrap="square" lIns="91440" tIns="45720" rIns="91440" bIns="45720" anchor="t"/>
          <a:p>
            <a:pPr>
              <a:lnSpc>
                <a:spcPts val="3800"/>
              </a:lnSpc>
              <a:spcBef>
                <a:spcPts val="675"/>
              </a:spcBef>
              <a:buClr>
                <a:schemeClr val="tx1"/>
              </a:buClr>
            </a:pPr>
            <a:r>
              <a:rPr lang="zh-CN" altLang="en-US" sz="2400" dirty="0">
                <a:sym typeface="微软雅黑" panose="020B0503020204020204" pitchFamily="34" charset="-122"/>
              </a:rPr>
              <a:t>了解 </a:t>
            </a:r>
            <a:r>
              <a:rPr lang="en-US" altLang="zh-CN" sz="2400" dirty="0">
                <a:sym typeface="微软雅黑" panose="020B0503020204020204" pitchFamily="34" charset="-122"/>
              </a:rPr>
              <a:t>JavaScript </a:t>
            </a:r>
            <a:r>
              <a:rPr lang="zh-CN" altLang="en-US" sz="2400" dirty="0">
                <a:sym typeface="微软雅黑" panose="020B0503020204020204" pitchFamily="34" charset="-122"/>
              </a:rPr>
              <a:t>的概念及组成</a:t>
            </a:r>
            <a:endParaRPr lang="zh-CN" altLang="en-US" sz="2400" dirty="0">
              <a:sym typeface="微软雅黑" panose="020B0503020204020204" pitchFamily="34" charset="-122"/>
            </a:endParaRPr>
          </a:p>
          <a:p>
            <a:pPr>
              <a:lnSpc>
                <a:spcPts val="3800"/>
              </a:lnSpc>
              <a:spcBef>
                <a:spcPts val="675"/>
              </a:spcBef>
              <a:buClr>
                <a:schemeClr val="tx1"/>
              </a:buClr>
            </a:pPr>
            <a:r>
              <a:rPr lang="zh-CN" altLang="en-US" sz="2400" dirty="0">
                <a:sym typeface="微软雅黑" panose="020B0503020204020204" pitchFamily="34" charset="-122"/>
              </a:rPr>
              <a:t>掌握 </a:t>
            </a:r>
            <a:r>
              <a:rPr lang="en-US" altLang="zh-CN" sz="2400" dirty="0">
                <a:sym typeface="微软雅黑" panose="020B0503020204020204" pitchFamily="34" charset="-122"/>
              </a:rPr>
              <a:t>JavaScript </a:t>
            </a:r>
            <a:r>
              <a:rPr lang="zh-CN" altLang="en-US" sz="2400" dirty="0">
                <a:sym typeface="微软雅黑" panose="020B0503020204020204" pitchFamily="34" charset="-122"/>
              </a:rPr>
              <a:t>的数据结构</a:t>
            </a:r>
            <a:endParaRPr lang="zh-CN" altLang="en-US" sz="2400" dirty="0">
              <a:sym typeface="微软雅黑" panose="020B0503020204020204" pitchFamily="34" charset="-122"/>
            </a:endParaRPr>
          </a:p>
          <a:p>
            <a:pPr>
              <a:lnSpc>
                <a:spcPts val="3800"/>
              </a:lnSpc>
              <a:spcBef>
                <a:spcPts val="675"/>
              </a:spcBef>
              <a:buClr>
                <a:schemeClr val="tx1"/>
              </a:buClr>
            </a:pPr>
            <a:r>
              <a:rPr lang="zh-CN" altLang="en-US" sz="2400" dirty="0">
                <a:sym typeface="微软雅黑" panose="020B0503020204020204" pitchFamily="34" charset="-122"/>
              </a:rPr>
              <a:t>掌握 </a:t>
            </a:r>
            <a:r>
              <a:rPr lang="en-US" altLang="zh-CN" sz="2400" dirty="0">
                <a:sym typeface="微软雅黑" panose="020B0503020204020204" pitchFamily="34" charset="-122"/>
              </a:rPr>
              <a:t>JavaScript </a:t>
            </a:r>
            <a:r>
              <a:rPr lang="zh-CN" altLang="en-US" sz="2400" dirty="0">
                <a:sym typeface="微软雅黑" panose="020B0503020204020204" pitchFamily="34" charset="-122"/>
              </a:rPr>
              <a:t>的程序结构</a:t>
            </a:r>
            <a:endParaRPr lang="zh-CN" altLang="en-US" sz="2400" dirty="0">
              <a:sym typeface="微软雅黑" panose="020B0503020204020204" pitchFamily="34" charset="-122"/>
            </a:endParaRPr>
          </a:p>
        </p:txBody>
      </p:sp>
      <p:pic>
        <p:nvPicPr>
          <p:cNvPr id="14340" name="Picture 6"/>
          <p:cNvPicPr>
            <a:picLocks noChangeAspect="1"/>
          </p:cNvPicPr>
          <p:nvPr/>
        </p:nvPicPr>
        <p:blipFill>
          <a:blip r:embed="rId1"/>
          <a:stretch>
            <a:fillRect/>
          </a:stretch>
        </p:blipFill>
        <p:spPr>
          <a:xfrm>
            <a:off x="2555875" y="2338388"/>
            <a:ext cx="5448300" cy="2014537"/>
          </a:xfrm>
          <a:prstGeom prst="rect">
            <a:avLst/>
          </a:prstGeom>
          <a:noFill/>
          <a:ln w="9525">
            <a:noFill/>
          </a:ln>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2"/>
          </p:nvPr>
        </p:nvSpPr>
        <p:spPr>
          <a:xfrm>
            <a:off x="-9525" y="1870075"/>
            <a:ext cx="2214563" cy="1403350"/>
          </a:xfrm>
        </p:spPr>
        <p:txBody>
          <a:bodyPr lIns="0" tIns="0" rIns="0" bIns="0" rtlCol="0" anchor="ctr">
            <a:normAutofit/>
          </a:bodyPr>
          <a:p>
            <a:pPr fontAlgn="base"/>
            <a:r>
              <a:rPr lang="zh-CN" altLang="en-US" strike="noStrike" noProof="1">
                <a:latin typeface="+mn-lt"/>
                <a:ea typeface="+mn-ea"/>
                <a:cs typeface="+mn-cs"/>
                <a:sym typeface="Calibri" panose="020F0502020204030204" pitchFamily="34" charset="0"/>
              </a:rPr>
              <a:t>什么是</a:t>
            </a:r>
            <a:r>
              <a:rPr strike="noStrike" noProof="1">
                <a:latin typeface="Arial" panose="020B0604020202020204" pitchFamily="34" charset="0"/>
                <a:ea typeface="Arial" panose="020B0604020202020204" pitchFamily="34" charset="0"/>
                <a:cs typeface="+mn-cs"/>
                <a:sym typeface="Calibri" panose="020F0502020204030204" pitchFamily="34" charset="0"/>
              </a:rPr>
              <a:t>JavaScript</a:t>
            </a:r>
            <a:endParaRPr lang="zh-CN" altLang="en-US" strike="noStrike" noProof="1" dirty="0">
              <a:latin typeface="+mn-lt"/>
              <a:ea typeface="+mn-ea"/>
              <a:cs typeface="+mn-cs"/>
              <a:sym typeface="Calibri" panose="020F0502020204030204" pitchFamily="34" charset="0"/>
            </a:endParaRPr>
          </a:p>
          <a:p>
            <a:pPr fontAlgn="base"/>
            <a:endParaRPr lang="zh-CN" altLang="en-US" strike="noStrike" noProof="1"/>
          </a:p>
        </p:txBody>
      </p:sp>
      <p:sp>
        <p:nvSpPr>
          <p:cNvPr id="16386" name="内容占位符 3"/>
          <p:cNvSpPr>
            <a:spLocks noGrp="1"/>
          </p:cNvSpPr>
          <p:nvPr>
            <p:ph idx="1"/>
          </p:nvPr>
        </p:nvSpPr>
        <p:spPr>
          <a:xfrm>
            <a:off x="2357755" y="986155"/>
            <a:ext cx="5927090" cy="2968625"/>
          </a:xfrm>
        </p:spPr>
        <p:txBody>
          <a:bodyPr anchor="t"/>
          <a:p>
            <a:pPr marL="0" indent="0">
              <a:lnSpc>
                <a:spcPct val="200000"/>
              </a:lnSpc>
              <a:buNone/>
            </a:pPr>
            <a:r>
              <a:rPr lang="en-US" altLang="zh-CN"/>
              <a:t>J</a:t>
            </a:r>
            <a:r>
              <a:rPr lang="zh-CN" altLang="en-US"/>
              <a:t>ava</a:t>
            </a:r>
            <a:r>
              <a:rPr lang="en-US" altLang="zh-CN"/>
              <a:t>S</a:t>
            </a:r>
            <a:r>
              <a:rPr lang="zh-CN" altLang="en-US"/>
              <a:t>cript是一种是运行在客户端的、面向对象的、单线程脚本语言。</a:t>
            </a:r>
            <a:endParaRPr lang="zh-CN" altLang="en-US"/>
          </a:p>
          <a:p>
            <a:pPr marL="0" indent="0">
              <a:lnSpc>
                <a:spcPct val="200000"/>
              </a:lnSpc>
              <a:buNone/>
            </a:pPr>
            <a:r>
              <a:rPr lang="zh-CN" altLang="en-US"/>
              <a:t>它是一种弱类型的、解释型语言。</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2"/>
          </p:nvPr>
        </p:nvSpPr>
        <p:spPr>
          <a:xfrm>
            <a:off x="0" y="1927225"/>
            <a:ext cx="2214563" cy="1225550"/>
          </a:xfrm>
        </p:spPr>
        <p:txBody>
          <a:bodyPr lIns="0" tIns="0" rIns="0" bIns="0" rtlCol="0" anchor="ctr">
            <a:normAutofit/>
          </a:bodyPr>
          <a:p>
            <a:pPr fontAlgn="base"/>
            <a:r>
              <a:rPr lang="zh-CN" altLang="en-US" strike="noStrike" noProof="1">
                <a:latin typeface="+mn-lt"/>
                <a:ea typeface="+mn-ea"/>
                <a:cs typeface="+mn-cs"/>
                <a:sym typeface="Calibri" panose="020F0502020204030204" pitchFamily="34" charset="0"/>
              </a:rPr>
              <a:t>JavaScript</a:t>
            </a:r>
            <a:endParaRPr lang="zh-CN" altLang="en-US" strike="noStrike" noProof="1">
              <a:latin typeface="+mn-lt"/>
              <a:ea typeface="+mn-ea"/>
              <a:cs typeface="+mn-cs"/>
              <a:sym typeface="Calibri" panose="020F0502020204030204" pitchFamily="34" charset="0"/>
            </a:endParaRPr>
          </a:p>
          <a:p>
            <a:pPr fontAlgn="base"/>
            <a:r>
              <a:rPr lang="zh-CN" altLang="en-US" strike="noStrike" noProof="1">
                <a:latin typeface="+mn-lt"/>
                <a:ea typeface="+mn-ea"/>
                <a:cs typeface="+mn-cs"/>
                <a:sym typeface="Calibri" panose="020F0502020204030204" pitchFamily="34" charset="0"/>
              </a:rPr>
              <a:t>的组成</a:t>
            </a:r>
            <a:endParaRPr lang="en-US" altLang="zh-CN" strike="noStrike" noProof="1" dirty="0">
              <a:cs typeface="+mn-cs"/>
              <a:sym typeface="Calibri" panose="020F0502020204030204" pitchFamily="34" charset="0"/>
            </a:endParaRPr>
          </a:p>
          <a:p>
            <a:pPr fontAlgn="base"/>
            <a:endParaRPr lang="zh-CN" altLang="en-US" strike="noStrike" noProof="1"/>
          </a:p>
        </p:txBody>
      </p:sp>
      <p:grpSp>
        <p:nvGrpSpPr>
          <p:cNvPr id="5" name="组合 25"/>
          <p:cNvGrpSpPr/>
          <p:nvPr/>
        </p:nvGrpSpPr>
        <p:grpSpPr>
          <a:xfrm>
            <a:off x="2947988" y="1381125"/>
            <a:ext cx="4279900" cy="2312988"/>
            <a:chOff x="4670430" y="1381584"/>
            <a:chExt cx="4279752" cy="1788481"/>
          </a:xfrm>
        </p:grpSpPr>
        <p:sp>
          <p:nvSpPr>
            <p:cNvPr id="9" name="直接连接符 3"/>
            <p:cNvSpPr/>
            <p:nvPr/>
          </p:nvSpPr>
          <p:spPr>
            <a:xfrm>
              <a:off x="6786495" y="1929079"/>
              <a:ext cx="1616019" cy="693492"/>
            </a:xfrm>
            <a:custGeom>
              <a:avLst/>
              <a:gdLst/>
              <a:ahLst/>
              <a:cxnLst/>
              <a:rect l="0" t="0" r="0" b="0"/>
              <a:pathLst>
                <a:path>
                  <a:moveTo>
                    <a:pt x="0" y="0"/>
                  </a:moveTo>
                  <a:lnTo>
                    <a:pt x="0" y="579116"/>
                  </a:lnTo>
                  <a:lnTo>
                    <a:pt x="1616379" y="579116"/>
                  </a:lnTo>
                  <a:lnTo>
                    <a:pt x="1616379" y="694033"/>
                  </a:lnTo>
                </a:path>
              </a:pathLst>
            </a:custGeom>
            <a:noFill/>
            <a:ln>
              <a:solidFill>
                <a:srgbClr val="C00000"/>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0" name="直接连接符 4"/>
            <p:cNvSpPr/>
            <p:nvPr/>
          </p:nvSpPr>
          <p:spPr>
            <a:xfrm>
              <a:off x="6786495" y="1929079"/>
              <a:ext cx="292090" cy="693492"/>
            </a:xfrm>
            <a:custGeom>
              <a:avLst/>
              <a:gdLst/>
              <a:ahLst/>
              <a:cxnLst/>
              <a:rect l="0" t="0" r="0" b="0"/>
              <a:pathLst>
                <a:path>
                  <a:moveTo>
                    <a:pt x="0" y="0"/>
                  </a:moveTo>
                  <a:lnTo>
                    <a:pt x="0" y="579116"/>
                  </a:lnTo>
                  <a:lnTo>
                    <a:pt x="292097" y="579116"/>
                  </a:lnTo>
                  <a:lnTo>
                    <a:pt x="292097" y="694033"/>
                  </a:lnTo>
                </a:path>
              </a:pathLst>
            </a:custGeom>
            <a:noFill/>
            <a:ln>
              <a:solidFill>
                <a:srgbClr val="C00000"/>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2" name="直接连接符 5"/>
            <p:cNvSpPr/>
            <p:nvPr/>
          </p:nvSpPr>
          <p:spPr>
            <a:xfrm>
              <a:off x="5486377" y="1929128"/>
              <a:ext cx="1300435" cy="792589"/>
            </a:xfrm>
            <a:custGeom>
              <a:avLst/>
              <a:gdLst/>
              <a:ahLst/>
              <a:cxnLst/>
              <a:rect l="0" t="0" r="0" b="0"/>
              <a:pathLst>
                <a:path>
                  <a:moveTo>
                    <a:pt x="1300554" y="0"/>
                  </a:moveTo>
                  <a:lnTo>
                    <a:pt x="1300554" y="579116"/>
                  </a:lnTo>
                  <a:lnTo>
                    <a:pt x="0" y="579116"/>
                  </a:lnTo>
                  <a:lnTo>
                    <a:pt x="0" y="694033"/>
                  </a:lnTo>
                </a:path>
              </a:pathLst>
            </a:custGeom>
            <a:noFill/>
            <a:ln>
              <a:solidFill>
                <a:srgbClr val="C00000"/>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17414" name="组合 12"/>
            <p:cNvGrpSpPr/>
            <p:nvPr/>
          </p:nvGrpSpPr>
          <p:grpSpPr>
            <a:xfrm>
              <a:off x="5880818" y="1381584"/>
              <a:ext cx="1811519" cy="547224"/>
              <a:chOff x="1212858" y="319078"/>
              <a:chExt cx="1811519" cy="547224"/>
            </a:xfrm>
          </p:grpSpPr>
          <p:sp>
            <p:nvSpPr>
              <p:cNvPr id="23" name="矩形 22"/>
              <p:cNvSpPr/>
              <p:nvPr/>
            </p:nvSpPr>
            <p:spPr>
              <a:xfrm>
                <a:off x="1212103" y="319078"/>
                <a:ext cx="1812862" cy="547495"/>
              </a:xfrm>
              <a:prstGeom prst="rect">
                <a:avLst/>
              </a:prstGeom>
              <a:solidFill>
                <a:srgbClr val="C0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矩形 23"/>
              <p:cNvSpPr/>
              <p:nvPr/>
            </p:nvSpPr>
            <p:spPr>
              <a:xfrm>
                <a:off x="1212103" y="319078"/>
                <a:ext cx="1812862" cy="547495"/>
              </a:xfrm>
              <a:prstGeom prst="rect">
                <a:avLst/>
              </a:prstGeom>
            </p:spPr>
            <p:style>
              <a:lnRef idx="0">
                <a:scrgbClr r="0" g="0" b="0"/>
              </a:lnRef>
              <a:fillRef idx="0">
                <a:scrgbClr r="0" g="0" b="0"/>
              </a:fillRef>
              <a:effectRef idx="0">
                <a:scrgbClr r="0" g="0" b="0"/>
              </a:effectRef>
              <a:fontRef idx="minor">
                <a:schemeClr val="lt1"/>
              </a:fontRef>
            </p:style>
            <p:txBody>
              <a:bodyPr lIns="12700" tIns="12700" rIns="12700" bIns="12700" spcCol="1270" anchor="ctr"/>
              <a:p>
                <a:pPr marL="0" marR="0" lvl="0" indent="0" algn="ctr" defTabSz="889000" rtl="0" eaLnBrk="1" fontAlgn="base" latinLnBrk="0" hangingPunct="1">
                  <a:lnSpc>
                    <a:spcPct val="90000"/>
                  </a:lnSpc>
                  <a:spcBef>
                    <a:spcPct val="0"/>
                  </a:spcBef>
                  <a:spcAft>
                    <a:spcPct val="3500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chemeClr val="lt1"/>
                    </a:solidFill>
                    <a:effectLst/>
                    <a:uLnTx/>
                    <a:uFillTx/>
                    <a:latin typeface="Arial" panose="020B0604020202020204" pitchFamily="34" charset="0"/>
                    <a:ea typeface="+mn-ea"/>
                    <a:cs typeface="Arial" panose="020B0604020202020204" pitchFamily="34" charset="0"/>
                  </a:rPr>
                  <a:t>JavaScript</a:t>
                </a:r>
                <a:endParaRPr kumimoji="0" lang="zh-CN" altLang="en-US" sz="2000" b="0" i="0" u="none" strike="noStrike" kern="1200" cap="none" spc="0" normalizeH="0" baseline="0" noProof="0" dirty="0">
                  <a:ln>
                    <a:noFill/>
                  </a:ln>
                  <a:solidFill>
                    <a:schemeClr val="lt1"/>
                  </a:solidFill>
                  <a:effectLst/>
                  <a:uLnTx/>
                  <a:uFillTx/>
                  <a:latin typeface="Arial" panose="020B0604020202020204" pitchFamily="34" charset="0"/>
                  <a:ea typeface="+mn-ea"/>
                  <a:cs typeface="Arial" panose="020B0604020202020204" pitchFamily="34" charset="0"/>
                </a:endParaRPr>
              </a:p>
            </p:txBody>
          </p:sp>
        </p:grpSp>
        <p:grpSp>
          <p:nvGrpSpPr>
            <p:cNvPr id="17417" name="组合 13"/>
            <p:cNvGrpSpPr/>
            <p:nvPr/>
          </p:nvGrpSpPr>
          <p:grpSpPr>
            <a:xfrm>
              <a:off x="4670430" y="2622841"/>
              <a:ext cx="1631187" cy="547224"/>
              <a:chOff x="2470" y="1560335"/>
              <a:chExt cx="1631187" cy="547224"/>
            </a:xfrm>
          </p:grpSpPr>
          <p:sp>
            <p:nvSpPr>
              <p:cNvPr id="21" name="矩形 20"/>
              <p:cNvSpPr/>
              <p:nvPr/>
            </p:nvSpPr>
            <p:spPr>
              <a:xfrm>
                <a:off x="2470" y="1560064"/>
                <a:ext cx="1631894" cy="547495"/>
              </a:xfrm>
              <a:prstGeom prst="rect">
                <a:avLst/>
              </a:prstGeom>
              <a:solidFill>
                <a:srgbClr val="009966"/>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2" name="矩形 21"/>
              <p:cNvSpPr/>
              <p:nvPr/>
            </p:nvSpPr>
            <p:spPr>
              <a:xfrm>
                <a:off x="2470" y="1560064"/>
                <a:ext cx="1631894" cy="547495"/>
              </a:xfrm>
              <a:prstGeom prst="rect">
                <a:avLst/>
              </a:prstGeom>
            </p:spPr>
            <p:style>
              <a:lnRef idx="0">
                <a:scrgbClr r="0" g="0" b="0"/>
              </a:lnRef>
              <a:fillRef idx="0">
                <a:scrgbClr r="0" g="0" b="0"/>
              </a:fillRef>
              <a:effectRef idx="0">
                <a:scrgbClr r="0" g="0" b="0"/>
              </a:effectRef>
              <a:fontRef idx="minor">
                <a:schemeClr val="lt1"/>
              </a:fontRef>
            </p:style>
            <p:txBody>
              <a:bodyPr lIns="12700" tIns="12700" rIns="12700" bIns="12700" spcCol="1270" anchor="ctr"/>
              <a:p>
                <a:pPr marL="0" marR="0" lvl="0" indent="0" algn="ctr" defTabSz="889000" rtl="0" eaLnBrk="1" fontAlgn="base" latinLnBrk="0" hangingPunct="1">
                  <a:lnSpc>
                    <a:spcPct val="90000"/>
                  </a:lnSpc>
                  <a:spcBef>
                    <a:spcPct val="0"/>
                  </a:spcBef>
                  <a:spcAft>
                    <a:spcPct val="35000"/>
                  </a:spcAft>
                  <a:buClrTx/>
                  <a:buSzTx/>
                  <a:buFont typeface="Arial" panose="020B0604020202020204" pitchFamily="34" charset="0"/>
                  <a:buNone/>
                  <a:defRPr/>
                </a:pPr>
                <a:r>
                  <a:rPr kumimoji="0" lang="en-US" altLang="zh-CN" sz="2000" b="1" i="0" u="none" strike="noStrike" kern="1200" cap="none" spc="0" normalizeH="0" baseline="0" noProof="0" dirty="0" err="1">
                    <a:ln>
                      <a:noFill/>
                    </a:ln>
                    <a:solidFill>
                      <a:schemeClr val="lt1"/>
                    </a:solidFill>
                    <a:effectLst/>
                    <a:uLnTx/>
                    <a:uFillTx/>
                    <a:latin typeface="Arial" panose="020B0604020202020204" pitchFamily="34" charset="0"/>
                    <a:ea typeface="+mn-ea"/>
                    <a:cs typeface="Arial" panose="020B0604020202020204" pitchFamily="34" charset="0"/>
                  </a:rPr>
                  <a:t>ECMAScript</a:t>
                </a:r>
                <a:endParaRPr kumimoji="0" lang="zh-CN" altLang="en-US" sz="2000" b="0" i="0" u="none" strike="noStrike" kern="1200" cap="none" spc="0" normalizeH="0" baseline="0" noProof="0" dirty="0">
                  <a:ln>
                    <a:noFill/>
                  </a:ln>
                  <a:solidFill>
                    <a:schemeClr val="lt1"/>
                  </a:solidFill>
                  <a:effectLst/>
                  <a:uLnTx/>
                  <a:uFillTx/>
                  <a:latin typeface="Arial" panose="020B0604020202020204" pitchFamily="34" charset="0"/>
                  <a:ea typeface="+mn-ea"/>
                  <a:cs typeface="Arial" panose="020B0604020202020204" pitchFamily="34" charset="0"/>
                </a:endParaRPr>
              </a:p>
            </p:txBody>
          </p:sp>
        </p:grpSp>
        <p:grpSp>
          <p:nvGrpSpPr>
            <p:cNvPr id="17420" name="组合 14"/>
            <p:cNvGrpSpPr/>
            <p:nvPr/>
          </p:nvGrpSpPr>
          <p:grpSpPr>
            <a:xfrm>
              <a:off x="6531452" y="2622841"/>
              <a:ext cx="1094448" cy="547224"/>
              <a:chOff x="1863492" y="1560335"/>
              <a:chExt cx="1094448" cy="547224"/>
            </a:xfrm>
          </p:grpSpPr>
          <p:sp>
            <p:nvSpPr>
              <p:cNvPr id="19" name="矩形 18"/>
              <p:cNvSpPr/>
              <p:nvPr/>
            </p:nvSpPr>
            <p:spPr>
              <a:xfrm>
                <a:off x="1862956" y="1560064"/>
                <a:ext cx="1095337" cy="547495"/>
              </a:xfrm>
              <a:prstGeom prst="rect">
                <a:avLst/>
              </a:prstGeom>
              <a:solidFill>
                <a:srgbClr val="7030A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矩形 19"/>
              <p:cNvSpPr/>
              <p:nvPr/>
            </p:nvSpPr>
            <p:spPr>
              <a:xfrm>
                <a:off x="1862956" y="1560064"/>
                <a:ext cx="1095337" cy="547495"/>
              </a:xfrm>
              <a:prstGeom prst="rect">
                <a:avLst/>
              </a:prstGeom>
            </p:spPr>
            <p:style>
              <a:lnRef idx="0">
                <a:scrgbClr r="0" g="0" b="0"/>
              </a:lnRef>
              <a:fillRef idx="0">
                <a:scrgbClr r="0" g="0" b="0"/>
              </a:fillRef>
              <a:effectRef idx="0">
                <a:scrgbClr r="0" g="0" b="0"/>
              </a:effectRef>
              <a:fontRef idx="minor">
                <a:schemeClr val="lt1"/>
              </a:fontRef>
            </p:style>
            <p:txBody>
              <a:bodyPr lIns="12700" tIns="12700" rIns="12700" bIns="12700" spcCol="1270" anchor="ctr"/>
              <a:p>
                <a:pPr marL="0" marR="0" lvl="0" indent="0" algn="ctr" defTabSz="889000" rtl="0" eaLnBrk="1" fontAlgn="base" latinLnBrk="0" hangingPunct="1">
                  <a:lnSpc>
                    <a:spcPct val="90000"/>
                  </a:lnSpc>
                  <a:spcBef>
                    <a:spcPct val="0"/>
                  </a:spcBef>
                  <a:spcAft>
                    <a:spcPct val="3500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lt1"/>
                    </a:solidFill>
                    <a:effectLst/>
                    <a:uLnTx/>
                    <a:uFillTx/>
                    <a:latin typeface="Arial" panose="020B0604020202020204" pitchFamily="34" charset="0"/>
                    <a:ea typeface="+mn-ea"/>
                    <a:cs typeface="Arial" panose="020B0604020202020204" pitchFamily="34" charset="0"/>
                  </a:rPr>
                  <a:t>BOM</a:t>
                </a:r>
                <a:endParaRPr kumimoji="0" lang="zh-CN" altLang="en-US" sz="2000" b="0" i="0" u="none" strike="noStrike" kern="1200" cap="none" spc="0" normalizeH="0" baseline="0" noProof="0" dirty="0">
                  <a:ln>
                    <a:noFill/>
                  </a:ln>
                  <a:solidFill>
                    <a:schemeClr val="lt1"/>
                  </a:solidFill>
                  <a:effectLst/>
                  <a:uLnTx/>
                  <a:uFillTx/>
                  <a:latin typeface="Arial" panose="020B0604020202020204" pitchFamily="34" charset="0"/>
                  <a:ea typeface="+mn-ea"/>
                  <a:cs typeface="Arial" panose="020B0604020202020204" pitchFamily="34" charset="0"/>
                </a:endParaRPr>
              </a:p>
            </p:txBody>
          </p:sp>
        </p:grpSp>
        <p:grpSp>
          <p:nvGrpSpPr>
            <p:cNvPr id="17423" name="组合 15"/>
            <p:cNvGrpSpPr/>
            <p:nvPr/>
          </p:nvGrpSpPr>
          <p:grpSpPr>
            <a:xfrm>
              <a:off x="7855734" y="2622841"/>
              <a:ext cx="1094448" cy="547224"/>
              <a:chOff x="3187774" y="1560335"/>
              <a:chExt cx="1094448" cy="547224"/>
            </a:xfrm>
          </p:grpSpPr>
          <p:sp>
            <p:nvSpPr>
              <p:cNvPr id="17" name="矩形 16"/>
              <p:cNvSpPr/>
              <p:nvPr/>
            </p:nvSpPr>
            <p:spPr>
              <a:xfrm>
                <a:off x="3188473" y="1560064"/>
                <a:ext cx="1093749" cy="547495"/>
              </a:xfrm>
              <a:prstGeom prst="rect">
                <a:avLst/>
              </a:prstGeom>
              <a:solidFill>
                <a:srgbClr val="CC9B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矩形 17"/>
              <p:cNvSpPr/>
              <p:nvPr/>
            </p:nvSpPr>
            <p:spPr>
              <a:xfrm>
                <a:off x="3188473" y="1560064"/>
                <a:ext cx="1093749" cy="547495"/>
              </a:xfrm>
              <a:prstGeom prst="rect">
                <a:avLst/>
              </a:prstGeom>
            </p:spPr>
            <p:style>
              <a:lnRef idx="0">
                <a:scrgbClr r="0" g="0" b="0"/>
              </a:lnRef>
              <a:fillRef idx="0">
                <a:scrgbClr r="0" g="0" b="0"/>
              </a:fillRef>
              <a:effectRef idx="0">
                <a:scrgbClr r="0" g="0" b="0"/>
              </a:effectRef>
              <a:fontRef idx="minor">
                <a:schemeClr val="lt1"/>
              </a:fontRef>
            </p:style>
            <p:txBody>
              <a:bodyPr lIns="12700" tIns="12700" rIns="12700" bIns="12700" spcCol="1270" anchor="ctr"/>
              <a:p>
                <a:pPr marL="0" marR="0" lvl="0" indent="0" algn="ctr" defTabSz="889000" rtl="0" eaLnBrk="1" fontAlgn="base" latinLnBrk="0" hangingPunct="1">
                  <a:lnSpc>
                    <a:spcPct val="90000"/>
                  </a:lnSpc>
                  <a:spcBef>
                    <a:spcPct val="0"/>
                  </a:spcBef>
                  <a:spcAft>
                    <a:spcPct val="3500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lt1"/>
                    </a:solidFill>
                    <a:effectLst/>
                    <a:uLnTx/>
                    <a:uFillTx/>
                    <a:latin typeface="Arial" panose="020B0604020202020204" pitchFamily="34" charset="0"/>
                    <a:ea typeface="+mn-ea"/>
                    <a:cs typeface="Arial" panose="020B0604020202020204" pitchFamily="34" charset="0"/>
                  </a:rPr>
                  <a:t>DOM</a:t>
                </a:r>
                <a:endParaRPr kumimoji="0" lang="zh-CN" altLang="en-US" sz="2000" b="0" i="0" u="none" strike="noStrike" kern="1200" cap="none" spc="0" normalizeH="0" baseline="0" noProof="0" dirty="0">
                  <a:ln>
                    <a:noFill/>
                  </a:ln>
                  <a:solidFill>
                    <a:schemeClr val="lt1"/>
                  </a:solidFill>
                  <a:effectLst/>
                  <a:uLnTx/>
                  <a:uFillTx/>
                  <a:latin typeface="Arial" panose="020B0604020202020204" pitchFamily="34" charset="0"/>
                  <a:ea typeface="+mn-ea"/>
                  <a:cs typeface="Arial" panose="020B0604020202020204" pitchFamily="34"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7"/>
          <p:cNvSpPr>
            <a:spLocks noGrp="1"/>
          </p:cNvSpPr>
          <p:nvPr>
            <p:ph type="title"/>
          </p:nvPr>
        </p:nvSpPr>
        <p:spPr/>
        <p:txBody>
          <a:bodyPr wrap="square" lIns="91440" tIns="45720" rIns="91440" bIns="45720" anchor="ctr"/>
          <a:p>
            <a:r>
              <a:rPr lang="en-US" altLang="zh-CN" sz="2400" dirty="0"/>
              <a:t>JavaScript </a:t>
            </a:r>
            <a:r>
              <a:rPr lang="zh-CN" altLang="en-US" sz="2400" dirty="0"/>
              <a:t>的组成</a:t>
            </a:r>
            <a:r>
              <a:rPr lang="zh-CN" altLang="en-US" dirty="0"/>
              <a:t> </a:t>
            </a:r>
            <a:r>
              <a:rPr lang="en-US" altLang="zh-CN" sz="2000" dirty="0"/>
              <a:t>—— ECMAScript</a:t>
            </a:r>
            <a:endParaRPr lang="en-US" altLang="zh-CN" sz="2000" dirty="0"/>
          </a:p>
        </p:txBody>
      </p:sp>
      <p:sp>
        <p:nvSpPr>
          <p:cNvPr id="18434" name="内容占位符 8"/>
          <p:cNvSpPr>
            <a:spLocks noGrp="1"/>
          </p:cNvSpPr>
          <p:nvPr>
            <p:ph idx="1"/>
          </p:nvPr>
        </p:nvSpPr>
        <p:spPr>
          <a:xfrm>
            <a:off x="720725" y="900113"/>
            <a:ext cx="7477125" cy="2514600"/>
          </a:xfrm>
        </p:spPr>
        <p:txBody>
          <a:bodyPr wrap="square" lIns="90170" tIns="45720" rIns="91440" bIns="45720" anchor="t"/>
          <a:p>
            <a:pPr marL="0" indent="0" fontAlgn="base" latinLnBrk="0">
              <a:lnSpc>
                <a:spcPct val="200000"/>
              </a:lnSpc>
              <a:spcBef>
                <a:spcPts val="0"/>
              </a:spcBef>
              <a:buNone/>
            </a:pPr>
            <a:r>
              <a:rPr sz="2000" strike="noStrike" noProof="1" dirty="0">
                <a:latin typeface="Arial" panose="020B0604020202020204" pitchFamily="34" charset="0"/>
                <a:ea typeface="Arial" panose="020B0604020202020204" pitchFamily="34" charset="0"/>
              </a:rPr>
              <a:t>ECMA</a:t>
            </a:r>
            <a:r>
              <a:rPr lang="en-US" sz="2000" strike="noStrike" noProof="1" dirty="0">
                <a:latin typeface="Arial" panose="020B0604020202020204" pitchFamily="34" charset="0"/>
                <a:ea typeface="Arial" panose="020B0604020202020204" pitchFamily="34" charset="0"/>
              </a:rPr>
              <a:t>S</a:t>
            </a:r>
            <a:r>
              <a:rPr sz="2000" strike="noStrike" noProof="1" dirty="0">
                <a:latin typeface="Arial" panose="020B0604020202020204" pitchFamily="34" charset="0"/>
                <a:ea typeface="Arial" panose="020B0604020202020204" pitchFamily="34" charset="0"/>
              </a:rPr>
              <a:t>cript 是js语法的一套标准，因为除了</a:t>
            </a:r>
            <a:r>
              <a:rPr lang="en-US" sz="2000" strike="noStrike" noProof="1" dirty="0">
                <a:latin typeface="Arial" panose="020B0604020202020204" pitchFamily="34" charset="0"/>
                <a:ea typeface="Arial" panose="020B0604020202020204" pitchFamily="34" charset="0"/>
              </a:rPr>
              <a:t>J</a:t>
            </a:r>
            <a:r>
              <a:rPr sz="2000" strike="noStrike" noProof="1" dirty="0">
                <a:latin typeface="Arial" panose="020B0604020202020204" pitchFamily="34" charset="0"/>
                <a:ea typeface="Arial" panose="020B0604020202020204" pitchFamily="34" charset="0"/>
              </a:rPr>
              <a:t>ava</a:t>
            </a:r>
            <a:r>
              <a:rPr lang="en-US" sz="2000" strike="noStrike" noProof="1" dirty="0">
                <a:latin typeface="Arial" panose="020B0604020202020204" pitchFamily="34" charset="0"/>
                <a:ea typeface="Arial" panose="020B0604020202020204" pitchFamily="34" charset="0"/>
              </a:rPr>
              <a:t>S</a:t>
            </a:r>
            <a:r>
              <a:rPr sz="2000" strike="noStrike" noProof="1" dirty="0">
                <a:latin typeface="Arial" panose="020B0604020202020204" pitchFamily="34" charset="0"/>
                <a:ea typeface="Arial" panose="020B0604020202020204" pitchFamily="34" charset="0"/>
              </a:rPr>
              <a:t>cript，还有其他公司开发的很多某某</a:t>
            </a:r>
            <a:r>
              <a:rPr lang="en-US" sz="2000" strike="noStrike" noProof="1" dirty="0">
                <a:latin typeface="Arial" panose="020B0604020202020204" pitchFamily="34" charset="0"/>
                <a:ea typeface="Arial" panose="020B0604020202020204" pitchFamily="34" charset="0"/>
              </a:rPr>
              <a:t>S</a:t>
            </a:r>
            <a:r>
              <a:rPr sz="2000" strike="noStrike" noProof="1" dirty="0">
                <a:latin typeface="Arial" panose="020B0604020202020204" pitchFamily="34" charset="0"/>
                <a:ea typeface="Arial" panose="020B0604020202020204" pitchFamily="34" charset="0"/>
              </a:rPr>
              <a:t>cript，而ECMA</a:t>
            </a:r>
            <a:r>
              <a:rPr lang="en-US" sz="2000" strike="noStrike" noProof="1" dirty="0">
                <a:latin typeface="Arial" panose="020B0604020202020204" pitchFamily="34" charset="0"/>
                <a:ea typeface="Arial" panose="020B0604020202020204" pitchFamily="34" charset="0"/>
              </a:rPr>
              <a:t>S</a:t>
            </a:r>
            <a:r>
              <a:rPr sz="2000" strike="noStrike" noProof="1" dirty="0">
                <a:latin typeface="Arial" panose="020B0604020202020204" pitchFamily="34" charset="0"/>
                <a:ea typeface="Arial" panose="020B0604020202020204" pitchFamily="34" charset="0"/>
              </a:rPr>
              <a:t>cript 统一规定了一系列的标准语法，比如变量如何声明、关键字、保留字、运算符、对象、函数。</a:t>
            </a:r>
            <a:endParaRPr sz="2000" strike="noStrike" noProof="1" dirty="0">
              <a:latin typeface="Arial" panose="020B0604020202020204" pitchFamily="34" charset="0"/>
              <a:ea typeface="Arial" panose="020B0604020202020204" pitchFamily="34" charset="0"/>
            </a:endParaRPr>
          </a:p>
          <a:p>
            <a:pPr fontAlgn="base">
              <a:lnSpc>
                <a:spcPct val="150000"/>
              </a:lnSpc>
            </a:pPr>
            <a:endParaRPr lang="zh-CN" altLang="en-US" strike="noStrike" noProof="1" dirty="0"/>
          </a:p>
        </p:txBody>
      </p:sp>
      <p:sp>
        <p:nvSpPr>
          <p:cNvPr id="10" name="文本占位符 9"/>
          <p:cNvSpPr>
            <a:spLocks noGrp="1"/>
          </p:cNvSpPr>
          <p:nvPr>
            <p:ph type="body" sz="quarter" idx="13"/>
          </p:nvPr>
        </p:nvSpPr>
        <p:spPr>
          <a:xfrm>
            <a:off x="142844" y="4643452"/>
            <a:ext cx="2857520" cy="428610"/>
          </a:xfrm>
        </p:spPr>
        <p:txBody>
          <a:bodyPr vert="horz" wrap="square" lIns="91434" tIns="45717" rIns="91434" bIns="45717" numCol="1" rtlCol="0" anchor="ctr" anchorCtr="0" compatLnSpc="1">
            <a:normAutofit/>
          </a:bodyPr>
          <a:lstStyle/>
          <a:p>
            <a:pPr marL="342900" marR="0" lvl="0" indent="-342900" algn="ctr"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1800" b="1" i="0" u="none" strike="noStrike" kern="1200" cap="none" spc="0" normalizeH="0" baseline="0" noProof="0">
                <a:ln>
                  <a:noFill/>
                </a:ln>
                <a:solidFill>
                  <a:srgbClr val="009966"/>
                </a:solidFill>
                <a:effectLst/>
                <a:uLnTx/>
                <a:uFillTx/>
                <a:latin typeface="Arial" panose="020B0604020202020204" pitchFamily="34" charset="0"/>
                <a:ea typeface="微软雅黑" panose="020B0503020204020204" pitchFamily="34" charset="-122"/>
                <a:cs typeface="Arial" panose="020B0604020202020204" pitchFamily="34" charset="0"/>
                <a:sym typeface="Calibri" panose="020F0502020204030204" pitchFamily="34" charset="0"/>
              </a:rPr>
              <a:t>JavaScript</a:t>
            </a:r>
            <a:r>
              <a:rPr kumimoji="0" lang="zh-CN" altLang="en-US" sz="1800" b="1" i="0" u="none" strike="noStrike" kern="1200" cap="none" spc="0" normalizeH="0" baseline="0" noProof="0">
                <a:ln>
                  <a:noFill/>
                </a:ln>
                <a:solidFill>
                  <a:srgbClr val="009966"/>
                </a:solidFill>
                <a:effectLst/>
                <a:uLnTx/>
                <a:uFillTx/>
                <a:latin typeface="Arial" panose="020B0604020202020204" pitchFamily="34" charset="0"/>
                <a:ea typeface="微软雅黑" panose="020B0503020204020204" pitchFamily="34" charset="-122"/>
                <a:cs typeface="Arial" panose="020B0604020202020204" pitchFamily="34" charset="0"/>
                <a:sym typeface="Calibri" panose="020F0502020204030204" pitchFamily="34" charset="0"/>
              </a:rPr>
              <a:t>概念</a:t>
            </a:r>
            <a:endParaRPr kumimoji="0" lang="zh-CN" altLang="en-US" sz="1800" b="1" i="0" u="none" strike="noStrike" kern="1200" cap="none" spc="0" normalizeH="0" baseline="0"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1" name="文本占位符 10"/>
          <p:cNvSpPr>
            <a:spLocks noGrp="1"/>
          </p:cNvSpPr>
          <p:nvPr>
            <p:ph type="body" sz="quarter" idx="14"/>
          </p:nvPr>
        </p:nvSpPr>
        <p:spPr>
          <a:xfrm>
            <a:off x="142844" y="3714758"/>
            <a:ext cx="2857520" cy="928694"/>
          </a:xfrm>
        </p:spPr>
        <p:txBody>
          <a:bodyPr vert="horz" wrap="square" lIns="91434" tIns="45717" rIns="91434" bIns="45717" numCol="1" rtlCol="0" anchor="ctr" anchorCtr="0" compatLnSpc="1">
            <a:normAutofit/>
          </a:bodyPr>
          <a:lstStyle/>
          <a:p>
            <a:pPr marL="342900" marR="0" lvl="0" indent="-342900" algn="ctr" defTabSz="913765"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Arial" panose="020B0604020202020204" pitchFamily="34" charset="0"/>
                <a:sym typeface="Calibri" panose="020F0502020204030204" pitchFamily="34" charset="0"/>
              </a:rPr>
              <a:t>JavaScript</a:t>
            </a:r>
            <a:r>
              <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Arial" panose="020B0604020202020204" pitchFamily="34" charset="0"/>
                <a:sym typeface="Calibri" panose="020F0502020204030204" pitchFamily="34" charset="0"/>
              </a:rPr>
              <a:t>基础</a:t>
            </a: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Arial" panose="020B0604020202020204" pitchFamily="34" charset="0"/>
              <a:sym typeface="Calibri" panose="020F0502020204030204" pitchFamily="34" charset="0"/>
            </a:endParaRPr>
          </a:p>
          <a:p>
            <a:pPr marL="342900" marR="0" lvl="0" indent="-342900" algn="ctr" defTabSz="913765"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1800" b="1" i="1"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Arial" panose="020B0604020202020204" pitchFamily="34" charset="0"/>
                <a:sym typeface="Calibri" panose="020F0502020204030204" pitchFamily="34" charset="0"/>
              </a:rPr>
              <a:t>之一</a:t>
            </a:r>
            <a:endParaRPr kumimoji="0" lang="zh-CN" altLang="en-US"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1"/>
          <p:cNvSpPr>
            <a:spLocks noGrp="1"/>
          </p:cNvSpPr>
          <p:nvPr>
            <p:ph type="title"/>
          </p:nvPr>
        </p:nvSpPr>
        <p:spPr/>
        <p:txBody>
          <a:bodyPr wrap="square" lIns="91440" tIns="45720" rIns="91440" bIns="45720" anchor="ctr"/>
          <a:p>
            <a:r>
              <a:rPr lang="en-US" altLang="zh-CN" sz="2400" dirty="0"/>
              <a:t>JavaScript </a:t>
            </a:r>
            <a:r>
              <a:rPr lang="zh-CN" altLang="en-US" sz="2400" dirty="0"/>
              <a:t>的</a:t>
            </a:r>
            <a:r>
              <a:rPr lang="en-US" altLang="zh-CN" sz="2400" dirty="0"/>
              <a:t>组成 </a:t>
            </a:r>
            <a:r>
              <a:rPr lang="en-US" altLang="zh-CN" sz="2000" dirty="0"/>
              <a:t>—— BOM</a:t>
            </a:r>
            <a:endParaRPr lang="en-US" altLang="zh-CN" sz="2000" dirty="0"/>
          </a:p>
        </p:txBody>
      </p:sp>
      <p:sp>
        <p:nvSpPr>
          <p:cNvPr id="20482" name="内容占位符 2"/>
          <p:cNvSpPr>
            <a:spLocks noGrp="1"/>
          </p:cNvSpPr>
          <p:nvPr>
            <p:ph idx="1"/>
          </p:nvPr>
        </p:nvSpPr>
        <p:spPr>
          <a:xfrm>
            <a:off x="900113" y="1223963"/>
            <a:ext cx="6757987" cy="1987550"/>
          </a:xfrm>
        </p:spPr>
        <p:txBody>
          <a:bodyPr wrap="square" lIns="91440" tIns="45720" rIns="91440" bIns="45720" anchor="t"/>
          <a:p>
            <a:pPr marL="0" indent="0">
              <a:lnSpc>
                <a:spcPct val="200000"/>
              </a:lnSpc>
              <a:buNone/>
            </a:pPr>
            <a:r>
              <a:rPr lang="zh-CN" altLang="en-US" sz="2000" dirty="0">
                <a:latin typeface="Arial" panose="020B0604020202020204" pitchFamily="34" charset="0"/>
                <a:ea typeface="Arial" panose="020B0604020202020204" pitchFamily="34" charset="0"/>
              </a:rPr>
              <a:t>BOM</a:t>
            </a:r>
            <a:r>
              <a:rPr lang="en-US" altLang="en-US" sz="2000" dirty="0">
                <a:latin typeface="Arial" panose="020B0604020202020204" pitchFamily="34" charset="0"/>
                <a:ea typeface="Arial" panose="020B0604020202020204" pitchFamily="34" charset="0"/>
              </a:rPr>
              <a:t>: </a:t>
            </a:r>
            <a:r>
              <a:rPr lang="zh-CN" altLang="en-US" sz="2000" dirty="0">
                <a:latin typeface="Arial" panose="020B0604020202020204" pitchFamily="34" charset="0"/>
                <a:ea typeface="Arial" panose="020B0604020202020204" pitchFamily="34" charset="0"/>
              </a:rPr>
              <a:t>Browser Object Model（浏览器对象模型）</a:t>
            </a:r>
            <a:endParaRPr lang="zh-CN" altLang="en-US" sz="2000" dirty="0">
              <a:latin typeface="Arial" panose="020B0604020202020204" pitchFamily="34" charset="0"/>
              <a:ea typeface="Arial" panose="020B0604020202020204" pitchFamily="34" charset="0"/>
            </a:endParaRPr>
          </a:p>
          <a:p>
            <a:pPr>
              <a:lnSpc>
                <a:spcPts val="3800"/>
              </a:lnSpc>
              <a:spcBef>
                <a:spcPts val="675"/>
              </a:spcBef>
              <a:buClr>
                <a:schemeClr val="tx1"/>
              </a:buClr>
            </a:pPr>
            <a:r>
              <a:rPr lang="zh-CN" altLang="en-US" sz="2000" dirty="0">
                <a:latin typeface="Arial" panose="020B0604020202020204" pitchFamily="34" charset="0"/>
                <a:ea typeface="Arial" panose="020B0604020202020204" pitchFamily="34" charset="0"/>
                <a:cs typeface="+mn-ea"/>
              </a:rPr>
              <a:t>提供</a:t>
            </a:r>
            <a:r>
              <a:rPr lang="zh-CN" altLang="en-US" sz="2000" dirty="0">
                <a:latin typeface="Arial" panose="020B0604020202020204" pitchFamily="34" charset="0"/>
                <a:ea typeface="Arial" panose="020B0604020202020204" pitchFamily="34" charset="0"/>
                <a:sym typeface="+mn-ea"/>
              </a:rPr>
              <a:t>了独立于内容与浏览器窗口进行交互的对象</a:t>
            </a:r>
            <a:endParaRPr lang="zh-CN" altLang="en-US" sz="2000" dirty="0">
              <a:latin typeface="Arial" panose="020B0604020202020204" pitchFamily="34" charset="0"/>
              <a:ea typeface="Arial" panose="020B0604020202020204" pitchFamily="34" charset="0"/>
              <a:cs typeface="+mn-ea"/>
            </a:endParaRPr>
          </a:p>
          <a:p>
            <a:pPr>
              <a:lnSpc>
                <a:spcPts val="3800"/>
              </a:lnSpc>
              <a:spcBef>
                <a:spcPts val="675"/>
              </a:spcBef>
              <a:buClr>
                <a:schemeClr val="tx1"/>
              </a:buClr>
            </a:pPr>
            <a:r>
              <a:rPr lang="zh-CN" altLang="en-US" sz="2000" dirty="0">
                <a:latin typeface="Arial" panose="020B0604020202020204" pitchFamily="34" charset="0"/>
                <a:ea typeface="Arial" panose="020B0604020202020204" pitchFamily="34" charset="0"/>
                <a:sym typeface="微软雅黑" panose="020B0503020204020204" pitchFamily="34" charset="-122"/>
              </a:rPr>
              <a:t>其核心对象是window</a:t>
            </a:r>
            <a:endParaRPr lang="zh-CN" altLang="en-US" sz="2000" dirty="0">
              <a:sym typeface="微软雅黑" panose="020B0503020204020204" pitchFamily="34" charset="-122"/>
            </a:endParaRPr>
          </a:p>
          <a:p>
            <a:pPr marL="0" lvl="1" indent="0">
              <a:lnSpc>
                <a:spcPct val="200000"/>
              </a:lnSpc>
              <a:buNone/>
            </a:pPr>
            <a:endParaRPr lang="zh-CN" altLang="en-US" sz="2000" b="1" dirty="0">
              <a:latin typeface="Arial" panose="020B0604020202020204" pitchFamily="34" charset="0"/>
              <a:ea typeface="Arial" panose="020B0604020202020204" pitchFamily="34" charset="0"/>
            </a:endParaRPr>
          </a:p>
        </p:txBody>
      </p:sp>
      <p:sp>
        <p:nvSpPr>
          <p:cNvPr id="6" name="文本占位符 9"/>
          <p:cNvSpPr>
            <a:spLocks noGrp="1"/>
          </p:cNvSpPr>
          <p:nvPr>
            <p:ph type="body" sz="quarter" idx="13"/>
          </p:nvPr>
        </p:nvSpPr>
        <p:spPr>
          <a:xfrm>
            <a:off x="142844" y="4643452"/>
            <a:ext cx="2857520" cy="428610"/>
          </a:xfrm>
        </p:spPr>
        <p:txBody>
          <a:bodyPr vert="horz" wrap="square" lIns="91434" tIns="45717" rIns="91434" bIns="45717" numCol="1" rtlCol="0" anchor="ctr" anchorCtr="0" compatLnSpc="1">
            <a:normAutofit/>
          </a:bodyPr>
          <a:lstStyle/>
          <a:p>
            <a:pPr marL="342900" marR="0" lvl="0" indent="-342900" algn="ctr"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1800" b="1" i="0" u="none" strike="noStrike" kern="1200" cap="none" spc="0" normalizeH="0" baseline="0" noProof="0">
                <a:ln>
                  <a:noFill/>
                </a:ln>
                <a:solidFill>
                  <a:srgbClr val="009966"/>
                </a:solidFill>
                <a:effectLst/>
                <a:uLnTx/>
                <a:uFillTx/>
                <a:latin typeface="Arial" panose="020B0604020202020204" pitchFamily="34" charset="0"/>
                <a:ea typeface="微软雅黑" panose="020B0503020204020204" pitchFamily="34" charset="-122"/>
                <a:cs typeface="Arial" panose="020B0604020202020204" pitchFamily="34" charset="0"/>
                <a:sym typeface="Calibri" panose="020F0502020204030204" pitchFamily="34" charset="0"/>
              </a:rPr>
              <a:t>JavaScript</a:t>
            </a:r>
            <a:r>
              <a:rPr kumimoji="0" lang="zh-CN" altLang="en-US" sz="1800" b="1" i="0" u="none" strike="noStrike" kern="1200" cap="none" spc="0" normalizeH="0" baseline="0" noProof="0">
                <a:ln>
                  <a:noFill/>
                </a:ln>
                <a:solidFill>
                  <a:srgbClr val="009966"/>
                </a:solidFill>
                <a:effectLst/>
                <a:uLnTx/>
                <a:uFillTx/>
                <a:latin typeface="Arial" panose="020B0604020202020204" pitchFamily="34" charset="0"/>
                <a:ea typeface="微软雅黑" panose="020B0503020204020204" pitchFamily="34" charset="-122"/>
                <a:cs typeface="Arial" panose="020B0604020202020204" pitchFamily="34" charset="0"/>
                <a:sym typeface="Calibri" panose="020F0502020204030204" pitchFamily="34" charset="0"/>
              </a:rPr>
              <a:t>概念</a:t>
            </a:r>
            <a:endParaRPr kumimoji="0" lang="zh-CN" altLang="en-US" sz="1800" b="1" i="0" u="none" strike="noStrike" kern="1200" cap="none" spc="0" normalizeH="0" baseline="0"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7" name="文本占位符 10"/>
          <p:cNvSpPr>
            <a:spLocks noGrp="1"/>
          </p:cNvSpPr>
          <p:nvPr>
            <p:ph type="body" sz="quarter" idx="14"/>
          </p:nvPr>
        </p:nvSpPr>
        <p:spPr>
          <a:xfrm>
            <a:off x="142844" y="3714758"/>
            <a:ext cx="2857520" cy="928694"/>
          </a:xfrm>
        </p:spPr>
        <p:txBody>
          <a:bodyPr vert="horz" wrap="square" lIns="91434" tIns="45717" rIns="91434" bIns="45717" numCol="1" rtlCol="0" anchor="ctr" anchorCtr="0" compatLnSpc="1">
            <a:normAutofit/>
          </a:bodyPr>
          <a:lstStyle/>
          <a:p>
            <a:pPr marL="342900" marR="0" lvl="0" indent="-342900" algn="ctr" defTabSz="913765"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Arial" panose="020B0604020202020204" pitchFamily="34" charset="0"/>
                <a:sym typeface="Calibri" panose="020F0502020204030204" pitchFamily="34" charset="0"/>
              </a:rPr>
              <a:t>JavaScript</a:t>
            </a:r>
            <a:r>
              <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Arial" panose="020B0604020202020204" pitchFamily="34" charset="0"/>
                <a:sym typeface="Calibri" panose="020F0502020204030204" pitchFamily="34" charset="0"/>
              </a:rPr>
              <a:t>基础</a:t>
            </a: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Arial" panose="020B0604020202020204" pitchFamily="34" charset="0"/>
              <a:sym typeface="Calibri" panose="020F0502020204030204" pitchFamily="34" charset="0"/>
            </a:endParaRPr>
          </a:p>
          <a:p>
            <a:pPr marL="342900" marR="0" lvl="0" indent="-342900" algn="ctr" defTabSz="913765"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1800" b="1" i="1"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Arial" panose="020B0604020202020204" pitchFamily="34" charset="0"/>
                <a:sym typeface="Calibri" panose="020F0502020204030204" pitchFamily="34" charset="0"/>
              </a:rPr>
              <a:t>之一</a:t>
            </a:r>
            <a:endParaRPr kumimoji="0" lang="zh-CN" altLang="en-US"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1"/>
          <p:cNvSpPr>
            <a:spLocks noGrp="1"/>
          </p:cNvSpPr>
          <p:nvPr>
            <p:ph type="title"/>
          </p:nvPr>
        </p:nvSpPr>
        <p:spPr/>
        <p:txBody>
          <a:bodyPr wrap="square" lIns="91440" tIns="45720" rIns="91440" bIns="45720" anchor="ctr"/>
          <a:p>
            <a:r>
              <a:rPr lang="en-US" altLang="zh-CN" sz="2400" dirty="0">
                <a:sym typeface="+mn-ea"/>
              </a:rPr>
              <a:t>JavaScript 的组成</a:t>
            </a:r>
            <a:r>
              <a:rPr lang="en-US" altLang="zh-CN" dirty="0">
                <a:sym typeface="+mn-ea"/>
              </a:rPr>
              <a:t> </a:t>
            </a:r>
            <a:r>
              <a:rPr lang="en-US" altLang="zh-CN" sz="2000" dirty="0">
                <a:sym typeface="+mn-ea"/>
              </a:rPr>
              <a:t>—— DOM</a:t>
            </a:r>
            <a:endParaRPr lang="zh-CN" altLang="en-US" sz="2000" dirty="0"/>
          </a:p>
        </p:txBody>
      </p:sp>
      <p:sp>
        <p:nvSpPr>
          <p:cNvPr id="22530" name="内容占位符 2"/>
          <p:cNvSpPr>
            <a:spLocks noGrp="1"/>
          </p:cNvSpPr>
          <p:nvPr>
            <p:ph idx="1"/>
          </p:nvPr>
        </p:nvSpPr>
        <p:spPr>
          <a:xfrm>
            <a:off x="899795" y="1044575"/>
            <a:ext cx="6430010" cy="2520315"/>
          </a:xfrm>
        </p:spPr>
        <p:txBody>
          <a:bodyPr wrap="square" lIns="91440" tIns="45720" rIns="91440" bIns="45720" anchor="t"/>
          <a:p>
            <a:pPr marL="0" indent="0">
              <a:lnSpc>
                <a:spcPct val="150000"/>
              </a:lnSpc>
              <a:buNone/>
            </a:pPr>
            <a:r>
              <a:rPr lang="zh-CN" altLang="en-US" sz="2000" dirty="0">
                <a:latin typeface="Arial" panose="020B0604020202020204" pitchFamily="34" charset="0"/>
                <a:ea typeface="Arial" panose="020B0604020202020204" pitchFamily="34" charset="0"/>
                <a:cs typeface="+mn-ea"/>
              </a:rPr>
              <a:t>DOM：Document Object Model（文档对象模型）</a:t>
            </a:r>
            <a:endParaRPr lang="zh-CN" altLang="en-US" sz="2000" dirty="0">
              <a:latin typeface="Arial" panose="020B0604020202020204" pitchFamily="34" charset="0"/>
              <a:ea typeface="Arial" panose="020B0604020202020204" pitchFamily="34" charset="0"/>
              <a:cs typeface="+mn-ea"/>
              <a:sym typeface="+mn-ea"/>
            </a:endParaRPr>
          </a:p>
          <a:p>
            <a:pPr>
              <a:lnSpc>
                <a:spcPct val="150000"/>
              </a:lnSpc>
              <a:spcBef>
                <a:spcPts val="675"/>
              </a:spcBef>
              <a:buClr>
                <a:schemeClr val="tx1"/>
              </a:buClr>
            </a:pPr>
            <a:r>
              <a:rPr lang="zh-CN" altLang="en-US" sz="2000" dirty="0">
                <a:latin typeface="Arial" panose="020B0604020202020204" pitchFamily="34" charset="0"/>
                <a:ea typeface="Arial" panose="020B0604020202020204" pitchFamily="34" charset="0"/>
                <a:cs typeface="+mn-ea"/>
                <a:sym typeface="+mn-ea"/>
              </a:rPr>
              <a:t>定义了一系列的对象</a:t>
            </a:r>
            <a:endParaRPr lang="zh-CN" altLang="en-US" sz="2000" dirty="0">
              <a:latin typeface="Arial" panose="020B0604020202020204" pitchFamily="34" charset="0"/>
              <a:ea typeface="Arial" panose="020B0604020202020204" pitchFamily="34" charset="0"/>
              <a:cs typeface="+mn-ea"/>
              <a:sym typeface="+mn-ea"/>
            </a:endParaRPr>
          </a:p>
          <a:p>
            <a:pPr>
              <a:lnSpc>
                <a:spcPct val="150000"/>
              </a:lnSpc>
              <a:spcBef>
                <a:spcPts val="675"/>
              </a:spcBef>
              <a:buClr>
                <a:schemeClr val="tx1"/>
              </a:buClr>
            </a:pPr>
            <a:r>
              <a:rPr lang="zh-CN" altLang="en-US" sz="2000" dirty="0">
                <a:latin typeface="Arial" panose="020B0604020202020204" pitchFamily="34" charset="0"/>
                <a:ea typeface="Arial" panose="020B0604020202020204" pitchFamily="34" charset="0"/>
                <a:cs typeface="+mn-ea"/>
                <a:sym typeface="+mn-ea"/>
              </a:rPr>
              <a:t>对</a:t>
            </a:r>
            <a:r>
              <a:rPr lang="en-US" altLang="zh-CN" sz="2000" dirty="0">
                <a:latin typeface="Arial" panose="020B0604020202020204" pitchFamily="34" charset="0"/>
                <a:ea typeface="Arial" panose="020B0604020202020204" pitchFamily="34" charset="0"/>
                <a:cs typeface="+mn-ea"/>
                <a:sym typeface="+mn-ea"/>
              </a:rPr>
              <a:t>HTML</a:t>
            </a:r>
            <a:r>
              <a:rPr lang="zh-CN" altLang="en-US" sz="2000" dirty="0">
                <a:latin typeface="Arial" panose="020B0604020202020204" pitchFamily="34" charset="0"/>
                <a:ea typeface="Arial" panose="020B0604020202020204" pitchFamily="34" charset="0"/>
                <a:cs typeface="+mn-ea"/>
                <a:sym typeface="+mn-ea"/>
              </a:rPr>
              <a:t>元素进行增删改查</a:t>
            </a:r>
            <a:endParaRPr lang="zh-CN" altLang="en-US" sz="2000" dirty="0">
              <a:latin typeface="Arial" panose="020B0604020202020204" pitchFamily="34" charset="0"/>
              <a:ea typeface="Arial" panose="020B0604020202020204" pitchFamily="34" charset="0"/>
              <a:cs typeface="+mn-ea"/>
              <a:sym typeface="+mn-ea"/>
            </a:endParaRPr>
          </a:p>
          <a:p>
            <a:pPr>
              <a:lnSpc>
                <a:spcPct val="150000"/>
              </a:lnSpc>
              <a:spcBef>
                <a:spcPts val="675"/>
              </a:spcBef>
              <a:buClr>
                <a:schemeClr val="tx1"/>
              </a:buClr>
            </a:pPr>
            <a:r>
              <a:rPr lang="zh-CN" altLang="en-US" sz="2000" dirty="0">
                <a:latin typeface="Arial" panose="020B0604020202020204" pitchFamily="34" charset="0"/>
                <a:ea typeface="Arial" panose="020B0604020202020204" pitchFamily="34" charset="0"/>
                <a:cs typeface="+mn-ea"/>
              </a:rPr>
              <a:t>DOM 独立于平台和编程语言</a:t>
            </a:r>
            <a:endParaRPr lang="zh-CN" altLang="en-US" sz="2000" dirty="0">
              <a:latin typeface="Arial" panose="020B0604020202020204" pitchFamily="34" charset="0"/>
              <a:ea typeface="Arial" panose="020B0604020202020204" pitchFamily="34" charset="0"/>
              <a:cs typeface="+mn-ea"/>
            </a:endParaRPr>
          </a:p>
        </p:txBody>
      </p:sp>
      <p:sp>
        <p:nvSpPr>
          <p:cNvPr id="6" name="文本占位符 9"/>
          <p:cNvSpPr>
            <a:spLocks noGrp="1"/>
          </p:cNvSpPr>
          <p:nvPr>
            <p:ph type="body" sz="quarter" idx="13"/>
          </p:nvPr>
        </p:nvSpPr>
        <p:spPr>
          <a:xfrm>
            <a:off x="142844" y="4643452"/>
            <a:ext cx="2857520" cy="428610"/>
          </a:xfrm>
        </p:spPr>
        <p:txBody>
          <a:bodyPr vert="horz" wrap="square" lIns="91434" tIns="45717" rIns="91434" bIns="45717" numCol="1" rtlCol="0" anchor="ctr" anchorCtr="0" compatLnSpc="1">
            <a:normAutofit/>
          </a:bodyPr>
          <a:lstStyle/>
          <a:p>
            <a:pPr marL="342900" marR="0" lvl="0" indent="-342900" algn="ctr"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1800" b="1" i="0" u="none" strike="noStrike" kern="1200" cap="none" spc="0" normalizeH="0" baseline="0" noProof="0">
                <a:ln>
                  <a:noFill/>
                </a:ln>
                <a:solidFill>
                  <a:srgbClr val="009966"/>
                </a:solidFill>
                <a:effectLst/>
                <a:uLnTx/>
                <a:uFillTx/>
                <a:latin typeface="Arial" panose="020B0604020202020204" pitchFamily="34" charset="0"/>
                <a:ea typeface="微软雅黑" panose="020B0503020204020204" pitchFamily="34" charset="-122"/>
                <a:cs typeface="Arial" panose="020B0604020202020204" pitchFamily="34" charset="0"/>
                <a:sym typeface="Calibri" panose="020F0502020204030204" pitchFamily="34" charset="0"/>
              </a:rPr>
              <a:t>JavaScript</a:t>
            </a:r>
            <a:r>
              <a:rPr kumimoji="0" lang="zh-CN" altLang="en-US" sz="1800" b="1" i="0" u="none" strike="noStrike" kern="1200" cap="none" spc="0" normalizeH="0" baseline="0" noProof="0">
                <a:ln>
                  <a:noFill/>
                </a:ln>
                <a:solidFill>
                  <a:srgbClr val="009966"/>
                </a:solidFill>
                <a:effectLst/>
                <a:uLnTx/>
                <a:uFillTx/>
                <a:latin typeface="Arial" panose="020B0604020202020204" pitchFamily="34" charset="0"/>
                <a:ea typeface="微软雅黑" panose="020B0503020204020204" pitchFamily="34" charset="-122"/>
                <a:cs typeface="Arial" panose="020B0604020202020204" pitchFamily="34" charset="0"/>
                <a:sym typeface="Calibri" panose="020F0502020204030204" pitchFamily="34" charset="0"/>
              </a:rPr>
              <a:t>概念</a:t>
            </a:r>
            <a:endParaRPr kumimoji="0" lang="zh-CN" altLang="en-US" sz="1800" b="1" i="0" u="none" strike="noStrike" kern="1200" cap="none" spc="0" normalizeH="0" baseline="0"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7" name="文本占位符 10"/>
          <p:cNvSpPr>
            <a:spLocks noGrp="1"/>
          </p:cNvSpPr>
          <p:nvPr>
            <p:ph type="body" sz="quarter" idx="14"/>
          </p:nvPr>
        </p:nvSpPr>
        <p:spPr>
          <a:xfrm>
            <a:off x="142844" y="3714758"/>
            <a:ext cx="2857520" cy="928694"/>
          </a:xfrm>
        </p:spPr>
        <p:txBody>
          <a:bodyPr vert="horz" wrap="square" lIns="91434" tIns="45717" rIns="91434" bIns="45717" numCol="1" rtlCol="0" anchor="ctr" anchorCtr="0" compatLnSpc="1">
            <a:normAutofit/>
          </a:bodyPr>
          <a:lstStyle/>
          <a:p>
            <a:pPr marL="342900" marR="0" lvl="0" indent="-342900" algn="ctr" defTabSz="913765"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Arial" panose="020B0604020202020204" pitchFamily="34" charset="0"/>
                <a:sym typeface="Calibri" panose="020F0502020204030204" pitchFamily="34" charset="0"/>
              </a:rPr>
              <a:t>JavaScript</a:t>
            </a:r>
            <a:r>
              <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Arial" panose="020B0604020202020204" pitchFamily="34" charset="0"/>
                <a:sym typeface="Calibri" panose="020F0502020204030204" pitchFamily="34" charset="0"/>
              </a:rPr>
              <a:t>基础</a:t>
            </a: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Arial" panose="020B0604020202020204" pitchFamily="34" charset="0"/>
              <a:sym typeface="Calibri" panose="020F0502020204030204" pitchFamily="34" charset="0"/>
            </a:endParaRPr>
          </a:p>
          <a:p>
            <a:pPr marL="342900" marR="0" lvl="0" indent="-342900" algn="ctr" defTabSz="913765"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1800" b="1" i="1"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Arial" panose="020B0604020202020204" pitchFamily="34" charset="0"/>
                <a:sym typeface="Calibri" panose="020F0502020204030204" pitchFamily="34" charset="0"/>
              </a:rPr>
              <a:t>之一</a:t>
            </a:r>
            <a:endParaRPr kumimoji="0" lang="zh-CN" altLang="en-US"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Tree>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2218</Words>
  <Application>WPS 演示</Application>
  <PresentationFormat>全屏显示(16:9)</PresentationFormat>
  <Paragraphs>314</Paragraphs>
  <Slides>24</Slides>
  <Notes>24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Arial</vt:lpstr>
      <vt:lpstr>宋体</vt:lpstr>
      <vt:lpstr>Wingdings</vt:lpstr>
      <vt:lpstr>微软雅黑</vt:lpstr>
      <vt:lpstr>Calibri</vt:lpstr>
      <vt:lpstr>Consolas</vt:lpstr>
      <vt:lpstr>Arial</vt:lpstr>
      <vt:lpstr>黑体</vt:lpstr>
      <vt:lpstr>Office 主题</vt:lpstr>
      <vt:lpstr>JavaScript BOM                 —— 使用JavaScript制作时钟特效</vt:lpstr>
      <vt:lpstr>复习 JavaScript</vt:lpstr>
      <vt:lpstr>PowerPoint 演示文稿</vt:lpstr>
      <vt:lpstr>PowerPoint 演示文稿</vt:lpstr>
      <vt:lpstr>PowerPoint 演示文稿</vt:lpstr>
      <vt:lpstr>PowerPoint 演示文稿</vt:lpstr>
      <vt:lpstr>JavaScript 的组成 —— ECMAScript</vt:lpstr>
      <vt:lpstr>JavaScript 的组成 —— BOM</vt:lpstr>
      <vt:lpstr>JavaScript 的组成 —— DOM</vt:lpstr>
      <vt:lpstr>JavaScript 的书写</vt:lpstr>
      <vt:lpstr>ECMAScript 的核心语法</vt:lpstr>
      <vt:lpstr>变量</vt:lpstr>
      <vt:lpstr>数据类型</vt:lpstr>
      <vt:lpstr>数据类型转换 —— 显式转换</vt:lpstr>
      <vt:lpstr>数据类型转换 —— 隐式转换</vt:lpstr>
      <vt:lpstr>运算符</vt:lpstr>
      <vt:lpstr>程序结构</vt:lpstr>
      <vt:lpstr>程序结构 —— 选择结构</vt:lpstr>
      <vt:lpstr>PowerPoint 演示文稿</vt:lpstr>
      <vt:lpstr>幸运抽奖</vt:lpstr>
      <vt:lpstr>一周心情</vt:lpstr>
      <vt:lpstr>总结</vt:lpstr>
      <vt:lpstr>作业</vt:lpstr>
      <vt:lpstr> Thanks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尚永祯</dc:creator>
  <cp:lastModifiedBy>ciro</cp:lastModifiedBy>
  <cp:revision>791</cp:revision>
  <dcterms:created xsi:type="dcterms:W3CDTF">2014-08-11T02:57:00Z</dcterms:created>
  <dcterms:modified xsi:type="dcterms:W3CDTF">2017-04-26T07:36:42Z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