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493" r:id="rId4"/>
    <p:sldId id="509" r:id="rId6"/>
    <p:sldId id="274" r:id="rId7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66"/>
    <a:srgbClr val="EDF9ED"/>
    <a:srgbClr val="F0F0F0"/>
    <a:srgbClr val="CC9B00"/>
    <a:srgbClr val="D9F3D9"/>
    <a:srgbClr val="FFFFFF"/>
    <a:srgbClr val="C3EBC3"/>
    <a:srgbClr val="4F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2"/>
    <p:restoredTop sz="67034"/>
  </p:normalViewPr>
  <p:slideViewPr>
    <p:cSldViewPr showGuides="1">
      <p:cViewPr>
        <p:scale>
          <a:sx n="90" d="100"/>
          <a:sy n="90" d="100"/>
        </p:scale>
        <p:origin x="-162" y="96"/>
      </p:cViewPr>
      <p:guideLst>
        <p:guide orient="horz" pos="1710"/>
        <p:guide pos="2842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选讲内容</a:t>
            </a:r>
            <a:r>
              <a:rPr lang="en-US" altLang="zh-CN" dirty="0"/>
              <a:t>】</a:t>
            </a:r>
            <a:r>
              <a:rPr lang="zh-CN" altLang="en-US" dirty="0"/>
              <a:t>演示内容；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CSS3</a:t>
            </a:r>
            <a:r>
              <a:rPr lang="zh-CN" altLang="en-US" dirty="0"/>
              <a:t>边框有三个属性，各自的作用是什么就可以了；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演示：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、打开</a:t>
            </a:r>
            <a:r>
              <a:rPr lang="en-US" altLang="zh-CN" dirty="0"/>
              <a:t>www.4399.com</a:t>
            </a:r>
            <a:r>
              <a:rPr lang="zh-CN" altLang="en-US" dirty="0"/>
              <a:t>游戏页面，里面有各种圆角图片、按钮；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聊天工具里的圆形头像；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、或才直接对照图片说明</a:t>
            </a:r>
            <a:r>
              <a:rPr lang="en-US" altLang="zh-CN" dirty="0"/>
              <a:t>CSS3</a:t>
            </a:r>
            <a:r>
              <a:rPr lang="zh-CN" altLang="en-US" dirty="0"/>
              <a:t>边框实现的效果；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baseline="0">
                <a:solidFill>
                  <a:srgbClr val="009966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99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直接连接符 8"/>
          <p:cNvSpPr/>
          <p:nvPr userDrawn="1"/>
        </p:nvSpPr>
        <p:spPr>
          <a:xfrm rot="5400000">
            <a:off x="422593" y="2563813"/>
            <a:ext cx="3152775" cy="3175"/>
          </a:xfrm>
          <a:prstGeom prst="line">
            <a:avLst/>
          </a:prstGeom>
          <a:ln w="6350" cap="flat" cmpd="sng">
            <a:solidFill>
              <a:srgbClr val="7F7F7F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6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0" y="919480"/>
            <a:ext cx="1950085" cy="929005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0" y="3205480"/>
            <a:ext cx="1940560" cy="929005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57422" y="985837"/>
            <a:ext cx="6143668" cy="2514607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260000"/>
            <a:ext cx="7200000" cy="2520000"/>
          </a:xfrm>
        </p:spPr>
        <p:txBody>
          <a:bodyPr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5" name="直接连接符 8"/>
          <p:cNvCxnSpPr/>
          <p:nvPr/>
        </p:nvCxnSpPr>
        <p:spPr>
          <a:xfrm>
            <a:off x="4572000" y="1203960"/>
            <a:ext cx="0" cy="345567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图片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474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等腰三角形 6"/>
          <p:cNvSpPr/>
          <p:nvPr/>
        </p:nvSpPr>
        <p:spPr>
          <a:xfrm rot="5400000">
            <a:off x="-33337" y="382588"/>
            <a:ext cx="498475" cy="428625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8" descr="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14045" y="1383665"/>
            <a:ext cx="7772400" cy="1871345"/>
          </a:xfrm>
        </p:spPr>
        <p:txBody>
          <a:bodyPr wrap="square" lIns="91440" tIns="45720" rIns="91440" bIns="45720" anchor="ctr"/>
          <a:p>
            <a:pPr marL="0" indent="0" algn="ctr" eaLnBrk="1" hangingPunct="1">
              <a:lnSpc>
                <a:spcPct val="150000"/>
              </a:lnSpc>
            </a:pPr>
            <a:r>
              <a:rPr lang="zh-CN" altLang="en-US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本地存储</a:t>
            </a:r>
            <a:endParaRPr lang="zh-CN" altLang="en-US" sz="4000" baseline="0" dirty="0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cookie</a:t>
            </a:r>
            <a:endParaRPr lang="en-US" altLang="zh-CN" dirty="0"/>
          </a:p>
        </p:txBody>
      </p:sp>
      <p:sp>
        <p:nvSpPr>
          <p:cNvPr id="100" name="文本框 99"/>
          <p:cNvSpPr txBox="1"/>
          <p:nvPr/>
        </p:nvSpPr>
        <p:spPr>
          <a:xfrm>
            <a:off x="582930" y="799465"/>
            <a:ext cx="7458075" cy="3749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>
              <a:lnSpc>
                <a:spcPct val="150000"/>
              </a:lnSpc>
            </a:pPr>
            <a:r>
              <a:rPr sz="160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HTTP是无状态的，通过使用cookie技术来维护应用的状态。例如，一个实施民意测验的站点可以简单地将 Cookie 作为一个 Boolean 值，用它来指示用户的浏览器是否已参与了投票。或者根据cookie值的内容就可以判断和恢复一些用户的信息状态。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304800" algn="l">
              <a:lnSpc>
                <a:spcPct val="150000"/>
              </a:lnSpc>
            </a:pPr>
            <a:r>
              <a:rPr sz="160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cookie 就是一些字符串信息，它存放在客户端的计算机中，用于客户端计算机与服务器之间传递信息。每当同一台计算机通过浏览器请求某个页面时，就会发送这个 cookie。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304800" algn="l">
              <a:lnSpc>
                <a:spcPct val="150000"/>
              </a:lnSpc>
            </a:pPr>
            <a:r>
              <a:rPr sz="160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Cookie 与网站关联，而不是与特定的页面关联。因此，无论用户请求站点中的哪一个页面，浏览器和服务器都将交换 Cookie 信息。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304800" algn="l">
              <a:lnSpc>
                <a:spcPct val="150000"/>
              </a:lnSpc>
            </a:pPr>
            <a:r>
              <a:rPr sz="160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总之，Cookie的作用是与服务器进行交互，作为HTTP规范的一部分而存在。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存储对象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localStorage / sessionStorage</a:t>
            </a:r>
            <a:endParaRPr lang="en-US" altLang="zh-CN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936000" y="1223755"/>
          <a:ext cx="7064375" cy="21431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0210"/>
                <a:gridCol w="5384165"/>
              </a:tblGrid>
              <a:tr h="428625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setItem()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Storage.setItem('key', 'value');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getItem()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获取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var data = </a:t>
                      </a:r>
                      <a:r>
                        <a:rPr lang="en-US" altLang="zh-CN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Storage.getItem('key');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removeItem()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移除 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sessionStorage.removeItem('key');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clear()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清除 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sessionStorage.clear();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35075" y="3855085"/>
            <a:ext cx="65411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window.localStorage 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window.sessionStorage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都有这些方法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/>
          </p:nvPr>
        </p:nvSpPr>
        <p:spPr>
          <a:xfrm>
            <a:off x="1928813" y="2286000"/>
            <a:ext cx="5257800" cy="857250"/>
          </a:xfrm>
        </p:spPr>
        <p:txBody>
          <a:bodyPr wrap="square" lIns="91440" tIns="45720" rIns="91440" bIns="45720" anchor="ctr"/>
          <a:p>
            <a:pPr marL="0" indent="0" algn="ctr" eaLnBrk="1" hangingPunct="1"/>
            <a:r>
              <a:rPr lang="en-US" altLang="zh-CN" sz="2700" dirty="0"/>
              <a:t> </a:t>
            </a:r>
            <a:r>
              <a:rPr lang="en-US" altLang="zh-CN" sz="7200" dirty="0">
                <a:solidFill>
                  <a:srgbClr val="009966"/>
                </a:solidFill>
              </a:rPr>
              <a:t>Thanks</a:t>
            </a:r>
            <a:endParaRPr lang="zh-CN" altLang="en-US" sz="7200" dirty="0">
              <a:solidFill>
                <a:srgbClr val="009966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全屏显示(16:9)</PresentationFormat>
  <Paragraphs>33</Paragraphs>
  <Slides>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Consolas</vt:lpstr>
      <vt:lpstr>Office 主题</vt:lpstr>
      <vt:lpstr>本地存储</vt:lpstr>
      <vt:lpstr>cookie</vt:lpstr>
      <vt:lpstr>存储对象 --localStorage / sessionStorage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ciro</cp:lastModifiedBy>
  <cp:revision>892</cp:revision>
  <dcterms:created xsi:type="dcterms:W3CDTF">2014-08-11T02:57:00Z</dcterms:created>
  <dcterms:modified xsi:type="dcterms:W3CDTF">2017-05-08T04:35:36Z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