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491" r:id="rId4"/>
    <p:sldId id="330" r:id="rId6"/>
    <p:sldId id="274" r:id="rId7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24"/>
        <p:guide pos="2849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CSS3</a:t>
            </a:r>
            <a:r>
              <a:rPr lang="zh-CN" altLang="en-US" dirty="0"/>
              <a:t>动画实现的思路，先创建动画、再应用动画；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、讲解</a:t>
            </a:r>
            <a:r>
              <a:rPr lang="en-US" altLang="zh-CN" dirty="0"/>
              <a:t>@keyframes</a:t>
            </a:r>
            <a:r>
              <a:rPr lang="zh-CN" altLang="en-US" dirty="0"/>
              <a:t>规定的语法、参数含义；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、与过渡对比讲解，过渡只是一个开始一个结束，而</a:t>
            </a:r>
            <a:r>
              <a:rPr lang="en-US" altLang="zh-CN" dirty="0"/>
              <a:t>CSS3</a:t>
            </a:r>
            <a:r>
              <a:rPr lang="zh-CN" altLang="en-US" dirty="0"/>
              <a:t>动画却是却是可任意自己设置；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03 HTML5</a:t>
            </a:r>
            <a:r>
              <a:rPr lang="zh-CN" altLang="en-US" dirty="0"/>
              <a:t>城市场景动画）：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、演示完成后页面效果，讲解要实现的动画，背景的颜色逐步变化，汽球在位置和旋转上都在变化；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、边讲解边演示，编写代码（背景动画和汽球动画），兼顾浏览器支持；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问题：动画出来了，但是页面没有动，为什么？引出下面内容？</a:t>
            </a:r>
            <a:endParaRPr lang="en-US" altLang="zh-CN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70961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-32" y="919173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-32" y="3205189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CSS3</a:t>
            </a:r>
            <a:r>
              <a:rPr lang="zh-CN" alt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动画</a:t>
            </a:r>
            <a:endParaRPr lang="zh-CN" altLang="en-US" sz="4000" baseline="0" dirty="0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</a:rPr>
              <a:t>@keyframes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 wrap="square" lIns="91434" tIns="45717" rIns="91434" bIns="45717" numCol="1" rtlCol="0" anchor="ctr" anchorCtr="0" compatLnSpc="1">
            <a:norm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动画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9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 wrap="square" lIns="91434" tIns="45717" rIns="91434" bIns="45717" numCol="1" rtlCol="0" anchor="ctr" anchorCtr="0" compatLnSpc="1">
            <a:normAutofit/>
          </a:bodyPr>
          <a:lstStyle/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CSS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动画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  <a:p>
            <a:pPr marL="342900" marR="0" lvl="0" indent="-34290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之二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357880" y="1214755"/>
            <a:ext cx="3980180" cy="256031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keyframes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animationname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keyframes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-selector{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css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-styles;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4929188" y="571500"/>
            <a:ext cx="1357313" cy="374650"/>
          </a:xfrm>
          <a:prstGeom prst="wedgeRoundRectCallout">
            <a:avLst>
              <a:gd name="adj1" fmla="val -24474"/>
              <a:gd name="adj2" fmla="val 48769"/>
              <a:gd name="adj3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动画的名称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5579745" y="946150"/>
            <a:ext cx="46355" cy="40132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85750" y="1285875"/>
            <a:ext cx="2500313" cy="1355725"/>
          </a:xfrm>
          <a:prstGeom prst="wedgeRoundRectCallout">
            <a:avLst>
              <a:gd name="adj1" fmla="val -26760"/>
              <a:gd name="adj2" fmla="val 50175"/>
              <a:gd name="adj3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动画时长的百分比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，值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0—100%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from(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0%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相同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to(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100%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相同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2771775" y="1923415"/>
            <a:ext cx="1368425" cy="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4000500" y="3003473"/>
            <a:ext cx="2149475" cy="371552"/>
          </a:xfrm>
          <a:prstGeom prst="wedgeRoundRectCallout">
            <a:avLst>
              <a:gd name="adj1" fmla="val -24474"/>
              <a:gd name="adj2" fmla="val 48769"/>
              <a:gd name="adj3" fmla="val 16667"/>
            </a:avLst>
          </a:prstGeom>
          <a:solidFill>
            <a:srgbClr val="009966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一个或多个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CSS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样式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 bwMode="auto">
          <a:xfrm flipH="1" flipV="1">
            <a:off x="5003800" y="2499360"/>
            <a:ext cx="71755" cy="504190"/>
          </a:xfrm>
          <a:prstGeom prst="straightConnector1">
            <a:avLst/>
          </a:prstGeom>
          <a:ln w="25400" cmpd="sng">
            <a:solidFill>
              <a:srgbClr val="009966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7" grpId="0" bldLvl="0" animBg="1"/>
      <p:bldP spid="4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en-US" altLang="zh-CN" sz="2400" dirty="0"/>
              <a:t>animation</a:t>
            </a:r>
            <a:endParaRPr lang="en-US" altLang="zh-CN" sz="24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00150"/>
            <a:ext cx="5585460" cy="2929255"/>
          </a:xfrm>
        </p:spPr>
        <p:txBody>
          <a:bodyPr wrap="square" lIns="91440" tIns="45720" rIns="91440" bIns="45720" anchor="t"/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animation-name</a:t>
            </a:r>
            <a:endParaRPr lang="en-US" altLang="zh-CN" sz="2000" dirty="0"/>
          </a:p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animation-duration</a:t>
            </a:r>
            <a:endParaRPr lang="en-US" altLang="zh-CN" sz="2000" dirty="0"/>
          </a:p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animation-timing-function</a:t>
            </a:r>
            <a:endParaRPr lang="en-US" altLang="zh-CN" sz="2000" dirty="0"/>
          </a:p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animation-delay</a:t>
            </a:r>
            <a:endParaRPr lang="en-US" altLang="zh-CN" sz="2000" dirty="0"/>
          </a:p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animation-interation-count</a:t>
            </a:r>
            <a:endParaRPr lang="en-US" altLang="zh-CN" sz="2000" dirty="0"/>
          </a:p>
          <a:p>
            <a:pPr eaLnBrk="1" hangingPunct="1">
              <a:lnSpc>
                <a:spcPts val="2800"/>
              </a:lnSpc>
            </a:pPr>
            <a:r>
              <a:rPr lang="en-US" altLang="zh-CN" sz="2000" dirty="0"/>
              <a:t>animation-direction: 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定义是否应该轮流反方向播放动画，值：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normal </a:t>
            </a:r>
            <a:r>
              <a:rPr 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 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alternate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charRg st="3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charRg st="3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全屏显示(16:9)</PresentationFormat>
  <Paragraphs>36</Paragraphs>
  <Slides>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Consolas</vt:lpstr>
      <vt:lpstr>Arial</vt:lpstr>
      <vt:lpstr>黑体</vt:lpstr>
      <vt:lpstr>Office 主题</vt:lpstr>
      <vt:lpstr>CSS3动画</vt:lpstr>
      <vt:lpstr>@keyframes</vt:lpstr>
      <vt:lpstr>animation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861</cp:revision>
  <dcterms:created xsi:type="dcterms:W3CDTF">2014-08-11T02:57:00Z</dcterms:created>
  <dcterms:modified xsi:type="dcterms:W3CDTF">2017-05-10T01:20:50Z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