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61" r:id="rId3"/>
    <p:sldId id="491" r:id="rId4"/>
    <p:sldId id="263" r:id="rId6"/>
    <p:sldId id="516" r:id="rId7"/>
    <p:sldId id="501" r:id="rId8"/>
    <p:sldId id="502" r:id="rId9"/>
    <p:sldId id="515" r:id="rId10"/>
    <p:sldId id="503" r:id="rId11"/>
    <p:sldId id="454" r:id="rId12"/>
    <p:sldId id="303" r:id="rId13"/>
    <p:sldId id="456" r:id="rId14"/>
    <p:sldId id="477" r:id="rId15"/>
    <p:sldId id="457" r:id="rId16"/>
    <p:sldId id="517" r:id="rId17"/>
    <p:sldId id="465" r:id="rId18"/>
    <p:sldId id="504" r:id="rId19"/>
    <p:sldId id="505" r:id="rId20"/>
    <p:sldId id="506" r:id="rId21"/>
    <p:sldId id="507" r:id="rId22"/>
    <p:sldId id="274" r:id="rId23"/>
  </p:sldIdLst>
  <p:sldSz cx="9144000" cy="5143500"/>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009966"/>
    <a:srgbClr val="EDF9ED"/>
    <a:srgbClr val="F0F0F0"/>
    <a:srgbClr val="CC9B00"/>
    <a:srgbClr val="D9F3D9"/>
    <a:srgbClr val="FFFFFF"/>
    <a:srgbClr val="C3EBC3"/>
    <a:srgbClr val="4FC5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692"/>
    <p:restoredTop sz="67034"/>
  </p:normalViewPr>
  <p:slideViewPr>
    <p:cSldViewPr showGuides="1">
      <p:cViewPr>
        <p:scale>
          <a:sx n="90" d="100"/>
          <a:sy n="90" d="100"/>
        </p:scale>
        <p:origin x="-162" y="96"/>
      </p:cViewPr>
      <p:guideLst>
        <p:guide orient="horz" pos="1758"/>
        <p:guide pos="2880"/>
      </p:guideLst>
    </p:cSldViewPr>
  </p:slideViewPr>
  <p:outlineViewPr>
    <p:cViewPr>
      <p:scale>
        <a:sx n="33" d="100"/>
        <a:sy n="33" d="100"/>
      </p:scale>
      <p:origin x="0" y="2862"/>
    </p:cViewPr>
  </p:outlin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Arial" panose="020B0604020202020204" pitchFamily="34" charset="0"/>
              <a:buNone/>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buFont typeface="Arial" panose="020B0604020202020204" pitchFamily="34" charset="0"/>
              <a:buNone/>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 typeface="Arial" panose="020B0604020202020204" pitchFamily="34" charset="0"/>
              <a:buNone/>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p>
            <a:pPr lvl="0" algn="r" eaLnBrk="1" fontAlgn="base" hangingPunct="1">
              <a:buChar char="•"/>
            </a:pPr>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幻灯片图像占位符 1"/>
          <p:cNvSpPr>
            <a:spLocks noGrp="1" noRot="1" noChangeAspect="1" noTextEdit="1"/>
          </p:cNvSpPr>
          <p:nvPr>
            <p:ph type="sldImg"/>
          </p:nvPr>
        </p:nvSpPr>
        <p:spPr>
          <a:ln>
            <a:solidFill>
              <a:srgbClr val="000000"/>
            </a:solidFill>
            <a:miter/>
          </a:ln>
        </p:spPr>
      </p:sp>
      <p:sp>
        <p:nvSpPr>
          <p:cNvPr id="15362" name="备注占位符 2"/>
          <p:cNvSpPr>
            <a:spLocks noGrp="1"/>
          </p:cNvSpPr>
          <p:nvPr>
            <p:ph type="body"/>
          </p:nvPr>
        </p:nvSpPr>
        <p:spPr>
          <a:noFill/>
          <a:ln>
            <a:noFill/>
          </a:ln>
        </p:spPr>
        <p:txBody>
          <a:bodyPr wrap="square" lIns="91440" tIns="45720" rIns="91440" bIns="45720" anchor="t"/>
          <a:p>
            <a:pPr lvl="0" eaLnBrk="1" hangingPunct="1">
              <a:spcBef>
                <a:spcPct val="0"/>
              </a:spcBef>
            </a:pPr>
            <a:r>
              <a:rPr lang="zh-CN" altLang="en-US" dirty="0"/>
              <a:t>讲解指导：</a:t>
            </a:r>
            <a:endParaRPr lang="en-US" altLang="zh-CN" dirty="0"/>
          </a:p>
          <a:p>
            <a:pPr lvl="0" eaLnBrk="1" hangingPunct="1">
              <a:spcBef>
                <a:spcPct val="0"/>
              </a:spcBef>
            </a:pPr>
            <a:r>
              <a:rPr lang="en-US" altLang="zh-CN" dirty="0"/>
              <a:t>1</a:t>
            </a:r>
            <a:r>
              <a:rPr lang="zh-CN" altLang="en-US" dirty="0"/>
              <a:t>、重点内容：</a:t>
            </a:r>
            <a:r>
              <a:rPr lang="en-US" altLang="zh-CN" dirty="0"/>
              <a:t>if</a:t>
            </a:r>
            <a:r>
              <a:rPr lang="zh-CN" altLang="en-US" dirty="0"/>
              <a:t>语句、自定义函数和函数的应用，这部分内容学员要牢固掌握，后面演示操作例子中用到这些知道也要详细解释，让学员能够灵活运用这些知识；</a:t>
            </a:r>
            <a:endParaRPr lang="en-US" altLang="zh-CN" dirty="0"/>
          </a:p>
          <a:p>
            <a:pPr lvl="0" eaLnBrk="1" hangingPunct="1">
              <a:spcBef>
                <a:spcPct val="0"/>
              </a:spcBef>
            </a:pPr>
            <a:r>
              <a:rPr lang="en-US" altLang="zh-CN" dirty="0"/>
              <a:t>2</a:t>
            </a:r>
            <a:r>
              <a:rPr lang="zh-CN" altLang="en-US" dirty="0"/>
              <a:t>、</a:t>
            </a:r>
            <a:r>
              <a:rPr lang="en-US" altLang="zh-CN" dirty="0"/>
              <a:t>JavaScript</a:t>
            </a:r>
            <a:r>
              <a:rPr lang="zh-CN" altLang="en-US" dirty="0"/>
              <a:t>概述，学员知道如何应用</a:t>
            </a:r>
            <a:r>
              <a:rPr lang="en-US" altLang="zh-CN" dirty="0"/>
              <a:t>JavaScript</a:t>
            </a:r>
            <a:r>
              <a:rPr lang="zh-CN" altLang="en-US" dirty="0"/>
              <a:t>即可，掌握外部引用</a:t>
            </a:r>
            <a:r>
              <a:rPr lang="en-US" altLang="zh-CN" dirty="0"/>
              <a:t>JS</a:t>
            </a:r>
            <a:r>
              <a:rPr lang="zh-CN" altLang="en-US" dirty="0"/>
              <a:t>文件方法和</a:t>
            </a:r>
            <a:r>
              <a:rPr lang="zh-CN" altLang="en-US" dirty="0">
                <a:latin typeface="Arial" panose="020B0604020202020204" pitchFamily="34" charset="0"/>
                <a:ea typeface="Arial" panose="020B0604020202020204" pitchFamily="34" charset="0"/>
              </a:rPr>
              <a:t>使用</a:t>
            </a:r>
            <a:r>
              <a:rPr lang="en-US" altLang="zh-CN" dirty="0">
                <a:latin typeface="Arial" panose="020B0604020202020204" pitchFamily="34" charset="0"/>
                <a:ea typeface="Arial" panose="020B0604020202020204" pitchFamily="34" charset="0"/>
              </a:rPr>
              <a:t>&lt;script&gt;</a:t>
            </a:r>
            <a:r>
              <a:rPr lang="zh-CN" altLang="en-US" dirty="0">
                <a:latin typeface="Arial" panose="020B0604020202020204" pitchFamily="34" charset="0"/>
                <a:ea typeface="Arial" panose="020B0604020202020204" pitchFamily="34" charset="0"/>
              </a:rPr>
              <a:t>标签应用</a:t>
            </a:r>
            <a:r>
              <a:rPr lang="en-US" altLang="zh-CN" dirty="0">
                <a:latin typeface="Arial" panose="020B0604020202020204" pitchFamily="34" charset="0"/>
                <a:ea typeface="Arial" panose="020B0604020202020204" pitchFamily="34" charset="0"/>
              </a:rPr>
              <a:t>javascript</a:t>
            </a:r>
            <a:r>
              <a:rPr lang="zh-CN" altLang="en-US" dirty="0">
                <a:latin typeface="Arial" panose="020B0604020202020204" pitchFamily="34" charset="0"/>
                <a:ea typeface="Arial" panose="020B0604020202020204" pitchFamily="34" charset="0"/>
              </a:rPr>
              <a:t>即可；</a:t>
            </a:r>
            <a:endParaRPr lang="en-US" altLang="zh-CN" dirty="0">
              <a:latin typeface="Arial" panose="020B0604020202020204" pitchFamily="34" charset="0"/>
              <a:ea typeface="Arial" panose="020B0604020202020204" pitchFamily="34" charset="0"/>
            </a:endParaRPr>
          </a:p>
          <a:p>
            <a:pPr lvl="0" eaLnBrk="1" hangingPunct="1">
              <a:spcBef>
                <a:spcPct val="0"/>
              </a:spcBef>
            </a:pPr>
            <a:r>
              <a:rPr lang="en-US" altLang="zh-CN" dirty="0">
                <a:latin typeface="Arial" panose="020B0604020202020204" pitchFamily="34" charset="0"/>
                <a:ea typeface="Arial" panose="020B0604020202020204" pitchFamily="34" charset="0"/>
              </a:rPr>
              <a:t>3</a:t>
            </a:r>
            <a:r>
              <a:rPr lang="zh-CN" altLang="en-US" dirty="0">
                <a:latin typeface="Arial" panose="020B0604020202020204" pitchFamily="34" charset="0"/>
                <a:ea typeface="Arial" panose="020B0604020202020204" pitchFamily="34" charset="0"/>
              </a:rPr>
              <a:t>、变量、数据类型、运算符、注释：学员要掌握，但是这里不着重讲解，让学员知道就行了，以后的章节中在演示操作例子中循徐渐进的让学员慢慢理解并加深印象，这些内容在后面章节的操作例子中大量用到，每次用到都要详细讲解；</a:t>
            </a:r>
            <a:endParaRPr lang="en-US" altLang="zh-CN" dirty="0">
              <a:latin typeface="Arial" panose="020B0604020202020204" pitchFamily="34" charset="0"/>
              <a:ea typeface="Arial" panose="020B0604020202020204" pitchFamily="34" charset="0"/>
            </a:endParaRPr>
          </a:p>
          <a:p>
            <a:pPr lvl="0" eaLnBrk="1" hangingPunct="1">
              <a:spcBef>
                <a:spcPct val="0"/>
              </a:spcBef>
            </a:pPr>
            <a:endParaRPr lang="zh-CN" altLang="en-US" dirty="0"/>
          </a:p>
        </p:txBody>
      </p:sp>
      <p:sp>
        <p:nvSpPr>
          <p:cNvPr id="15363"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noTextEdit="1"/>
          </p:cNvSpPr>
          <p:nvPr>
            <p:ph type="sldImg"/>
          </p:nvPr>
        </p:nvSpPr>
        <p:spPr>
          <a:ln>
            <a:solidFill>
              <a:srgbClr val="000000"/>
            </a:solidFill>
            <a:miter/>
          </a:ln>
        </p:spPr>
      </p:sp>
      <p:sp>
        <p:nvSpPr>
          <p:cNvPr id="62466" name="备注占位符 2"/>
          <p:cNvSpPr>
            <a:spLocks noGrp="1"/>
          </p:cNvSpPr>
          <p:nvPr>
            <p:ph type="body"/>
          </p:nvPr>
        </p:nvSpPr>
        <p:spPr>
          <a:noFill/>
          <a:ln>
            <a:noFill/>
          </a:ln>
        </p:spPr>
        <p:txBody>
          <a:bodyPr wrap="square" lIns="91440" tIns="45720" rIns="91440" bIns="45720" anchor="t"/>
          <a:p>
            <a:pPr lvl="0" eaLnBrk="1" hangingPunct="1">
              <a:spcBef>
                <a:spcPct val="0"/>
              </a:spcBef>
            </a:pPr>
            <a:endParaRPr lang="zh-CN" altLang="en-US" dirty="0"/>
          </a:p>
        </p:txBody>
      </p:sp>
      <p:sp>
        <p:nvSpPr>
          <p:cNvPr id="62467"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幻灯片图像占位符 1"/>
          <p:cNvSpPr>
            <a:spLocks noGrp="1" noRot="1" noChangeAspect="1" noTextEdit="1"/>
          </p:cNvSpPr>
          <p:nvPr>
            <p:ph type="sldImg"/>
          </p:nvPr>
        </p:nvSpPr>
        <p:spPr>
          <a:ln>
            <a:solidFill>
              <a:srgbClr val="000000"/>
            </a:solidFill>
            <a:miter/>
          </a:ln>
        </p:spPr>
      </p:sp>
      <p:sp>
        <p:nvSpPr>
          <p:cNvPr id="27650" name="备注占位符 2"/>
          <p:cNvSpPr>
            <a:spLocks noGrp="1"/>
          </p:cNvSpPr>
          <p:nvPr>
            <p:ph type="body"/>
          </p:nvPr>
        </p:nvSpPr>
        <p:spPr>
          <a:noFill/>
          <a:ln>
            <a:noFill/>
          </a:ln>
        </p:spPr>
        <p:txBody>
          <a:bodyPr wrap="square" lIns="91440" tIns="45720" rIns="91440" bIns="45720" anchor="t"/>
          <a:p>
            <a:pPr lvl="0" eaLnBrk="1" hangingPunct="1">
              <a:spcBef>
                <a:spcPct val="0"/>
              </a:spcBef>
            </a:pPr>
            <a:r>
              <a:rPr lang="zh-CN" altLang="en-US" dirty="0"/>
              <a:t>讲解：</a:t>
            </a:r>
            <a:endParaRPr lang="en-US" altLang="zh-CN" dirty="0"/>
          </a:p>
          <a:p>
            <a:pPr lvl="0" eaLnBrk="1" hangingPunct="1">
              <a:spcBef>
                <a:spcPct val="0"/>
              </a:spcBef>
            </a:pPr>
            <a:r>
              <a:rPr lang="zh-CN" altLang="en-US" dirty="0"/>
              <a:t>与</a:t>
            </a:r>
            <a:r>
              <a:rPr lang="en-US" altLang="zh-CN" dirty="0"/>
              <a:t>CSS</a:t>
            </a:r>
            <a:r>
              <a:rPr lang="zh-CN" altLang="en-US" dirty="0"/>
              <a:t>对比讲解</a:t>
            </a:r>
            <a:r>
              <a:rPr lang="en-US" altLang="zh-CN" dirty="0"/>
              <a:t>script</a:t>
            </a:r>
            <a:r>
              <a:rPr lang="zh-CN" altLang="en-US" dirty="0"/>
              <a:t>标签、</a:t>
            </a:r>
            <a:r>
              <a:rPr lang="en-US" altLang="zh-CN" dirty="0"/>
              <a:t>type</a:t>
            </a:r>
            <a:r>
              <a:rPr lang="zh-CN" altLang="en-US" dirty="0"/>
              <a:t>属性；</a:t>
            </a:r>
            <a:endParaRPr lang="en-US" altLang="zh-CN" dirty="0"/>
          </a:p>
          <a:p>
            <a:pPr lvl="0" eaLnBrk="1" hangingPunct="1">
              <a:spcBef>
                <a:spcPct val="0"/>
              </a:spcBef>
            </a:pPr>
            <a:r>
              <a:rPr lang="en-US" altLang="en-US" dirty="0"/>
              <a:t>&lt;script&gt;…&lt;/script&gt;</a:t>
            </a:r>
            <a:r>
              <a:rPr lang="zh-CN" altLang="en-US" dirty="0"/>
              <a:t>可以包含在文档中的任何地方，只要保证这些代码在被使用前已读取并加载到内存即可。</a:t>
            </a:r>
            <a:endParaRPr lang="en-US" altLang="zh-CN" dirty="0"/>
          </a:p>
          <a:p>
            <a:pPr lvl="0" eaLnBrk="1" hangingPunct="1">
              <a:spcBef>
                <a:spcPct val="0"/>
              </a:spcBef>
            </a:pPr>
            <a:r>
              <a:rPr lang="zh-CN" altLang="en-US" dirty="0"/>
              <a:t>演示（</a:t>
            </a:r>
            <a:r>
              <a:rPr lang="en-US" altLang="zh-CN" dirty="0"/>
              <a:t>javascript</a:t>
            </a:r>
            <a:r>
              <a:rPr lang="zh-CN" altLang="en-US" dirty="0"/>
              <a:t>基本结构）：介绍例子中的语句作用，让学员对</a:t>
            </a:r>
            <a:r>
              <a:rPr lang="en-US" altLang="zh-CN" dirty="0"/>
              <a:t>Javascript</a:t>
            </a:r>
            <a:r>
              <a:rPr lang="zh-CN" altLang="en-US" dirty="0"/>
              <a:t>有一个认识即可；</a:t>
            </a:r>
            <a:endParaRPr lang="en-US" altLang="zh-CN" dirty="0"/>
          </a:p>
        </p:txBody>
      </p:sp>
      <p:sp>
        <p:nvSpPr>
          <p:cNvPr id="27651"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noTextEdit="1"/>
          </p:cNvSpPr>
          <p:nvPr>
            <p:ph type="sldImg"/>
          </p:nvPr>
        </p:nvSpPr>
        <p:spPr>
          <a:ln>
            <a:solidFill>
              <a:srgbClr val="000000"/>
            </a:solidFill>
            <a:miter/>
          </a:ln>
        </p:spPr>
      </p:sp>
      <p:sp>
        <p:nvSpPr>
          <p:cNvPr id="62466" name="备注占位符 2"/>
          <p:cNvSpPr>
            <a:spLocks noGrp="1"/>
          </p:cNvSpPr>
          <p:nvPr>
            <p:ph type="body"/>
          </p:nvPr>
        </p:nvSpPr>
        <p:spPr>
          <a:noFill/>
          <a:ln>
            <a:noFill/>
          </a:ln>
        </p:spPr>
        <p:txBody>
          <a:bodyPr wrap="square" lIns="91440" tIns="45720" rIns="91440" bIns="45720" anchor="t"/>
          <a:p>
            <a:pPr lvl="0" eaLnBrk="1" hangingPunct="1">
              <a:spcBef>
                <a:spcPct val="0"/>
              </a:spcBef>
            </a:pPr>
            <a:endParaRPr lang="zh-CN" altLang="en-US" dirty="0"/>
          </a:p>
        </p:txBody>
      </p:sp>
      <p:sp>
        <p:nvSpPr>
          <p:cNvPr id="62467"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noTextEdit="1"/>
          </p:cNvSpPr>
          <p:nvPr>
            <p:ph type="sldImg"/>
          </p:nvPr>
        </p:nvSpPr>
        <p:spPr>
          <a:ln>
            <a:solidFill>
              <a:srgbClr val="000000"/>
            </a:solidFill>
            <a:miter/>
          </a:ln>
        </p:spPr>
      </p:sp>
      <p:sp>
        <p:nvSpPr>
          <p:cNvPr id="62466" name="备注占位符 2"/>
          <p:cNvSpPr>
            <a:spLocks noGrp="1"/>
          </p:cNvSpPr>
          <p:nvPr>
            <p:ph type="body"/>
          </p:nvPr>
        </p:nvSpPr>
        <p:spPr>
          <a:noFill/>
          <a:ln>
            <a:noFill/>
          </a:ln>
        </p:spPr>
        <p:txBody>
          <a:bodyPr wrap="square" lIns="91440" tIns="45720" rIns="91440" bIns="45720" anchor="t"/>
          <a:p>
            <a:pPr lvl="0" eaLnBrk="1" hangingPunct="1">
              <a:spcBef>
                <a:spcPct val="0"/>
              </a:spcBef>
            </a:pPr>
            <a:endParaRPr lang="zh-CN" altLang="en-US" dirty="0"/>
          </a:p>
        </p:txBody>
      </p:sp>
      <p:sp>
        <p:nvSpPr>
          <p:cNvPr id="62467"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noTextEdit="1"/>
          </p:cNvSpPr>
          <p:nvPr>
            <p:ph type="sldImg"/>
          </p:nvPr>
        </p:nvSpPr>
        <p:spPr>
          <a:ln>
            <a:solidFill>
              <a:srgbClr val="000000"/>
            </a:solidFill>
            <a:miter/>
          </a:ln>
        </p:spPr>
      </p:sp>
      <p:sp>
        <p:nvSpPr>
          <p:cNvPr id="62466" name="备注占位符 2"/>
          <p:cNvSpPr>
            <a:spLocks noGrp="1"/>
          </p:cNvSpPr>
          <p:nvPr>
            <p:ph type="body"/>
          </p:nvPr>
        </p:nvSpPr>
        <p:spPr>
          <a:noFill/>
          <a:ln>
            <a:noFill/>
          </a:ln>
        </p:spPr>
        <p:txBody>
          <a:bodyPr wrap="square" lIns="91440" tIns="45720" rIns="91440" bIns="45720" anchor="t"/>
          <a:p>
            <a:pPr lvl="0" eaLnBrk="1" hangingPunct="1">
              <a:spcBef>
                <a:spcPct val="0"/>
              </a:spcBef>
            </a:pPr>
            <a:endParaRPr lang="zh-CN" altLang="en-US" dirty="0"/>
          </a:p>
        </p:txBody>
      </p:sp>
      <p:sp>
        <p:nvSpPr>
          <p:cNvPr id="62467"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noTextEdit="1"/>
          </p:cNvSpPr>
          <p:nvPr>
            <p:ph type="sldImg"/>
          </p:nvPr>
        </p:nvSpPr>
        <p:spPr>
          <a:ln>
            <a:solidFill>
              <a:srgbClr val="000000"/>
            </a:solidFill>
            <a:miter/>
          </a:ln>
        </p:spPr>
      </p:sp>
      <p:sp>
        <p:nvSpPr>
          <p:cNvPr id="62466" name="备注占位符 2"/>
          <p:cNvSpPr>
            <a:spLocks noGrp="1"/>
          </p:cNvSpPr>
          <p:nvPr>
            <p:ph type="body"/>
          </p:nvPr>
        </p:nvSpPr>
        <p:spPr>
          <a:noFill/>
          <a:ln>
            <a:noFill/>
          </a:ln>
        </p:spPr>
        <p:txBody>
          <a:bodyPr wrap="square" lIns="91440" tIns="45720" rIns="91440" bIns="45720" anchor="t"/>
          <a:p>
            <a:pPr lvl="0" eaLnBrk="1" hangingPunct="1">
              <a:spcBef>
                <a:spcPct val="0"/>
              </a:spcBef>
            </a:pPr>
            <a:endParaRPr lang="zh-CN" altLang="en-US" dirty="0"/>
          </a:p>
        </p:txBody>
      </p:sp>
      <p:sp>
        <p:nvSpPr>
          <p:cNvPr id="62467"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noTextEdit="1"/>
          </p:cNvSpPr>
          <p:nvPr>
            <p:ph type="sldImg"/>
          </p:nvPr>
        </p:nvSpPr>
        <p:spPr>
          <a:ln>
            <a:solidFill>
              <a:srgbClr val="000000"/>
            </a:solidFill>
            <a:miter/>
          </a:ln>
        </p:spPr>
      </p:sp>
      <p:sp>
        <p:nvSpPr>
          <p:cNvPr id="62466" name="备注占位符 2"/>
          <p:cNvSpPr>
            <a:spLocks noGrp="1"/>
          </p:cNvSpPr>
          <p:nvPr>
            <p:ph type="body"/>
          </p:nvPr>
        </p:nvSpPr>
        <p:spPr>
          <a:noFill/>
          <a:ln>
            <a:noFill/>
          </a:ln>
        </p:spPr>
        <p:txBody>
          <a:bodyPr wrap="square" lIns="91440" tIns="45720" rIns="91440" bIns="45720" anchor="t"/>
          <a:p>
            <a:pPr lvl="0" eaLnBrk="1" hangingPunct="1">
              <a:spcBef>
                <a:spcPct val="0"/>
              </a:spcBef>
            </a:pPr>
            <a:endParaRPr lang="zh-CN" altLang="en-US" dirty="0"/>
          </a:p>
        </p:txBody>
      </p:sp>
      <p:sp>
        <p:nvSpPr>
          <p:cNvPr id="62467"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noTextEdit="1"/>
          </p:cNvSpPr>
          <p:nvPr>
            <p:ph type="sldImg"/>
          </p:nvPr>
        </p:nvSpPr>
        <p:spPr>
          <a:ln>
            <a:solidFill>
              <a:srgbClr val="000000"/>
            </a:solidFill>
            <a:miter/>
          </a:ln>
        </p:spPr>
      </p:sp>
      <p:sp>
        <p:nvSpPr>
          <p:cNvPr id="62466" name="备注占位符 2"/>
          <p:cNvSpPr>
            <a:spLocks noGrp="1"/>
          </p:cNvSpPr>
          <p:nvPr>
            <p:ph type="body"/>
          </p:nvPr>
        </p:nvSpPr>
        <p:spPr>
          <a:noFill/>
          <a:ln>
            <a:noFill/>
          </a:ln>
        </p:spPr>
        <p:txBody>
          <a:bodyPr wrap="square" lIns="91440" tIns="45720" rIns="91440" bIns="45720" anchor="t"/>
          <a:p>
            <a:pPr lvl="0" eaLnBrk="1" hangingPunct="1">
              <a:spcBef>
                <a:spcPct val="0"/>
              </a:spcBef>
            </a:pPr>
            <a:endParaRPr lang="zh-CN" altLang="en-US" dirty="0"/>
          </a:p>
        </p:txBody>
      </p:sp>
      <p:sp>
        <p:nvSpPr>
          <p:cNvPr id="62467"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noTextEdit="1"/>
          </p:cNvSpPr>
          <p:nvPr>
            <p:ph type="sldImg"/>
          </p:nvPr>
        </p:nvSpPr>
        <p:spPr>
          <a:ln>
            <a:solidFill>
              <a:srgbClr val="000000"/>
            </a:solidFill>
            <a:miter/>
          </a:ln>
        </p:spPr>
      </p:sp>
      <p:sp>
        <p:nvSpPr>
          <p:cNvPr id="62466" name="备注占位符 2"/>
          <p:cNvSpPr>
            <a:spLocks noGrp="1"/>
          </p:cNvSpPr>
          <p:nvPr>
            <p:ph type="body"/>
          </p:nvPr>
        </p:nvSpPr>
        <p:spPr>
          <a:noFill/>
          <a:ln>
            <a:noFill/>
          </a:ln>
        </p:spPr>
        <p:txBody>
          <a:bodyPr wrap="square" lIns="91440" tIns="45720" rIns="91440" bIns="45720" anchor="t"/>
          <a:p>
            <a:pPr lvl="0" eaLnBrk="1" hangingPunct="1">
              <a:spcBef>
                <a:spcPct val="0"/>
              </a:spcBef>
            </a:pPr>
            <a:endParaRPr lang="zh-CN" altLang="en-US" dirty="0"/>
          </a:p>
        </p:txBody>
      </p:sp>
      <p:sp>
        <p:nvSpPr>
          <p:cNvPr id="62467"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幻灯片图像占位符 1"/>
          <p:cNvSpPr>
            <a:spLocks noGrp="1" noRot="1" noChangeAspect="1" noTextEdit="1"/>
          </p:cNvSpPr>
          <p:nvPr>
            <p:ph type="sldImg"/>
          </p:nvPr>
        </p:nvSpPr>
        <p:spPr>
          <a:ln>
            <a:solidFill>
              <a:srgbClr val="000000"/>
            </a:solidFill>
            <a:miter/>
          </a:ln>
        </p:spPr>
      </p:sp>
      <p:sp>
        <p:nvSpPr>
          <p:cNvPr id="15362" name="备注占位符 2"/>
          <p:cNvSpPr>
            <a:spLocks noGrp="1"/>
          </p:cNvSpPr>
          <p:nvPr>
            <p:ph type="body"/>
          </p:nvPr>
        </p:nvSpPr>
        <p:spPr>
          <a:noFill/>
          <a:ln>
            <a:noFill/>
          </a:ln>
        </p:spPr>
        <p:txBody>
          <a:bodyPr wrap="square" lIns="91440" tIns="45720" rIns="91440" bIns="45720" anchor="t"/>
          <a:p>
            <a:pPr lvl="0" eaLnBrk="1" hangingPunct="1">
              <a:spcBef>
                <a:spcPct val="0"/>
              </a:spcBef>
            </a:pPr>
            <a:r>
              <a:rPr lang="zh-CN" altLang="en-US" dirty="0"/>
              <a:t>讲解指导：</a:t>
            </a:r>
            <a:endParaRPr lang="en-US" altLang="zh-CN" dirty="0"/>
          </a:p>
          <a:p>
            <a:pPr lvl="0" eaLnBrk="1" hangingPunct="1">
              <a:spcBef>
                <a:spcPct val="0"/>
              </a:spcBef>
            </a:pPr>
            <a:r>
              <a:rPr lang="en-US" altLang="zh-CN" dirty="0"/>
              <a:t>1</a:t>
            </a:r>
            <a:r>
              <a:rPr lang="zh-CN" altLang="en-US" dirty="0"/>
              <a:t>、重点内容：</a:t>
            </a:r>
            <a:r>
              <a:rPr lang="en-US" altLang="zh-CN" dirty="0"/>
              <a:t>if</a:t>
            </a:r>
            <a:r>
              <a:rPr lang="zh-CN" altLang="en-US" dirty="0"/>
              <a:t>语句、自定义函数和函数的应用，这部分内容学员要牢固掌握，后面演示操作例子中用到这些知道也要详细解释，让学员能够灵活运用这些知识；</a:t>
            </a:r>
            <a:endParaRPr lang="en-US" altLang="zh-CN" dirty="0"/>
          </a:p>
          <a:p>
            <a:pPr lvl="0" eaLnBrk="1" hangingPunct="1">
              <a:spcBef>
                <a:spcPct val="0"/>
              </a:spcBef>
            </a:pPr>
            <a:r>
              <a:rPr lang="en-US" altLang="zh-CN" dirty="0"/>
              <a:t>2</a:t>
            </a:r>
            <a:r>
              <a:rPr lang="zh-CN" altLang="en-US" dirty="0"/>
              <a:t>、</a:t>
            </a:r>
            <a:r>
              <a:rPr lang="en-US" altLang="zh-CN" dirty="0"/>
              <a:t>JavaScript</a:t>
            </a:r>
            <a:r>
              <a:rPr lang="zh-CN" altLang="en-US" dirty="0"/>
              <a:t>概述，学员知道如何应用</a:t>
            </a:r>
            <a:r>
              <a:rPr lang="en-US" altLang="zh-CN" dirty="0"/>
              <a:t>JavaScript</a:t>
            </a:r>
            <a:r>
              <a:rPr lang="zh-CN" altLang="en-US" dirty="0"/>
              <a:t>即可，掌握外部引用</a:t>
            </a:r>
            <a:r>
              <a:rPr lang="en-US" altLang="zh-CN" dirty="0"/>
              <a:t>JS</a:t>
            </a:r>
            <a:r>
              <a:rPr lang="zh-CN" altLang="en-US" dirty="0"/>
              <a:t>文件方法和</a:t>
            </a:r>
            <a:r>
              <a:rPr lang="zh-CN" altLang="en-US" dirty="0">
                <a:latin typeface="Arial" panose="020B0604020202020204" pitchFamily="34" charset="0"/>
                <a:ea typeface="Arial" panose="020B0604020202020204" pitchFamily="34" charset="0"/>
              </a:rPr>
              <a:t>使用</a:t>
            </a:r>
            <a:r>
              <a:rPr lang="en-US" altLang="zh-CN" dirty="0">
                <a:latin typeface="Arial" panose="020B0604020202020204" pitchFamily="34" charset="0"/>
                <a:ea typeface="Arial" panose="020B0604020202020204" pitchFamily="34" charset="0"/>
              </a:rPr>
              <a:t>&lt;script&gt;</a:t>
            </a:r>
            <a:r>
              <a:rPr lang="zh-CN" altLang="en-US" dirty="0">
                <a:latin typeface="Arial" panose="020B0604020202020204" pitchFamily="34" charset="0"/>
                <a:ea typeface="Arial" panose="020B0604020202020204" pitchFamily="34" charset="0"/>
              </a:rPr>
              <a:t>标签应用</a:t>
            </a:r>
            <a:r>
              <a:rPr lang="en-US" altLang="zh-CN" dirty="0">
                <a:latin typeface="Arial" panose="020B0604020202020204" pitchFamily="34" charset="0"/>
                <a:ea typeface="Arial" panose="020B0604020202020204" pitchFamily="34" charset="0"/>
              </a:rPr>
              <a:t>javascript</a:t>
            </a:r>
            <a:r>
              <a:rPr lang="zh-CN" altLang="en-US" dirty="0">
                <a:latin typeface="Arial" panose="020B0604020202020204" pitchFamily="34" charset="0"/>
                <a:ea typeface="Arial" panose="020B0604020202020204" pitchFamily="34" charset="0"/>
              </a:rPr>
              <a:t>即可；</a:t>
            </a:r>
            <a:endParaRPr lang="en-US" altLang="zh-CN" dirty="0">
              <a:latin typeface="Arial" panose="020B0604020202020204" pitchFamily="34" charset="0"/>
              <a:ea typeface="Arial" panose="020B0604020202020204" pitchFamily="34" charset="0"/>
            </a:endParaRPr>
          </a:p>
          <a:p>
            <a:pPr lvl="0" eaLnBrk="1" hangingPunct="1">
              <a:spcBef>
                <a:spcPct val="0"/>
              </a:spcBef>
            </a:pPr>
            <a:r>
              <a:rPr lang="en-US" altLang="zh-CN" dirty="0">
                <a:latin typeface="Arial" panose="020B0604020202020204" pitchFamily="34" charset="0"/>
                <a:ea typeface="Arial" panose="020B0604020202020204" pitchFamily="34" charset="0"/>
              </a:rPr>
              <a:t>3</a:t>
            </a:r>
            <a:r>
              <a:rPr lang="zh-CN" altLang="en-US" dirty="0">
                <a:latin typeface="Arial" panose="020B0604020202020204" pitchFamily="34" charset="0"/>
                <a:ea typeface="Arial" panose="020B0604020202020204" pitchFamily="34" charset="0"/>
              </a:rPr>
              <a:t>、变量、数据类型、运算符、注释：学员要掌握，但是这里不着重讲解，让学员知道就行了，以后的章节中在演示操作例子中循徐渐进的让学员慢慢理解并加深印象，这些内容在后面章节的操作例子中大量用到，每次用到都要详细讲解；</a:t>
            </a:r>
            <a:endParaRPr lang="en-US" altLang="zh-CN" dirty="0">
              <a:latin typeface="Arial" panose="020B0604020202020204" pitchFamily="34" charset="0"/>
              <a:ea typeface="Arial" panose="020B0604020202020204" pitchFamily="34" charset="0"/>
            </a:endParaRPr>
          </a:p>
          <a:p>
            <a:pPr lvl="0" eaLnBrk="1" hangingPunct="1">
              <a:spcBef>
                <a:spcPct val="0"/>
              </a:spcBef>
            </a:pPr>
            <a:endParaRPr lang="zh-CN" altLang="en-US" dirty="0"/>
          </a:p>
        </p:txBody>
      </p:sp>
      <p:sp>
        <p:nvSpPr>
          <p:cNvPr id="15363"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noTextEdit="1"/>
          </p:cNvSpPr>
          <p:nvPr>
            <p:ph type="sldImg"/>
          </p:nvPr>
        </p:nvSpPr>
        <p:spPr>
          <a:ln>
            <a:solidFill>
              <a:srgbClr val="000000"/>
            </a:solidFill>
            <a:miter/>
          </a:ln>
        </p:spPr>
      </p:sp>
      <p:sp>
        <p:nvSpPr>
          <p:cNvPr id="62466" name="备注占位符 2"/>
          <p:cNvSpPr>
            <a:spLocks noGrp="1"/>
          </p:cNvSpPr>
          <p:nvPr>
            <p:ph type="body"/>
          </p:nvPr>
        </p:nvSpPr>
        <p:spPr>
          <a:noFill/>
          <a:ln>
            <a:noFill/>
          </a:ln>
        </p:spPr>
        <p:txBody>
          <a:bodyPr wrap="square" lIns="91440" tIns="45720" rIns="91440" bIns="45720" anchor="t"/>
          <a:p>
            <a:pPr lvl="0" eaLnBrk="1" hangingPunct="1">
              <a:spcBef>
                <a:spcPct val="0"/>
              </a:spcBef>
            </a:pPr>
            <a:endParaRPr lang="zh-CN" altLang="en-US" dirty="0"/>
          </a:p>
        </p:txBody>
      </p:sp>
      <p:sp>
        <p:nvSpPr>
          <p:cNvPr id="62467"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noTextEdit="1"/>
          </p:cNvSpPr>
          <p:nvPr>
            <p:ph type="sldImg"/>
          </p:nvPr>
        </p:nvSpPr>
        <p:spPr>
          <a:ln>
            <a:solidFill>
              <a:srgbClr val="000000"/>
            </a:solidFill>
            <a:miter/>
          </a:ln>
        </p:spPr>
      </p:sp>
      <p:sp>
        <p:nvSpPr>
          <p:cNvPr id="62466" name="备注占位符 2"/>
          <p:cNvSpPr>
            <a:spLocks noGrp="1"/>
          </p:cNvSpPr>
          <p:nvPr>
            <p:ph type="body"/>
          </p:nvPr>
        </p:nvSpPr>
        <p:spPr>
          <a:noFill/>
          <a:ln>
            <a:noFill/>
          </a:ln>
        </p:spPr>
        <p:txBody>
          <a:bodyPr wrap="square" lIns="91440" tIns="45720" rIns="91440" bIns="45720" anchor="t"/>
          <a:p>
            <a:pPr lvl="0" eaLnBrk="1" hangingPunct="1">
              <a:spcBef>
                <a:spcPct val="0"/>
              </a:spcBef>
            </a:pPr>
            <a:endParaRPr lang="zh-CN" altLang="en-US" dirty="0"/>
          </a:p>
        </p:txBody>
      </p:sp>
      <p:sp>
        <p:nvSpPr>
          <p:cNvPr id="62467"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noTextEdit="1"/>
          </p:cNvSpPr>
          <p:nvPr>
            <p:ph type="sldImg"/>
          </p:nvPr>
        </p:nvSpPr>
        <p:spPr>
          <a:ln>
            <a:solidFill>
              <a:srgbClr val="000000"/>
            </a:solidFill>
            <a:miter/>
          </a:ln>
        </p:spPr>
      </p:sp>
      <p:sp>
        <p:nvSpPr>
          <p:cNvPr id="62466" name="备注占位符 2"/>
          <p:cNvSpPr>
            <a:spLocks noGrp="1"/>
          </p:cNvSpPr>
          <p:nvPr>
            <p:ph type="body"/>
          </p:nvPr>
        </p:nvSpPr>
        <p:spPr>
          <a:noFill/>
          <a:ln>
            <a:noFill/>
          </a:ln>
        </p:spPr>
        <p:txBody>
          <a:bodyPr wrap="square" lIns="91440" tIns="45720" rIns="91440" bIns="45720" anchor="t"/>
          <a:p>
            <a:pPr lvl="0" eaLnBrk="1" hangingPunct="1">
              <a:spcBef>
                <a:spcPct val="0"/>
              </a:spcBef>
            </a:pPr>
            <a:endParaRPr lang="zh-CN" altLang="en-US" dirty="0"/>
          </a:p>
        </p:txBody>
      </p:sp>
      <p:sp>
        <p:nvSpPr>
          <p:cNvPr id="62467"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noTextEdit="1"/>
          </p:cNvSpPr>
          <p:nvPr>
            <p:ph type="sldImg"/>
          </p:nvPr>
        </p:nvSpPr>
        <p:spPr>
          <a:ln>
            <a:solidFill>
              <a:srgbClr val="000000"/>
            </a:solidFill>
            <a:miter/>
          </a:ln>
        </p:spPr>
      </p:sp>
      <p:sp>
        <p:nvSpPr>
          <p:cNvPr id="62466" name="备注占位符 2"/>
          <p:cNvSpPr>
            <a:spLocks noGrp="1"/>
          </p:cNvSpPr>
          <p:nvPr>
            <p:ph type="body"/>
          </p:nvPr>
        </p:nvSpPr>
        <p:spPr>
          <a:noFill/>
          <a:ln>
            <a:noFill/>
          </a:ln>
        </p:spPr>
        <p:txBody>
          <a:bodyPr wrap="square" lIns="91440" tIns="45720" rIns="91440" bIns="45720" anchor="t"/>
          <a:p>
            <a:pPr lvl="0" eaLnBrk="1" hangingPunct="1">
              <a:spcBef>
                <a:spcPct val="0"/>
              </a:spcBef>
            </a:pPr>
            <a:endParaRPr lang="zh-CN" altLang="en-US" dirty="0"/>
          </a:p>
        </p:txBody>
      </p:sp>
      <p:sp>
        <p:nvSpPr>
          <p:cNvPr id="62467"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noTextEdit="1"/>
          </p:cNvSpPr>
          <p:nvPr>
            <p:ph type="sldImg"/>
          </p:nvPr>
        </p:nvSpPr>
        <p:spPr>
          <a:ln>
            <a:solidFill>
              <a:srgbClr val="000000"/>
            </a:solidFill>
            <a:miter/>
          </a:ln>
        </p:spPr>
      </p:sp>
      <p:sp>
        <p:nvSpPr>
          <p:cNvPr id="62466" name="备注占位符 2"/>
          <p:cNvSpPr>
            <a:spLocks noGrp="1"/>
          </p:cNvSpPr>
          <p:nvPr>
            <p:ph type="body"/>
          </p:nvPr>
        </p:nvSpPr>
        <p:spPr>
          <a:noFill/>
          <a:ln>
            <a:noFill/>
          </a:ln>
        </p:spPr>
        <p:txBody>
          <a:bodyPr wrap="square" lIns="91440" tIns="45720" rIns="91440" bIns="45720" anchor="t"/>
          <a:p>
            <a:pPr lvl="0" eaLnBrk="1" hangingPunct="1">
              <a:spcBef>
                <a:spcPct val="0"/>
              </a:spcBef>
            </a:pPr>
            <a:endParaRPr lang="zh-CN" altLang="en-US" dirty="0"/>
          </a:p>
        </p:txBody>
      </p:sp>
      <p:sp>
        <p:nvSpPr>
          <p:cNvPr id="62467"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noTextEdit="1"/>
          </p:cNvSpPr>
          <p:nvPr>
            <p:ph type="sldImg"/>
          </p:nvPr>
        </p:nvSpPr>
        <p:spPr>
          <a:ln>
            <a:solidFill>
              <a:srgbClr val="000000"/>
            </a:solidFill>
            <a:miter/>
          </a:ln>
        </p:spPr>
      </p:sp>
      <p:sp>
        <p:nvSpPr>
          <p:cNvPr id="62466" name="备注占位符 2"/>
          <p:cNvSpPr>
            <a:spLocks noGrp="1"/>
          </p:cNvSpPr>
          <p:nvPr>
            <p:ph type="body"/>
          </p:nvPr>
        </p:nvSpPr>
        <p:spPr>
          <a:noFill/>
          <a:ln>
            <a:noFill/>
          </a:ln>
        </p:spPr>
        <p:txBody>
          <a:bodyPr wrap="square" lIns="91440" tIns="45720" rIns="91440" bIns="45720" anchor="t"/>
          <a:p>
            <a:pPr lvl="0" eaLnBrk="1" hangingPunct="1">
              <a:spcBef>
                <a:spcPct val="0"/>
              </a:spcBef>
            </a:pPr>
            <a:endParaRPr lang="zh-CN" altLang="en-US" dirty="0"/>
          </a:p>
        </p:txBody>
      </p:sp>
      <p:sp>
        <p:nvSpPr>
          <p:cNvPr id="62467"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幻灯片图像占位符 1"/>
          <p:cNvSpPr>
            <a:spLocks noGrp="1" noRot="1" noChangeAspect="1" noTextEdit="1"/>
          </p:cNvSpPr>
          <p:nvPr>
            <p:ph type="sldImg"/>
          </p:nvPr>
        </p:nvSpPr>
        <p:spPr>
          <a:ln>
            <a:solidFill>
              <a:srgbClr val="000000"/>
            </a:solidFill>
            <a:miter/>
          </a:ln>
        </p:spPr>
      </p:sp>
      <p:sp>
        <p:nvSpPr>
          <p:cNvPr id="27650" name="备注占位符 2"/>
          <p:cNvSpPr>
            <a:spLocks noGrp="1"/>
          </p:cNvSpPr>
          <p:nvPr>
            <p:ph type="body"/>
          </p:nvPr>
        </p:nvSpPr>
        <p:spPr>
          <a:noFill/>
          <a:ln>
            <a:noFill/>
          </a:ln>
        </p:spPr>
        <p:txBody>
          <a:bodyPr wrap="square" lIns="91440" tIns="45720" rIns="91440" bIns="45720" anchor="t"/>
          <a:p>
            <a:pPr lvl="0" eaLnBrk="1" hangingPunct="1">
              <a:spcBef>
                <a:spcPct val="0"/>
              </a:spcBef>
            </a:pPr>
            <a:r>
              <a:rPr lang="zh-CN" altLang="en-US" dirty="0"/>
              <a:t>讲解：</a:t>
            </a:r>
            <a:endParaRPr lang="en-US" altLang="zh-CN" dirty="0"/>
          </a:p>
          <a:p>
            <a:pPr lvl="0" eaLnBrk="1" hangingPunct="1">
              <a:spcBef>
                <a:spcPct val="0"/>
              </a:spcBef>
            </a:pPr>
            <a:r>
              <a:rPr lang="zh-CN" altLang="en-US" dirty="0"/>
              <a:t>与</a:t>
            </a:r>
            <a:r>
              <a:rPr lang="en-US" altLang="zh-CN" dirty="0"/>
              <a:t>CSS</a:t>
            </a:r>
            <a:r>
              <a:rPr lang="zh-CN" altLang="en-US" dirty="0"/>
              <a:t>对比讲解</a:t>
            </a:r>
            <a:r>
              <a:rPr lang="en-US" altLang="zh-CN" dirty="0"/>
              <a:t>script</a:t>
            </a:r>
            <a:r>
              <a:rPr lang="zh-CN" altLang="en-US" dirty="0"/>
              <a:t>标签、</a:t>
            </a:r>
            <a:r>
              <a:rPr lang="en-US" altLang="zh-CN" dirty="0"/>
              <a:t>type</a:t>
            </a:r>
            <a:r>
              <a:rPr lang="zh-CN" altLang="en-US" dirty="0"/>
              <a:t>属性；</a:t>
            </a:r>
            <a:endParaRPr lang="en-US" altLang="zh-CN" dirty="0"/>
          </a:p>
          <a:p>
            <a:pPr lvl="0" eaLnBrk="1" hangingPunct="1">
              <a:spcBef>
                <a:spcPct val="0"/>
              </a:spcBef>
            </a:pPr>
            <a:r>
              <a:rPr lang="en-US" altLang="en-US" dirty="0"/>
              <a:t>&lt;script&gt;…&lt;/script&gt;</a:t>
            </a:r>
            <a:r>
              <a:rPr lang="zh-CN" altLang="en-US" dirty="0"/>
              <a:t>可以包含在文档中的任何地方，只要保证这些代码在被使用前已读取并加载到内存即可。</a:t>
            </a:r>
            <a:endParaRPr lang="en-US" altLang="zh-CN" dirty="0"/>
          </a:p>
          <a:p>
            <a:pPr lvl="0" eaLnBrk="1" hangingPunct="1">
              <a:spcBef>
                <a:spcPct val="0"/>
              </a:spcBef>
            </a:pPr>
            <a:r>
              <a:rPr lang="zh-CN" altLang="en-US" dirty="0"/>
              <a:t>演示（</a:t>
            </a:r>
            <a:r>
              <a:rPr lang="en-US" altLang="zh-CN" dirty="0"/>
              <a:t>javascript</a:t>
            </a:r>
            <a:r>
              <a:rPr lang="zh-CN" altLang="en-US" dirty="0"/>
              <a:t>基本结构）：介绍例子中的语句作用，让学员对</a:t>
            </a:r>
            <a:r>
              <a:rPr lang="en-US" altLang="zh-CN" dirty="0"/>
              <a:t>Javascript</a:t>
            </a:r>
            <a:r>
              <a:rPr lang="zh-CN" altLang="en-US" dirty="0"/>
              <a:t>有一个认识即可；</a:t>
            </a:r>
            <a:endParaRPr lang="en-US" altLang="zh-CN" dirty="0"/>
          </a:p>
        </p:txBody>
      </p:sp>
      <p:sp>
        <p:nvSpPr>
          <p:cNvPr id="27651"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lvl1pPr>
              <a:defRPr baseline="0">
                <a:solidFill>
                  <a:srgbClr val="009966"/>
                </a:solidFill>
              </a:defRPr>
            </a:lvl1pPr>
          </a:lstStyle>
          <a:p>
            <a:pPr fontAlgn="base"/>
            <a:r>
              <a:rPr lang="zh-CN" altLang="en-US" strike="noStrike" noProof="1" dirty="0" smtClean="0"/>
              <a:t>单击此处编辑母版标题样式</a:t>
            </a:r>
            <a:endParaRPr lang="zh-CN" altLang="en-US" strike="noStrike" noProof="1" dirty="0"/>
          </a:p>
        </p:txBody>
      </p:sp>
      <p:sp>
        <p:nvSpPr>
          <p:cNvPr id="3" name="副标题 2"/>
          <p:cNvSpPr>
            <a:spLocks noGrp="1"/>
          </p:cNvSpPr>
          <p:nvPr>
            <p:ph type="subTitle" idx="1"/>
          </p:nvPr>
        </p:nvSpPr>
        <p:spPr>
          <a:xfrm>
            <a:off x="1371600" y="2914650"/>
            <a:ext cx="6400800" cy="1314450"/>
          </a:xfrm>
        </p:spPr>
        <p:txBody>
          <a:bodyPr/>
          <a:lstStyle>
            <a:lvl1pPr marL="0" indent="0" algn="ctr">
              <a:buNone/>
              <a:defRPr baseline="0">
                <a:solidFill>
                  <a:srgbClr val="009966"/>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dirty="0" smtClean="0"/>
              <a:t>单击此处编辑母版副标题样式</a:t>
            </a:r>
            <a:endParaRPr lang="zh-CN" altLang="en-US" strike="noStrike" noProof="1" dirty="0"/>
          </a:p>
        </p:txBody>
      </p:sp>
      <p:sp>
        <p:nvSpPr>
          <p:cNvPr id="8" name="页脚占位符 3"/>
          <p:cNvSpPr>
            <a:spLocks noGrp="1"/>
          </p:cNvSpPr>
          <p:nvPr>
            <p:ph type="ftr" sz="quarter" idx="3"/>
          </p:nvPr>
        </p:nvSpPr>
        <p:spPr bwMode="auto">
          <a:xfrm>
            <a:off x="3124200" y="4767263"/>
            <a:ext cx="2895600" cy="274638"/>
          </a:xfrm>
          <a:prstGeom prst="rect">
            <a:avLst/>
          </a:prstGeom>
          <a:noFill/>
          <a:ln w="9525">
            <a:noFill/>
            <a:miter lim="800000"/>
          </a:ln>
        </p:spPr>
        <p:txBody>
          <a:bodyPr vert="horz" wrap="square" lIns="91440" tIns="45720" rIns="91440" bIns="45720" numCol="1" anchor="ctr"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defRPr/>
            </a:pPr>
            <a:endParaRPr kumimoji="0" lang="zh-CN" altLang="zh-CN" b="0" i="0" kern="1200" cap="none" spc="0" normalizeH="0" baseline="0" noProof="0">
              <a:latin typeface="+mn-lt"/>
              <a:ea typeface="+mn-ea"/>
              <a:cs typeface="+mn-cs"/>
              <a:sym typeface="微软雅黑" panose="020B0503020204020204" pitchFamily="34" charset="-122"/>
            </a:endParaRPr>
          </a:p>
        </p:txBody>
      </p:sp>
      <p:sp>
        <p:nvSpPr>
          <p:cNvPr id="9" name="灯片编号占位符 4"/>
          <p:cNvSpPr>
            <a:spLocks noGrp="1"/>
          </p:cNvSpPr>
          <p:nvPr>
            <p:ph type="sldNum" sz="quarter" idx="4"/>
          </p:nvPr>
        </p:nvSpPr>
        <p:spPr bwMode="auto">
          <a:xfrm>
            <a:off x="6553200" y="4767263"/>
            <a:ext cx="2133600" cy="274638"/>
          </a:xfrm>
          <a:prstGeom prst="rect">
            <a:avLst/>
          </a:prstGeom>
          <a:noFill/>
          <a:ln w="9525">
            <a:noFill/>
            <a:miter lim="800000"/>
          </a:ln>
        </p:spPr>
        <p:txBody>
          <a:bodyPr vert="horz" wrap="square" lIns="91440" tIns="45720" rIns="91440" bIns="45720" numCol="1" anchor="ctr" anchorCtr="0" compatLnSpc="1"/>
          <a:p>
            <a:pPr algn="r" eaLnBrk="1" fontAlgn="base" hangingPunct="1">
              <a:buChar char="•"/>
            </a:pPr>
            <a:fld id="{9A0DB2DC-4C9A-4742-B13C-FB6460FD3503}" type="slidenum">
              <a:rPr lang="zh-CN" altLang="en-US" sz="1200" noProof="1" dirty="0">
                <a:solidFill>
                  <a:srgbClr val="898989"/>
                </a:solidFill>
                <a:latin typeface="微软雅黑" panose="020B0503020204020204" pitchFamily="34" charset="-122"/>
                <a:ea typeface="微软雅黑" panose="020B0503020204020204" pitchFamily="34" charset="-122"/>
                <a:cs typeface="+mn-ea"/>
                <a:sym typeface="微软雅黑" panose="020B0503020204020204" pitchFamily="34" charset="-122"/>
              </a:rPr>
            </a:fld>
            <a:endParaRPr lang="zh-CN" altLang="en-US" sz="1200" noProof="1" dirty="0">
              <a:solidFill>
                <a:srgbClr val="898989"/>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bg1"/>
        </a:solidFill>
        <a:effectLst/>
      </p:bgPr>
    </p:bg>
    <p:spTree>
      <p:nvGrpSpPr>
        <p:cNvPr id="1" name=""/>
        <p:cNvGrpSpPr/>
        <p:nvPr/>
      </p:nvGrpSpPr>
      <p:grpSpPr>
        <a:xfrm>
          <a:off x="0" y="0"/>
          <a:ext cx="0" cy="0"/>
          <a:chOff x="0" y="0"/>
          <a:chExt cx="0" cy="0"/>
        </a:xfrm>
      </p:grpSpPr>
      <p:sp>
        <p:nvSpPr>
          <p:cNvPr id="3076" name="直接连接符 8"/>
          <p:cNvSpPr/>
          <p:nvPr userDrawn="1"/>
        </p:nvSpPr>
        <p:spPr>
          <a:xfrm rot="5400000">
            <a:off x="709613" y="2563813"/>
            <a:ext cx="3152775" cy="3175"/>
          </a:xfrm>
          <a:prstGeom prst="line">
            <a:avLst/>
          </a:prstGeom>
          <a:ln w="6350" cap="flat" cmpd="sng">
            <a:solidFill>
              <a:srgbClr val="7F7F7F">
                <a:alpha val="50195"/>
              </a:srgbClr>
            </a:solidFill>
            <a:prstDash val="solid"/>
            <a:round/>
            <a:headEnd type="none" w="med" len="med"/>
            <a:tailEnd type="none" w="med" len="med"/>
          </a:ln>
        </p:spPr>
        <p:txBody>
          <a:bodyPr anchor="t"/>
          <a:p>
            <a:pPr lvl="0" indent="0"/>
            <a:endParaRPr lang="zh-CN" altLang="en-US"/>
          </a:p>
        </p:txBody>
      </p:sp>
      <p:sp>
        <p:nvSpPr>
          <p:cNvPr id="6" name="文本占位符 33"/>
          <p:cNvSpPr>
            <a:spLocks noGrp="1"/>
          </p:cNvSpPr>
          <p:nvPr>
            <p:ph type="body" sz="quarter" idx="12"/>
          </p:nvPr>
        </p:nvSpPr>
        <p:spPr>
          <a:xfrm>
            <a:off x="-32" y="919173"/>
            <a:ext cx="2214578" cy="928694"/>
          </a:xfrm>
        </p:spPr>
        <p:txBody>
          <a:bodyPr lIns="0" tIns="0" rIns="0" bIns="0" rtlCol="0" anchor="ctr">
            <a:normAutofit/>
          </a:bodyPr>
          <a:lstStyle>
            <a:lvl1pPr algn="ctr" defTabSz="913765" rtl="0" eaLnBrk="1" latinLnBrk="0" hangingPunct="1">
              <a:lnSpc>
                <a:spcPct val="150000"/>
              </a:lnSpc>
              <a:spcBef>
                <a:spcPct val="0"/>
              </a:spcBef>
              <a:buNone/>
              <a:defRPr lang="en-US" altLang="zh-CN" sz="2400" b="1" kern="1200" baseline="0" dirty="0" smtClean="0">
                <a:solidFill>
                  <a:srgbClr val="009966"/>
                </a:solidFill>
                <a:latin typeface="微软雅黑" panose="020B0503020204020204" pitchFamily="34" charset="-122"/>
                <a:ea typeface="微软雅黑" panose="020B0503020204020204" pitchFamily="34" charset="-122"/>
                <a:cs typeface="+mj-cs"/>
              </a:defRPr>
            </a:lvl1pPr>
          </a:lstStyle>
          <a:p>
            <a:pPr lvl="0" fontAlgn="base"/>
            <a:r>
              <a:rPr lang="zh-CN" altLang="en-US" strike="noStrike" noProof="1" smtClean="0"/>
              <a:t>单击此处编辑母版文本样式</a:t>
            </a:r>
            <a:endParaRPr lang="zh-CN" altLang="en-US" strike="noStrike" noProof="1" smtClean="0"/>
          </a:p>
        </p:txBody>
      </p:sp>
      <p:sp>
        <p:nvSpPr>
          <p:cNvPr id="7" name="文本占位符 33"/>
          <p:cNvSpPr>
            <a:spLocks noGrp="1"/>
          </p:cNvSpPr>
          <p:nvPr>
            <p:ph type="body" sz="quarter" idx="13"/>
          </p:nvPr>
        </p:nvSpPr>
        <p:spPr>
          <a:xfrm>
            <a:off x="-32" y="3205189"/>
            <a:ext cx="2214578" cy="928694"/>
          </a:xfrm>
        </p:spPr>
        <p:txBody>
          <a:bodyPr lIns="0" tIns="0" rIns="0" bIns="0" rtlCol="0" anchor="ctr">
            <a:normAutofit/>
          </a:bodyPr>
          <a:lstStyle>
            <a:lvl1pPr algn="ctr" defTabSz="913765" rtl="0" eaLnBrk="1" latinLnBrk="0" hangingPunct="1">
              <a:lnSpc>
                <a:spcPct val="150000"/>
              </a:lnSpc>
              <a:spcBef>
                <a:spcPct val="0"/>
              </a:spcBef>
              <a:buNone/>
              <a:defRPr lang="en-US" altLang="zh-CN" sz="2400" b="1" kern="1200" baseline="0" dirty="0" smtClean="0">
                <a:solidFill>
                  <a:srgbClr val="009966"/>
                </a:solidFill>
                <a:latin typeface="微软雅黑" panose="020B0503020204020204" pitchFamily="34" charset="-122"/>
                <a:ea typeface="微软雅黑" panose="020B0503020204020204" pitchFamily="34" charset="-122"/>
                <a:cs typeface="+mj-cs"/>
              </a:defRPr>
            </a:lvl1pPr>
          </a:lstStyle>
          <a:p>
            <a:pPr lvl="0" fontAlgn="base"/>
            <a:r>
              <a:rPr lang="zh-CN" altLang="en-US" strike="noStrike" noProof="1" smtClean="0"/>
              <a:t>单击此处编辑母版文本样式</a:t>
            </a:r>
            <a:endParaRPr lang="zh-CN" altLang="en-US" strike="noStrike" noProof="1" smtClean="0"/>
          </a:p>
        </p:txBody>
      </p:sp>
      <p:sp>
        <p:nvSpPr>
          <p:cNvPr id="9" name="内容占位符 2"/>
          <p:cNvSpPr>
            <a:spLocks noGrp="1"/>
          </p:cNvSpPr>
          <p:nvPr>
            <p:ph idx="1"/>
          </p:nvPr>
        </p:nvSpPr>
        <p:spPr>
          <a:xfrm>
            <a:off x="2357422" y="985837"/>
            <a:ext cx="6143668" cy="2514607"/>
          </a:xfrm>
        </p:spPr>
        <p:txBody>
          <a:body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2" name="页脚占位符 2"/>
          <p:cNvSpPr>
            <a:spLocks noGrp="1"/>
          </p:cNvSpPr>
          <p:nvPr>
            <p:ph type="ftr" sz="quarter" idx="3"/>
          </p:nvPr>
        </p:nvSpPr>
        <p:spPr bwMode="auto">
          <a:xfrm>
            <a:off x="3124200" y="4767263"/>
            <a:ext cx="2895600" cy="274638"/>
          </a:xfrm>
          <a:prstGeom prst="rect">
            <a:avLst/>
          </a:prstGeom>
          <a:noFill/>
          <a:ln w="9525">
            <a:noFill/>
            <a:miter lim="800000"/>
          </a:ln>
        </p:spPr>
        <p:txBody>
          <a:bodyPr vert="horz" wrap="square" lIns="91440" tIns="45720" rIns="91440" bIns="45720" numCol="1" anchor="ctr"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defRPr/>
            </a:pPr>
            <a:endParaRPr kumimoji="0" lang="zh-CN" altLang="zh-CN" b="0" i="0" kern="1200" cap="none" spc="0" normalizeH="0" baseline="0" noProof="0">
              <a:latin typeface="+mn-lt"/>
              <a:ea typeface="+mn-ea"/>
              <a:cs typeface="+mn-cs"/>
              <a:sym typeface="微软雅黑" panose="020B0503020204020204" pitchFamily="34" charset="-122"/>
            </a:endParaRPr>
          </a:p>
        </p:txBody>
      </p:sp>
      <p:sp>
        <p:nvSpPr>
          <p:cNvPr id="10" name="灯片编号占位符 3"/>
          <p:cNvSpPr>
            <a:spLocks noGrp="1"/>
          </p:cNvSpPr>
          <p:nvPr>
            <p:ph type="sldNum" sz="quarter" idx="4"/>
          </p:nvPr>
        </p:nvSpPr>
        <p:spPr bwMode="auto">
          <a:xfrm>
            <a:off x="6553200" y="4767263"/>
            <a:ext cx="2133600" cy="274638"/>
          </a:xfrm>
          <a:prstGeom prst="rect">
            <a:avLst/>
          </a:prstGeom>
          <a:noFill/>
          <a:ln w="9525">
            <a:noFill/>
            <a:miter lim="800000"/>
          </a:ln>
        </p:spPr>
        <p:txBody>
          <a:bodyPr vert="horz" wrap="square" lIns="91440" tIns="45720" rIns="91440" bIns="45720" numCol="1" anchor="ctr" anchorCtr="0" compatLnSpc="1"/>
          <a:p>
            <a:pPr algn="r" eaLnBrk="1" fontAlgn="base" hangingPunct="1">
              <a:buChar char="•"/>
            </a:pPr>
            <a:fld id="{9A0DB2DC-4C9A-4742-B13C-FB6460FD3503}" type="slidenum">
              <a:rPr lang="zh-CN" altLang="en-US" sz="1200" noProof="1" dirty="0">
                <a:solidFill>
                  <a:srgbClr val="898989"/>
                </a:solidFill>
                <a:latin typeface="微软雅黑" panose="020B0503020204020204" pitchFamily="34" charset="-122"/>
                <a:ea typeface="微软雅黑" panose="020B0503020204020204" pitchFamily="34" charset="-122"/>
                <a:cs typeface="+mn-ea"/>
                <a:sym typeface="微软雅黑" panose="020B0503020204020204" pitchFamily="34" charset="-122"/>
              </a:rPr>
            </a:fld>
            <a:endParaRPr lang="zh-CN" altLang="en-US" sz="1200" noProof="1" dirty="0">
              <a:solidFill>
                <a:srgbClr val="898989"/>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pic>
        <p:nvPicPr>
          <p:cNvPr id="4101" name="图片 8" descr="logo.png"/>
          <p:cNvPicPr>
            <a:picLocks noChangeAspect="1"/>
          </p:cNvPicPr>
          <p:nvPr userDrawn="1"/>
        </p:nvPicPr>
        <p:blipFill>
          <a:blip r:embed="rId2"/>
          <a:stretch>
            <a:fillRect/>
          </a:stretch>
        </p:blipFill>
        <p:spPr>
          <a:xfrm>
            <a:off x="7704138" y="4357688"/>
            <a:ext cx="1154112" cy="500062"/>
          </a:xfrm>
          <a:prstGeom prst="rect">
            <a:avLst/>
          </a:prstGeom>
          <a:noFill/>
          <a:ln w="9525">
            <a:noFill/>
          </a:ln>
        </p:spPr>
      </p:pic>
      <p:sp>
        <p:nvSpPr>
          <p:cNvPr id="2" name="标题 1"/>
          <p:cNvSpPr>
            <a:spLocks noGrp="1"/>
          </p:cNvSpPr>
          <p:nvPr>
            <p:ph type="title"/>
          </p:nvPr>
        </p:nvSpPr>
        <p:spPr/>
        <p:txBody>
          <a:body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idx="1"/>
          </p:nvPr>
        </p:nvSpPr>
        <p:spPr>
          <a:xfrm>
            <a:off x="900000" y="1260000"/>
            <a:ext cx="7200000" cy="2520000"/>
          </a:xfrm>
        </p:spPr>
        <p:txBody>
          <a:bodyPr anchor="t" anchorCtr="0"/>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5"/>
          </p:nvPr>
        </p:nvSpPr>
        <p:spPr>
          <a:xfrm>
            <a:off x="3124200" y="4767263"/>
            <a:ext cx="2895600" cy="274638"/>
          </a:xfrm>
          <a:prstGeom prst="rect">
            <a:avLst/>
          </a:prstGeom>
          <a:noFill/>
          <a:ln w="9525">
            <a:noFill/>
            <a:miter lim="800000"/>
          </a:ln>
        </p:spPr>
        <p:txBody>
          <a:bodyPr vert="horz" wrap="square" lIns="91440" tIns="45720" rIns="91440" bIns="45720" numCol="1" anchor="ctr" anchorCtr="0" compatLnSpc="1"/>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b="0" i="0" kern="1200" cap="none" spc="0" normalizeH="0" baseline="0" noProof="0">
              <a:latin typeface="+mn-lt"/>
              <a:ea typeface="+mn-ea"/>
              <a:cs typeface="+mn-cs"/>
              <a:sym typeface="微软雅黑" panose="020B0503020204020204" pitchFamily="34" charset="-122"/>
            </a:endParaRPr>
          </a:p>
        </p:txBody>
      </p:sp>
      <p:sp>
        <p:nvSpPr>
          <p:cNvPr id="6" name="灯片编号占位符 5"/>
          <p:cNvSpPr>
            <a:spLocks noGrp="1"/>
          </p:cNvSpPr>
          <p:nvPr>
            <p:ph type="sldNum" sz="quarter" idx="16"/>
          </p:nvPr>
        </p:nvSpPr>
        <p:spPr>
          <a:xfrm>
            <a:off x="6553200" y="4767263"/>
            <a:ext cx="2133600" cy="274638"/>
          </a:xfrm>
          <a:prstGeom prst="rect">
            <a:avLst/>
          </a:prstGeom>
          <a:noFill/>
          <a:ln w="9525">
            <a:noFill/>
            <a:miter lim="800000"/>
          </a:ln>
        </p:spPr>
        <p:txBody>
          <a:bodyPr vert="horz" wrap="square" lIns="91440" tIns="45720" rIns="91440" bIns="45720" numCol="1" anchor="ctr" anchorCtr="0" compatLnSpc="1"/>
          <a:p>
            <a:pPr algn="r" eaLnBrk="1" fontAlgn="base" hangingPunct="1">
              <a:buChar char="•"/>
            </a:pPr>
            <a:fld id="{9A0DB2DC-4C9A-4742-B13C-FB6460FD3503}" type="slidenum">
              <a:rPr lang="zh-CN" altLang="en-US" sz="1200" noProof="1" dirty="0">
                <a:solidFill>
                  <a:srgbClr val="898989"/>
                </a:solidFill>
                <a:latin typeface="微软雅黑" panose="020B0503020204020204" pitchFamily="34" charset="-122"/>
                <a:ea typeface="微软雅黑" panose="020B0503020204020204" pitchFamily="34" charset="-122"/>
                <a:cs typeface="+mn-ea"/>
                <a:sym typeface="微软雅黑" panose="020B0503020204020204" pitchFamily="34" charset="-122"/>
              </a:rPr>
            </a:fld>
            <a:endParaRPr lang="zh-CN" altLang="en-US" sz="1200" noProof="1" dirty="0">
              <a:solidFill>
                <a:srgbClr val="898989"/>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bg>
      <p:bgPr>
        <a:solidFill>
          <a:schemeClr val="bg1"/>
        </a:solidFill>
        <a:effectLst/>
      </p:bgPr>
    </p:bg>
    <p:spTree>
      <p:nvGrpSpPr>
        <p:cNvPr id="1" name=""/>
        <p:cNvGrpSpPr/>
        <p:nvPr/>
      </p:nvGrpSpPr>
      <p:grpSpPr>
        <a:xfrm>
          <a:off x="0" y="0"/>
          <a:ext cx="0" cy="0"/>
          <a:chOff x="0" y="0"/>
          <a:chExt cx="0" cy="0"/>
        </a:xfrm>
      </p:grpSpPr>
      <p:cxnSp>
        <p:nvCxnSpPr>
          <p:cNvPr id="5125" name="直接连接符 8"/>
          <p:cNvCxnSpPr/>
          <p:nvPr/>
        </p:nvCxnSpPr>
        <p:spPr>
          <a:xfrm>
            <a:off x="4572000" y="1203960"/>
            <a:ext cx="0" cy="3455670"/>
          </a:xfrm>
          <a:prstGeom prst="line">
            <a:avLst/>
          </a:prstGeom>
          <a:ln w="9525" cap="flat" cmpd="sng">
            <a:solidFill>
              <a:srgbClr val="BFBFBF"/>
            </a:solidFill>
            <a:prstDash val="solid"/>
            <a:round/>
            <a:headEnd type="none" w="med" len="med"/>
            <a:tailEnd type="none" w="med" len="med"/>
          </a:ln>
        </p:spPr>
      </p:cxnSp>
      <p:pic>
        <p:nvPicPr>
          <p:cNvPr id="5126" name="图片 9" descr="logo.png"/>
          <p:cNvPicPr>
            <a:picLocks noChangeAspect="1"/>
          </p:cNvPicPr>
          <p:nvPr userDrawn="1"/>
        </p:nvPicPr>
        <p:blipFill>
          <a:blip r:embed="rId2"/>
          <a:stretch>
            <a:fillRect/>
          </a:stretch>
        </p:blipFill>
        <p:spPr>
          <a:xfrm>
            <a:off x="7704138" y="4357688"/>
            <a:ext cx="1154112" cy="500062"/>
          </a:xfrm>
          <a:prstGeom prst="rect">
            <a:avLst/>
          </a:prstGeom>
          <a:noFill/>
          <a:ln w="9525">
            <a:noFill/>
          </a:ln>
        </p:spPr>
      </p:pic>
      <p:sp>
        <p:nvSpPr>
          <p:cNvPr id="3" name="文本占位符 2"/>
          <p:cNvSpPr>
            <a:spLocks noGrp="1"/>
          </p:cNvSpPr>
          <p:nvPr>
            <p:ph type="body" idx="1"/>
          </p:nvPr>
        </p:nvSpPr>
        <p:spPr>
          <a:xfrm>
            <a:off x="457200" y="342909"/>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dirty="0" smtClean="0"/>
              <a:t>单击此处编辑母版文本样式</a:t>
            </a:r>
            <a:endParaRPr lang="zh-CN" altLang="en-US" strike="noStrike" noProof="1" dirty="0" smtClean="0"/>
          </a:p>
        </p:txBody>
      </p:sp>
      <p:sp>
        <p:nvSpPr>
          <p:cNvPr id="4" name="内容占位符 3"/>
          <p:cNvSpPr>
            <a:spLocks noGrp="1"/>
          </p:cNvSpPr>
          <p:nvPr>
            <p:ph sz="half" idx="2"/>
          </p:nvPr>
        </p:nvSpPr>
        <p:spPr>
          <a:xfrm>
            <a:off x="457200" y="823921"/>
            <a:ext cx="4040188" cy="28908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342909"/>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dirty="0" smtClean="0"/>
              <a:t>单击此处编辑母版文本样式</a:t>
            </a:r>
            <a:endParaRPr lang="zh-CN" altLang="en-US" strike="noStrike" noProof="1" dirty="0" smtClean="0"/>
          </a:p>
        </p:txBody>
      </p:sp>
      <p:sp>
        <p:nvSpPr>
          <p:cNvPr id="6" name="内容占位符 5"/>
          <p:cNvSpPr>
            <a:spLocks noGrp="1"/>
          </p:cNvSpPr>
          <p:nvPr>
            <p:ph sz="quarter" idx="4"/>
          </p:nvPr>
        </p:nvSpPr>
        <p:spPr>
          <a:xfrm>
            <a:off x="4645025" y="823921"/>
            <a:ext cx="4041775" cy="28908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 name="页脚占位符 1"/>
          <p:cNvSpPr>
            <a:spLocks noGrp="1"/>
          </p:cNvSpPr>
          <p:nvPr>
            <p:ph type="ftr" sz="quarter" idx="13"/>
          </p:nvPr>
        </p:nvSpPr>
        <p:spPr>
          <a:xfrm>
            <a:off x="3124200" y="4767263"/>
            <a:ext cx="2895600" cy="274638"/>
          </a:xfrm>
          <a:prstGeom prst="rect">
            <a:avLst/>
          </a:prstGeom>
          <a:noFill/>
          <a:ln w="9525">
            <a:noFill/>
            <a:miter lim="800000"/>
          </a:ln>
        </p:spPr>
        <p:txBody>
          <a:bodyPr vert="horz" wrap="square" lIns="91440" tIns="45720" rIns="91440" bIns="45720" numCol="1" anchor="ctr" anchorCtr="0" compatLnSpc="1"/>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b="0" i="0" kern="1200" cap="none" spc="0" normalizeH="0" baseline="0" noProof="0">
              <a:latin typeface="+mn-lt"/>
              <a:ea typeface="+mn-ea"/>
              <a:cs typeface="+mn-cs"/>
              <a:sym typeface="微软雅黑" panose="020B0503020204020204" pitchFamily="34" charset="-122"/>
            </a:endParaRPr>
          </a:p>
        </p:txBody>
      </p:sp>
      <p:sp>
        <p:nvSpPr>
          <p:cNvPr id="7" name="灯片编号占位符 6"/>
          <p:cNvSpPr>
            <a:spLocks noGrp="1"/>
          </p:cNvSpPr>
          <p:nvPr>
            <p:ph type="sldNum" sz="quarter" idx="14"/>
          </p:nvPr>
        </p:nvSpPr>
        <p:spPr>
          <a:xfrm>
            <a:off x="6553200" y="4767263"/>
            <a:ext cx="2133600" cy="274638"/>
          </a:xfrm>
          <a:prstGeom prst="rect">
            <a:avLst/>
          </a:prstGeom>
          <a:noFill/>
          <a:ln w="9525">
            <a:noFill/>
            <a:miter lim="800000"/>
          </a:ln>
        </p:spPr>
        <p:txBody>
          <a:bodyPr vert="horz" wrap="square" lIns="91440" tIns="45720" rIns="91440" bIns="45720" numCol="1" anchor="ctr" anchorCtr="0" compatLnSpc="1"/>
          <a:p>
            <a:pPr algn="r" eaLnBrk="1" fontAlgn="base" hangingPunct="1">
              <a:buChar char="•"/>
            </a:pPr>
            <a:fld id="{9A0DB2DC-4C9A-4742-B13C-FB6460FD3503}" type="slidenum">
              <a:rPr lang="zh-CN" altLang="en-US" sz="1200" noProof="1" dirty="0">
                <a:solidFill>
                  <a:srgbClr val="898989"/>
                </a:solidFill>
                <a:latin typeface="微软雅黑" panose="020B0503020204020204" pitchFamily="34" charset="-122"/>
                <a:ea typeface="微软雅黑" panose="020B0503020204020204" pitchFamily="34" charset="-122"/>
                <a:cs typeface="+mn-ea"/>
                <a:sym typeface="微软雅黑" panose="020B0503020204020204" pitchFamily="34" charset="-122"/>
              </a:rPr>
            </a:fld>
            <a:endParaRPr lang="zh-CN" altLang="en-US" sz="1200" noProof="1" dirty="0">
              <a:solidFill>
                <a:srgbClr val="898989"/>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8" name="页脚占位符 3"/>
          <p:cNvSpPr>
            <a:spLocks noGrp="1"/>
          </p:cNvSpPr>
          <p:nvPr>
            <p:ph type="ftr" sz="quarter" idx="3"/>
          </p:nvPr>
        </p:nvSpPr>
        <p:spPr bwMode="auto">
          <a:xfrm>
            <a:off x="3124200" y="4767263"/>
            <a:ext cx="2895600" cy="274638"/>
          </a:xfrm>
          <a:prstGeom prst="rect">
            <a:avLst/>
          </a:prstGeom>
          <a:noFill/>
          <a:ln w="9525">
            <a:noFill/>
            <a:miter lim="800000"/>
          </a:ln>
        </p:spPr>
        <p:txBody>
          <a:bodyPr vert="horz" wrap="square" lIns="91440" tIns="45720" rIns="91440" bIns="45720" numCol="1" anchor="ctr"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defRPr/>
            </a:pPr>
            <a:endParaRPr kumimoji="0" lang="zh-CN" altLang="zh-CN" b="0" i="0" kern="1200" cap="none" spc="0" normalizeH="0" baseline="0" noProof="0">
              <a:latin typeface="+mn-lt"/>
              <a:ea typeface="+mn-ea"/>
              <a:cs typeface="+mn-cs"/>
              <a:sym typeface="微软雅黑" panose="020B0503020204020204" pitchFamily="34" charset="-122"/>
            </a:endParaRPr>
          </a:p>
        </p:txBody>
      </p:sp>
      <p:sp>
        <p:nvSpPr>
          <p:cNvPr id="9" name="灯片编号占位符 4"/>
          <p:cNvSpPr>
            <a:spLocks noGrp="1"/>
          </p:cNvSpPr>
          <p:nvPr>
            <p:ph type="sldNum" sz="quarter" idx="4"/>
          </p:nvPr>
        </p:nvSpPr>
        <p:spPr bwMode="auto">
          <a:xfrm>
            <a:off x="6553200" y="4767263"/>
            <a:ext cx="2133600" cy="274638"/>
          </a:xfrm>
          <a:prstGeom prst="rect">
            <a:avLst/>
          </a:prstGeom>
          <a:noFill/>
          <a:ln w="9525">
            <a:noFill/>
            <a:miter lim="800000"/>
          </a:ln>
        </p:spPr>
        <p:txBody>
          <a:bodyPr vert="horz" wrap="square" lIns="91440" tIns="45720" rIns="91440" bIns="45720" numCol="1" anchor="ctr" anchorCtr="0" compatLnSpc="1"/>
          <a:p>
            <a:pPr algn="r" eaLnBrk="1" fontAlgn="base" hangingPunct="1">
              <a:buChar char="•"/>
            </a:pPr>
            <a:fld id="{9A0DB2DC-4C9A-4742-B13C-FB6460FD3503}" type="slidenum">
              <a:rPr lang="zh-CN" altLang="en-US" sz="1200" noProof="1" dirty="0">
                <a:solidFill>
                  <a:srgbClr val="898989"/>
                </a:solidFill>
                <a:latin typeface="微软雅黑" panose="020B0503020204020204" pitchFamily="34" charset="-122"/>
                <a:ea typeface="微软雅黑" panose="020B0503020204020204" pitchFamily="34" charset="-122"/>
                <a:cs typeface="+mn-ea"/>
                <a:sym typeface="微软雅黑" panose="020B0503020204020204" pitchFamily="34" charset="-122"/>
              </a:rPr>
            </a:fld>
            <a:endParaRPr lang="zh-CN" altLang="en-US" sz="1200" noProof="1" dirty="0">
              <a:solidFill>
                <a:srgbClr val="898989"/>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5" name="内容占位符 2"/>
          <p:cNvSpPr>
            <a:spLocks noGrp="1"/>
          </p:cNvSpPr>
          <p:nvPr>
            <p:ph idx="1"/>
          </p:nvPr>
        </p:nvSpPr>
        <p:spPr>
          <a:xfrm>
            <a:off x="457200" y="1200150"/>
            <a:ext cx="8229600" cy="351474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8" name="页脚占位符 2"/>
          <p:cNvSpPr>
            <a:spLocks noGrp="1"/>
          </p:cNvSpPr>
          <p:nvPr>
            <p:ph type="ftr" sz="quarter" idx="3"/>
          </p:nvPr>
        </p:nvSpPr>
        <p:spPr bwMode="auto">
          <a:xfrm>
            <a:off x="3124200" y="4767263"/>
            <a:ext cx="2895600" cy="274638"/>
          </a:xfrm>
          <a:prstGeom prst="rect">
            <a:avLst/>
          </a:prstGeom>
          <a:noFill/>
          <a:ln w="9525">
            <a:noFill/>
            <a:miter lim="800000"/>
          </a:ln>
        </p:spPr>
        <p:txBody>
          <a:bodyPr vert="horz" wrap="square" lIns="91440" tIns="45720" rIns="91440" bIns="45720" numCol="1" anchor="ctr"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defRPr/>
            </a:pPr>
            <a:endParaRPr kumimoji="0" lang="zh-CN" altLang="zh-CN" b="0" i="0" kern="1200" cap="none" spc="0" normalizeH="0" baseline="0" noProof="0">
              <a:latin typeface="+mn-lt"/>
              <a:ea typeface="+mn-ea"/>
              <a:cs typeface="+mn-cs"/>
              <a:sym typeface="微软雅黑" panose="020B0503020204020204" pitchFamily="34" charset="-122"/>
            </a:endParaRPr>
          </a:p>
        </p:txBody>
      </p:sp>
      <p:sp>
        <p:nvSpPr>
          <p:cNvPr id="9" name="灯片编号占位符 3"/>
          <p:cNvSpPr>
            <a:spLocks noGrp="1"/>
          </p:cNvSpPr>
          <p:nvPr>
            <p:ph type="sldNum" sz="quarter" idx="4"/>
          </p:nvPr>
        </p:nvSpPr>
        <p:spPr bwMode="auto">
          <a:xfrm>
            <a:off x="6553200" y="4767263"/>
            <a:ext cx="2133600" cy="274638"/>
          </a:xfrm>
          <a:prstGeom prst="rect">
            <a:avLst/>
          </a:prstGeom>
          <a:noFill/>
          <a:ln w="9525">
            <a:noFill/>
            <a:miter lim="800000"/>
          </a:ln>
        </p:spPr>
        <p:txBody>
          <a:bodyPr vert="horz" wrap="square" lIns="91440" tIns="45720" rIns="91440" bIns="45720" numCol="1" anchor="ctr" anchorCtr="0" compatLnSpc="1"/>
          <a:p>
            <a:pPr algn="r" eaLnBrk="1" fontAlgn="base" hangingPunct="1">
              <a:buChar char="•"/>
            </a:pPr>
            <a:fld id="{9A0DB2DC-4C9A-4742-B13C-FB6460FD3503}" type="slidenum">
              <a:rPr lang="zh-CN" altLang="en-US" sz="1200" noProof="1" dirty="0">
                <a:solidFill>
                  <a:srgbClr val="898989"/>
                </a:solidFill>
                <a:latin typeface="微软雅黑" panose="020B0503020204020204" pitchFamily="34" charset="-122"/>
                <a:ea typeface="微软雅黑" panose="020B0503020204020204" pitchFamily="34" charset="-122"/>
                <a:cs typeface="+mn-ea"/>
                <a:sym typeface="微软雅黑" panose="020B0503020204020204" pitchFamily="34" charset="-122"/>
              </a:rPr>
            </a:fld>
            <a:endParaRPr lang="zh-CN" altLang="en-US" sz="1200" noProof="1" dirty="0">
              <a:solidFill>
                <a:srgbClr val="898989"/>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8" name="页脚占位符 1"/>
          <p:cNvSpPr>
            <a:spLocks noGrp="1"/>
          </p:cNvSpPr>
          <p:nvPr>
            <p:ph type="ftr" sz="quarter" idx="3"/>
          </p:nvPr>
        </p:nvSpPr>
        <p:spPr bwMode="auto">
          <a:xfrm>
            <a:off x="3124200" y="4767263"/>
            <a:ext cx="2895600" cy="274638"/>
          </a:xfrm>
          <a:prstGeom prst="rect">
            <a:avLst/>
          </a:prstGeom>
          <a:noFill/>
          <a:ln w="9525">
            <a:noFill/>
            <a:miter lim="800000"/>
          </a:ln>
        </p:spPr>
        <p:txBody>
          <a:bodyPr vert="horz" wrap="square" lIns="91440" tIns="45720" rIns="91440" bIns="45720" numCol="1" anchor="ctr"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defRPr/>
            </a:pPr>
            <a:endParaRPr kumimoji="0" lang="zh-CN" altLang="zh-CN" b="0" i="0" kern="1200" cap="none" spc="0" normalizeH="0" baseline="0" noProof="0">
              <a:latin typeface="+mn-lt"/>
              <a:ea typeface="+mn-ea"/>
              <a:cs typeface="+mn-cs"/>
              <a:sym typeface="微软雅黑" panose="020B0503020204020204" pitchFamily="34" charset="-122"/>
            </a:endParaRPr>
          </a:p>
        </p:txBody>
      </p:sp>
      <p:sp>
        <p:nvSpPr>
          <p:cNvPr id="9" name="灯片编号占位符 2"/>
          <p:cNvSpPr>
            <a:spLocks noGrp="1"/>
          </p:cNvSpPr>
          <p:nvPr>
            <p:ph type="sldNum" sz="quarter" idx="4"/>
          </p:nvPr>
        </p:nvSpPr>
        <p:spPr bwMode="auto">
          <a:xfrm>
            <a:off x="6553200" y="4767263"/>
            <a:ext cx="2133600" cy="274638"/>
          </a:xfrm>
          <a:prstGeom prst="rect">
            <a:avLst/>
          </a:prstGeom>
          <a:noFill/>
          <a:ln w="9525">
            <a:noFill/>
            <a:miter lim="800000"/>
          </a:ln>
        </p:spPr>
        <p:txBody>
          <a:bodyPr vert="horz" wrap="square" lIns="91440" tIns="45720" rIns="91440" bIns="45720" numCol="1" anchor="ctr" anchorCtr="0" compatLnSpc="1"/>
          <a:p>
            <a:pPr algn="r" eaLnBrk="1" fontAlgn="base" hangingPunct="1">
              <a:buChar char="•"/>
            </a:pPr>
            <a:fld id="{9A0DB2DC-4C9A-4742-B13C-FB6460FD3503}" type="slidenum">
              <a:rPr lang="zh-CN" altLang="en-US" sz="1200" noProof="1" dirty="0">
                <a:solidFill>
                  <a:srgbClr val="898989"/>
                </a:solidFill>
                <a:latin typeface="微软雅黑" panose="020B0503020204020204" pitchFamily="34" charset="-122"/>
                <a:ea typeface="微软雅黑" panose="020B0503020204020204" pitchFamily="34" charset="-122"/>
                <a:cs typeface="+mn-ea"/>
                <a:sym typeface="微软雅黑" panose="020B0503020204020204" pitchFamily="34" charset="-122"/>
              </a:rPr>
            </a:fld>
            <a:endParaRPr lang="zh-CN" altLang="en-US" sz="1200" noProof="1" dirty="0">
              <a:solidFill>
                <a:srgbClr val="898989"/>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400" b="1"/>
            </a:lvl1p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idx="1"/>
          </p:nvPr>
        </p:nvSpPr>
        <p:spPr>
          <a:xfrm>
            <a:off x="3575050" y="204788"/>
            <a:ext cx="5111750" cy="4389437"/>
          </a:xfrm>
        </p:spPr>
        <p:txBody>
          <a:bodyPr/>
          <a:lstStyle>
            <a:lvl1pPr>
              <a:defRPr sz="2400"/>
            </a:lvl1pPr>
            <a:lvl2pPr>
              <a:defRPr sz="24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dirty="0" smtClean="0"/>
              <a:t>单击此处编辑母版文本样式</a:t>
            </a:r>
            <a:endParaRPr lang="zh-CN" altLang="en-US" strike="noStrike" noProof="1" dirty="0" smtClean="0"/>
          </a:p>
        </p:txBody>
      </p:sp>
      <p:sp>
        <p:nvSpPr>
          <p:cNvPr id="8" name="页脚占位符 4"/>
          <p:cNvSpPr>
            <a:spLocks noGrp="1"/>
          </p:cNvSpPr>
          <p:nvPr>
            <p:ph type="ftr" sz="quarter" idx="3"/>
          </p:nvPr>
        </p:nvSpPr>
        <p:spPr bwMode="auto">
          <a:xfrm>
            <a:off x="3124200" y="4767263"/>
            <a:ext cx="2895600" cy="274638"/>
          </a:xfrm>
          <a:prstGeom prst="rect">
            <a:avLst/>
          </a:prstGeom>
          <a:noFill/>
          <a:ln w="9525">
            <a:noFill/>
            <a:miter lim="800000"/>
          </a:ln>
        </p:spPr>
        <p:txBody>
          <a:bodyPr vert="horz" wrap="square" lIns="91440" tIns="45720" rIns="91440" bIns="45720" numCol="1" anchor="ctr"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defRPr/>
            </a:pPr>
            <a:endParaRPr kumimoji="0" lang="zh-CN" altLang="zh-CN" b="0" i="0" kern="1200" cap="none" spc="0" normalizeH="0" baseline="0" noProof="0">
              <a:latin typeface="+mn-lt"/>
              <a:ea typeface="+mn-ea"/>
              <a:cs typeface="+mn-cs"/>
              <a:sym typeface="微软雅黑" panose="020B0503020204020204" pitchFamily="34" charset="-122"/>
            </a:endParaRPr>
          </a:p>
        </p:txBody>
      </p:sp>
      <p:sp>
        <p:nvSpPr>
          <p:cNvPr id="9" name="灯片编号占位符 5"/>
          <p:cNvSpPr>
            <a:spLocks noGrp="1"/>
          </p:cNvSpPr>
          <p:nvPr>
            <p:ph type="sldNum" sz="quarter" idx="4"/>
          </p:nvPr>
        </p:nvSpPr>
        <p:spPr bwMode="auto">
          <a:xfrm>
            <a:off x="6553200" y="4767263"/>
            <a:ext cx="2133600" cy="274638"/>
          </a:xfrm>
          <a:prstGeom prst="rect">
            <a:avLst/>
          </a:prstGeom>
          <a:noFill/>
          <a:ln w="9525">
            <a:noFill/>
            <a:miter lim="800000"/>
          </a:ln>
        </p:spPr>
        <p:txBody>
          <a:bodyPr vert="horz" wrap="square" lIns="91440" tIns="45720" rIns="91440" bIns="45720" numCol="1" anchor="ctr" anchorCtr="0" compatLnSpc="1"/>
          <a:p>
            <a:pPr algn="r" eaLnBrk="1" fontAlgn="base" hangingPunct="1">
              <a:buChar char="•"/>
            </a:pPr>
            <a:fld id="{9A0DB2DC-4C9A-4742-B13C-FB6460FD3503}" type="slidenum">
              <a:rPr lang="zh-CN" altLang="en-US" sz="1200" noProof="1" dirty="0">
                <a:solidFill>
                  <a:srgbClr val="898989"/>
                </a:solidFill>
                <a:latin typeface="微软雅黑" panose="020B0503020204020204" pitchFamily="34" charset="-122"/>
                <a:ea typeface="微软雅黑" panose="020B0503020204020204" pitchFamily="34" charset="-122"/>
                <a:cs typeface="+mn-ea"/>
                <a:sym typeface="微软雅黑" panose="020B0503020204020204" pitchFamily="34" charset="-122"/>
              </a:rPr>
            </a:fld>
            <a:endParaRPr lang="zh-CN" altLang="en-US" sz="1200" noProof="1" dirty="0">
              <a:solidFill>
                <a:srgbClr val="898989"/>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457200" y="206375"/>
            <a:ext cx="8229600" cy="857250"/>
          </a:xfrm>
          <a:prstGeom prst="rect">
            <a:avLst/>
          </a:prstGeom>
          <a:noFill/>
          <a:ln w="9525">
            <a:noFill/>
          </a:ln>
        </p:spPr>
        <p:txBody>
          <a:bodyPr anchor="ctr"/>
          <a:p>
            <a:pPr lvl="0" indent="-914400"/>
            <a:r>
              <a:rPr lang="zh-CN" altLang="en-US" dirty="0"/>
              <a:t>单击此处编辑母版标题样式</a:t>
            </a:r>
            <a:endParaRPr lang="zh-CN" altLang="en-US" dirty="0"/>
          </a:p>
        </p:txBody>
      </p:sp>
      <p:sp>
        <p:nvSpPr>
          <p:cNvPr id="1027" name="文本占位符 2"/>
          <p:cNvSpPr>
            <a:spLocks noGrp="1"/>
          </p:cNvSpPr>
          <p:nvPr>
            <p:ph type="body"/>
          </p:nvPr>
        </p:nvSpPr>
        <p:spPr>
          <a:xfrm>
            <a:off x="457200" y="1200150"/>
            <a:ext cx="8229600" cy="3394075"/>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页脚占位符 4"/>
          <p:cNvSpPr>
            <a:spLocks noGrp="1" noChangeArrowheads="1"/>
          </p:cNvSpPr>
          <p:nvPr>
            <p:ph type="ftr" sz="quarter" idx="3"/>
          </p:nvPr>
        </p:nvSpPr>
        <p:spPr bwMode="auto">
          <a:xfrm>
            <a:off x="3124200" y="4767263"/>
            <a:ext cx="2895600" cy="274638"/>
          </a:xfrm>
          <a:prstGeom prst="rect">
            <a:avLst/>
          </a:prstGeom>
          <a:noFill/>
          <a:ln w="9525">
            <a:noFill/>
            <a:miter lim="800000"/>
          </a:ln>
        </p:spPr>
        <p:txBody>
          <a:bodyPr vert="horz" wrap="square" lIns="91440" tIns="45720" rIns="91440" bIns="45720" numCol="1" anchor="ctr" anchorCtr="0" compatLnSpc="1"/>
          <a:lstStyle>
            <a:lvl1pPr algn="ctr">
              <a:buFont typeface="Arial" panose="020B0604020202020204" pitchFamily="34" charset="0"/>
              <a:buNone/>
              <a:defRPr sz="1200">
                <a:solidFill>
                  <a:srgbClr val="898989"/>
                </a:solidFill>
                <a:latin typeface="+mn-lt"/>
                <a:ea typeface="+mn-ea"/>
                <a:sym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mn-lt"/>
              <a:ea typeface="+mn-ea"/>
              <a:cs typeface="+mn-cs"/>
              <a:sym typeface="微软雅黑" panose="020B0503020204020204" pitchFamily="34" charset="-122"/>
            </a:endParaRPr>
          </a:p>
        </p:txBody>
      </p:sp>
      <p:sp>
        <p:nvSpPr>
          <p:cNvPr id="1029" name="灯片编号占位符 5"/>
          <p:cNvSpPr>
            <a:spLocks noGrp="1" noChangeArrowheads="1"/>
          </p:cNvSpPr>
          <p:nvPr>
            <p:ph type="sldNum" sz="quarter" idx="4"/>
          </p:nvPr>
        </p:nvSpPr>
        <p:spPr bwMode="auto">
          <a:xfrm>
            <a:off x="6553200" y="4767263"/>
            <a:ext cx="2133600" cy="274638"/>
          </a:xfrm>
          <a:prstGeom prst="rect">
            <a:avLst/>
          </a:prstGeom>
          <a:noFill/>
          <a:ln w="9525">
            <a:noFill/>
            <a:miter lim="800000"/>
          </a:ln>
        </p:spPr>
        <p:txBody>
          <a:bodyPr vert="horz" wrap="square" lIns="91440" tIns="45720" rIns="91440" bIns="45720" numCol="1" anchor="ctr" anchorCtr="0" compatLnSpc="1"/>
          <a:p>
            <a:pPr lvl="0" algn="r" eaLnBrk="1" fontAlgn="base" hangingPunct="1">
              <a:buChar char="•"/>
            </a:pPr>
            <a:fld id="{9A0DB2DC-4C9A-4742-B13C-FB6460FD3503}" type="slidenum">
              <a:rPr lang="zh-CN" altLang="en-US" sz="1200" strike="noStrike" noProof="1" dirty="0">
                <a:solidFill>
                  <a:srgbClr val="898989"/>
                </a:solidFill>
                <a:latin typeface="微软雅黑" panose="020B0503020204020204" pitchFamily="34" charset="-122"/>
                <a:ea typeface="微软雅黑" panose="020B0503020204020204" pitchFamily="34" charset="-122"/>
                <a:cs typeface="+mn-ea"/>
                <a:sym typeface="微软雅黑" panose="020B0503020204020204" pitchFamily="34" charset="-122"/>
              </a:rPr>
            </a:fld>
            <a:endParaRPr lang="zh-CN" altLang="en-US" sz="1200" strike="noStrike" noProof="1" dirty="0">
              <a:solidFill>
                <a:srgbClr val="89898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0" name="等腰三角形 6"/>
          <p:cNvSpPr/>
          <p:nvPr/>
        </p:nvSpPr>
        <p:spPr>
          <a:xfrm rot="5400000">
            <a:off x="-33337" y="382588"/>
            <a:ext cx="498475" cy="428625"/>
          </a:xfrm>
          <a:prstGeom prst="triangle">
            <a:avLst>
              <a:gd name="adj" fmla="val 50000"/>
            </a:avLst>
          </a:prstGeom>
          <a:solidFill>
            <a:srgbClr val="009966"/>
          </a:solidFill>
          <a:ln w="9525">
            <a:noFill/>
          </a:ln>
        </p:spPr>
        <p:txBody>
          <a:bodyPr anchor="ctr"/>
          <a:p>
            <a:pPr lvl="0" indent="0"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1031" name="图片 8" descr="logo.png"/>
          <p:cNvPicPr>
            <a:picLocks noChangeAspect="1"/>
          </p:cNvPicPr>
          <p:nvPr userDrawn="1"/>
        </p:nvPicPr>
        <p:blipFill>
          <a:blip r:embed="rId9"/>
          <a:stretch>
            <a:fillRect/>
          </a:stretch>
        </p:blipFill>
        <p:spPr>
          <a:xfrm>
            <a:off x="7704138" y="4357688"/>
            <a:ext cx="1154112" cy="500062"/>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marL="914400" indent="-914400" algn="l" rtl="0" eaLnBrk="0" fontAlgn="base" hangingPunct="0">
        <a:spcBef>
          <a:spcPct val="0"/>
        </a:spcBef>
        <a:spcAft>
          <a:spcPct val="0"/>
        </a:spcAft>
        <a:defRPr sz="2400" b="1">
          <a:solidFill>
            <a:schemeClr val="tx1"/>
          </a:solidFill>
          <a:latin typeface="+mj-lt"/>
          <a:ea typeface="+mj-ea"/>
          <a:cs typeface="+mj-cs"/>
          <a:sym typeface="Calibri" panose="020F0502020204030204" pitchFamily="34" charset="0"/>
        </a:defRPr>
      </a:lvl1pPr>
      <a:lvl2pPr marL="914400" indent="-914400" algn="l" rtl="0" eaLnBrk="0" fontAlgn="base" hangingPunct="0">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914400" indent="-914400" algn="l" rtl="0" eaLnBrk="0" fontAlgn="base" hangingPunct="0">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914400" indent="-914400" algn="l" rtl="0" eaLnBrk="0" fontAlgn="base" hangingPunct="0">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914400" indent="-914400" algn="l" rtl="0" eaLnBrk="0" fontAlgn="base" hangingPunct="0">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1371600" indent="-914400" algn="l" rtl="0" fontAlgn="base">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1828800" indent="-914400" algn="l" rtl="0" fontAlgn="base">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2286000" indent="-914400" algn="l" rtl="0" fontAlgn="base">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2743200" indent="-914400" algn="l" rtl="0" fontAlgn="base">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5pPr>
      <a:lvl6pPr marL="25146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6pPr>
      <a:lvl7pPr marL="29718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7pPr>
      <a:lvl8pPr marL="34290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8pPr>
      <a:lvl9pPr marL="38862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vmlDrawing" Target="../drawings/vmlDrawing1.vml"/><Relationship Id="rId3" Type="http://schemas.openxmlformats.org/officeDocument/2006/relationships/slideLayout" Target="../slideLayouts/slideLayout6.xml"/><Relationship Id="rId2" Type="http://schemas.openxmlformats.org/officeDocument/2006/relationships/image" Target="../media/image10.wmf"/><Relationship Id="rId1"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vmlDrawing" Target="../drawings/vmlDrawing2.vml"/><Relationship Id="rId3" Type="http://schemas.openxmlformats.org/officeDocument/2006/relationships/slideLayout" Target="../slideLayouts/slideLayout6.xml"/><Relationship Id="rId2" Type="http://schemas.openxmlformats.org/officeDocument/2006/relationships/image" Target="../media/image10.wmf"/><Relationship Id="rId1"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6.xml"/><Relationship Id="rId2" Type="http://schemas.openxmlformats.org/officeDocument/2006/relationships/image" Target="../media/image13.png"/><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6.xml"/><Relationship Id="rId2" Type="http://schemas.openxmlformats.org/officeDocument/2006/relationships/image" Target="../media/image16.png"/><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1"/>
          <p:cNvSpPr>
            <a:spLocks noGrp="1"/>
          </p:cNvSpPr>
          <p:nvPr>
            <p:ph type="ctrTitle"/>
          </p:nvPr>
        </p:nvSpPr>
        <p:spPr>
          <a:xfrm>
            <a:off x="614045" y="1383665"/>
            <a:ext cx="7772400" cy="1871345"/>
          </a:xfrm>
        </p:spPr>
        <p:txBody>
          <a:bodyPr wrap="square" lIns="91440" tIns="45720" rIns="91440" bIns="45720" anchor="ctr"/>
          <a:p>
            <a:pPr marL="0" indent="0" algn="ctr" eaLnBrk="1" hangingPunct="1">
              <a:lnSpc>
                <a:spcPct val="150000"/>
              </a:lnSpc>
            </a:pPr>
            <a:r>
              <a:rPr lang="en-US" altLang="zh-CN" sz="4000" dirty="0">
                <a:sym typeface="Calibri" panose="020F0502020204030204" pitchFamily="34" charset="0"/>
              </a:rPr>
              <a:t>Canvas </a:t>
            </a:r>
            <a:r>
              <a:rPr lang="zh-CN" altLang="en-US" sz="4000" dirty="0">
                <a:sym typeface="Calibri" panose="020F0502020204030204" pitchFamily="34" charset="0"/>
              </a:rPr>
              <a:t>绘图进阶</a:t>
            </a:r>
            <a:endParaRPr lang="zh-CN" altLang="en-US" sz="2800" b="0" baseline="0" dirty="0">
              <a:solidFill>
                <a:srgbClr val="009966"/>
              </a:solidFill>
              <a:latin typeface="宋体" panose="02010600030101010101" pitchFamily="2" charset="-122"/>
              <a:ea typeface="宋体" panose="02010600030101010101" pitchFamily="2" charset="-122"/>
              <a:cs typeface="+mj-cs"/>
              <a:sym typeface="Calibri" panose="020F0502020204030204" pitchFamily="34" charset="0"/>
            </a:endParaRPr>
          </a:p>
        </p:txBody>
      </p:sp>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4"/>
          <p:cNvSpPr>
            <a:spLocks noGrp="1"/>
          </p:cNvSpPr>
          <p:nvPr>
            <p:ph type="title"/>
          </p:nvPr>
        </p:nvSpPr>
        <p:spPr/>
        <p:txBody>
          <a:bodyPr wrap="square" lIns="91440" tIns="45720" rIns="91440" bIns="45720" anchor="ctr"/>
          <a:p>
            <a:pPr algn="l" eaLnBrk="1" hangingPunct="1"/>
            <a:r>
              <a:rPr lang="zh-CN" altLang="en-US" dirty="0"/>
              <a:t>绘制径向渐变</a:t>
            </a:r>
            <a:endParaRPr lang="zh-CN" altLang="en-US" dirty="0"/>
          </a:p>
        </p:txBody>
      </p:sp>
      <p:sp>
        <p:nvSpPr>
          <p:cNvPr id="14" name="AutoShape 50"/>
          <p:cNvSpPr>
            <a:spLocks noChangeArrowheads="1"/>
          </p:cNvSpPr>
          <p:nvPr/>
        </p:nvSpPr>
        <p:spPr bwMode="auto">
          <a:xfrm>
            <a:off x="682625" y="1393190"/>
            <a:ext cx="7482205" cy="2651759"/>
          </a:xfrm>
          <a:prstGeom prst="roundRect">
            <a:avLst>
              <a:gd name="adj" fmla="val 0"/>
            </a:avLst>
          </a:prstGeom>
          <a:solidFill>
            <a:srgbClr val="FFFFFF"/>
          </a:solidFill>
          <a:ln w="25400" cap="flat" cmpd="sng" algn="ctr">
            <a:solidFill>
              <a:srgbClr val="00996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kumimoji="0" lang="zh-CN" altLang="en-US"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var grd = ctx.createRadialGradient(</a:t>
            </a:r>
            <a:endParaRPr kumimoji="0" lang="zh-CN" altLang="en-US"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lang="en-US" altLang="zh-CN" sz="1600" noProof="0" dirty="0" err="1" smtClean="0">
                <a:ln>
                  <a:noFill/>
                </a:ln>
                <a:effectLst/>
                <a:uLnTx/>
                <a:uFillTx/>
                <a:latin typeface="Consolas" panose="020B0609020204030204" charset="0"/>
                <a:cs typeface="+mn-cs"/>
                <a:sym typeface="+mn-ea"/>
              </a:rPr>
              <a:t>xStart, yStart, radiusStart, xEnd, yEnd, radiusEnd</a:t>
            </a:r>
            <a:r>
              <a:rPr kumimoji="0" lang="zh-CN" altLang="en-US"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a:t>
            </a:r>
            <a:endParaRPr kumimoji="0" lang="zh-CN" altLang="en-US"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lang="zh-CN" altLang="en-US" sz="1600" dirty="0" smtClean="0">
                <a:ln>
                  <a:noFill/>
                </a:ln>
                <a:effectLst/>
                <a:ea typeface="+mn-ea"/>
                <a:cs typeface="Arial" panose="020B0604020202020204" pitchFamily="34" charset="0"/>
                <a:sym typeface="Calibri" panose="020F0502020204030204" pitchFamily="34" charset="0"/>
              </a:rPr>
              <a:t>参数分别是：开始圆心的</a:t>
            </a:r>
            <a:r>
              <a:rPr lang="en-US" altLang="zh-CN" sz="1600" dirty="0" smtClean="0">
                <a:ln>
                  <a:noFill/>
                </a:ln>
                <a:effectLst/>
                <a:ea typeface="+mn-ea"/>
                <a:cs typeface="Arial" panose="020B0604020202020204" pitchFamily="34" charset="0"/>
                <a:sym typeface="Calibri" panose="020F0502020204030204" pitchFamily="34" charset="0"/>
              </a:rPr>
              <a:t>x</a:t>
            </a:r>
            <a:r>
              <a:rPr lang="zh-CN" altLang="en-US" sz="1600" dirty="0" smtClean="0">
                <a:ln>
                  <a:noFill/>
                </a:ln>
                <a:effectLst/>
                <a:ea typeface="+mn-ea"/>
                <a:cs typeface="Arial" panose="020B0604020202020204" pitchFamily="34" charset="0"/>
                <a:sym typeface="Calibri" panose="020F0502020204030204" pitchFamily="34" charset="0"/>
              </a:rPr>
              <a:t>坐标、</a:t>
            </a:r>
            <a:r>
              <a:rPr lang="en-US" altLang="zh-CN" sz="1600" dirty="0" smtClean="0">
                <a:ln>
                  <a:noFill/>
                </a:ln>
                <a:effectLst/>
                <a:ea typeface="+mn-ea"/>
                <a:cs typeface="Arial" panose="020B0604020202020204" pitchFamily="34" charset="0"/>
                <a:sym typeface="Calibri" panose="020F0502020204030204" pitchFamily="34" charset="0"/>
              </a:rPr>
              <a:t>y</a:t>
            </a:r>
            <a:r>
              <a:rPr lang="zh-CN" altLang="en-US" sz="1600" dirty="0" smtClean="0">
                <a:ln>
                  <a:noFill/>
                </a:ln>
                <a:effectLst/>
                <a:ea typeface="+mn-ea"/>
                <a:cs typeface="Arial" panose="020B0604020202020204" pitchFamily="34" charset="0"/>
                <a:sym typeface="Calibri" panose="020F0502020204030204" pitchFamily="34" charset="0"/>
              </a:rPr>
              <a:t>坐标，半径，结束圆心的</a:t>
            </a:r>
            <a:r>
              <a:rPr lang="en-US" altLang="zh-CN" sz="1600" dirty="0" smtClean="0">
                <a:ln>
                  <a:noFill/>
                </a:ln>
                <a:effectLst/>
                <a:ea typeface="+mn-ea"/>
                <a:cs typeface="Arial" panose="020B0604020202020204" pitchFamily="34" charset="0"/>
                <a:sym typeface="Calibri" panose="020F0502020204030204" pitchFamily="34" charset="0"/>
              </a:rPr>
              <a:t>x</a:t>
            </a:r>
            <a:r>
              <a:rPr lang="zh-CN" altLang="en-US" sz="1600" dirty="0" smtClean="0">
                <a:ln>
                  <a:noFill/>
                </a:ln>
                <a:effectLst/>
                <a:ea typeface="+mn-ea"/>
                <a:cs typeface="Arial" panose="020B0604020202020204" pitchFamily="34" charset="0"/>
                <a:sym typeface="Calibri" panose="020F0502020204030204" pitchFamily="34" charset="0"/>
              </a:rPr>
              <a:t>坐标、</a:t>
            </a:r>
            <a:r>
              <a:rPr lang="en-US" altLang="zh-CN" sz="1600" dirty="0" smtClean="0">
                <a:ln>
                  <a:noFill/>
                </a:ln>
                <a:effectLst/>
                <a:ea typeface="+mn-ea"/>
                <a:cs typeface="Arial" panose="020B0604020202020204" pitchFamily="34" charset="0"/>
                <a:sym typeface="Calibri" panose="020F0502020204030204" pitchFamily="34" charset="0"/>
              </a:rPr>
              <a:t>y</a:t>
            </a:r>
            <a:r>
              <a:rPr lang="zh-CN" altLang="en-US" sz="1600" dirty="0" smtClean="0">
                <a:ln>
                  <a:noFill/>
                </a:ln>
                <a:effectLst/>
                <a:ea typeface="+mn-ea"/>
                <a:cs typeface="Arial" panose="020B0604020202020204" pitchFamily="34" charset="0"/>
                <a:sym typeface="Calibri" panose="020F0502020204030204" pitchFamily="34" charset="0"/>
              </a:rPr>
              <a:t>坐标，半径</a:t>
            </a:r>
            <a:endParaRPr lang="zh-CN" altLang="en-US" sz="1600" dirty="0" smtClean="0">
              <a:ln>
                <a:noFill/>
              </a:ln>
              <a:effectLst/>
              <a:ea typeface="+mn-ea"/>
              <a:cs typeface="Arial" panose="020B0604020202020204" pitchFamily="34" charset="0"/>
              <a:sym typeface="Calibri" panose="020F0502020204030204" pitchFamily="34" charset="0"/>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kumimoji="0" lang="zh-CN" altLang="en-US" sz="1600" b="0" i="0" u="none" strike="noStrike" kern="1200" cap="none" normalizeH="0" baseline="0" dirty="0" smtClean="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rPr>
              <a:t>在小圆之外大圆之内（</a:t>
            </a:r>
            <a:r>
              <a:rPr kumimoji="0" lang="en-US" altLang="zh-CN" sz="1600" b="0" i="0" u="none" strike="noStrike" kern="1200" cap="none" normalizeH="0" baseline="0" dirty="0" smtClean="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rPr>
              <a:t>0</a:t>
            </a:r>
            <a:r>
              <a:rPr kumimoji="0" lang="zh-CN" altLang="en-US" sz="1600" b="0" i="0" u="none" strike="noStrike" kern="1200" cap="none" normalizeH="0" baseline="0" dirty="0" smtClean="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rPr>
              <a:t>，</a:t>
            </a:r>
            <a:r>
              <a:rPr kumimoji="0" lang="en-US" altLang="zh-CN" sz="1600" b="0" i="0" u="none" strike="noStrike" kern="1200" cap="none" normalizeH="0" baseline="0" dirty="0" smtClean="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rPr>
              <a:t>1</a:t>
            </a:r>
            <a:r>
              <a:rPr kumimoji="0" lang="zh-CN" altLang="en-US" sz="1600" b="0" i="0" u="none" strike="noStrike" kern="1200" cap="none" normalizeH="0" baseline="0" dirty="0" smtClean="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rPr>
              <a:t>）填充不同的颜色。</a:t>
            </a:r>
            <a:endParaRPr kumimoji="0" lang="en-US" sz="1600" b="0" i="0" u="none" strike="noStrike" cap="none" normalizeH="0" baseline="0" dirty="0" smtClean="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endParaRPr kumimoji="0" lang="zh-CN" altLang="en-US"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endParaRPr kumimoji="0" lang="zh-CN" altLang="en-US"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endParaRPr kumimoji="0" lang="zh-CN" altLang="en-US"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endParaRPr>
          </a:p>
        </p:txBody>
      </p:sp>
      <p:pic>
        <p:nvPicPr>
          <p:cNvPr id="9" name="图片 8" descr="绘图5.JPG"/>
          <p:cNvPicPr>
            <a:picLocks noChangeAspect="1"/>
          </p:cNvPicPr>
          <p:nvPr/>
        </p:nvPicPr>
        <p:blipFill>
          <a:blip r:embed="rId1"/>
          <a:stretch>
            <a:fillRect/>
          </a:stretch>
        </p:blipFill>
        <p:spPr>
          <a:xfrm rot="10800000">
            <a:off x="5345430" y="2668270"/>
            <a:ext cx="2470150" cy="119189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nodeType="clickEffect">
                                  <p:stCondLst>
                                    <p:cond delay="0"/>
                                  </p:stCondLst>
                                  <p:childTnLst>
                                    <p:animMotion origin="layout" path="M 5E-6 -4.44444E-6 L 0.37275 -0.34753 " pathEditMode="relative" rAng="0" ptsTypes="AA">
                                      <p:cBhvr>
                                        <p:cTn id="6" dur="2000" fill="hold"/>
                                        <p:tgtEl>
                                          <p:spTgt spid="9"/>
                                        </p:tgtEl>
                                        <p:attrNameLst>
                                          <p:attrName>ppt_x</p:attrName>
                                          <p:attrName>ppt_y</p:attrName>
                                        </p:attrNameLst>
                                      </p:cBhvr>
                                      <p:rCtr x="18600" y="-17400"/>
                                    </p:animMotion>
                                  </p:childTnLst>
                                </p:cTn>
                              </p:par>
                              <p:par>
                                <p:cTn id="7" presetID="6" presetClass="emph" presetSubtype="0" fill="hold" nodeType="withEffect">
                                  <p:stCondLst>
                                    <p:cond delay="0"/>
                                  </p:stCondLst>
                                  <p:childTnLst>
                                    <p:animScale>
                                      <p:cBhvr>
                                        <p:cTn id="8" dur="2000" fill="hold"/>
                                        <p:tgtEl>
                                          <p:spTgt spid="9"/>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p:nvPr>
        </p:nvSpPr>
        <p:spPr/>
        <p:txBody>
          <a:bodyPr wrap="square" lIns="91440" tIns="45720" rIns="91440" bIns="45720" anchor="ctr"/>
          <a:p>
            <a:pPr eaLnBrk="1" hangingPunct="1"/>
            <a:r>
              <a:rPr lang="zh-CN" altLang="en-US" dirty="0">
                <a:sym typeface="+mn-ea"/>
              </a:rPr>
              <a:t>图形组合</a:t>
            </a:r>
            <a:endParaRPr lang="zh-CN" altLang="en-US" dirty="0">
              <a:sym typeface="+mn-ea"/>
            </a:endParaRPr>
          </a:p>
        </p:txBody>
      </p:sp>
      <p:pic>
        <p:nvPicPr>
          <p:cNvPr id="18437" name="图片 12" descr="绘图6.JPG"/>
          <p:cNvPicPr>
            <a:picLocks noChangeAspect="1"/>
          </p:cNvPicPr>
          <p:nvPr/>
        </p:nvPicPr>
        <p:blipFill>
          <a:blip r:embed="rId1"/>
          <a:stretch>
            <a:fillRect/>
          </a:stretch>
        </p:blipFill>
        <p:spPr>
          <a:xfrm>
            <a:off x="1322705" y="1735773"/>
            <a:ext cx="5715000" cy="2686050"/>
          </a:xfrm>
          <a:prstGeom prst="rect">
            <a:avLst/>
          </a:prstGeom>
          <a:noFill/>
          <a:ln w="9525">
            <a:noFill/>
          </a:ln>
        </p:spPr>
      </p:pic>
      <p:sp>
        <p:nvSpPr>
          <p:cNvPr id="14" name="AutoShape 50"/>
          <p:cNvSpPr>
            <a:spLocks noChangeArrowheads="1"/>
          </p:cNvSpPr>
          <p:nvPr/>
        </p:nvSpPr>
        <p:spPr bwMode="auto">
          <a:xfrm>
            <a:off x="963930" y="980440"/>
            <a:ext cx="6527165" cy="457199"/>
          </a:xfrm>
          <a:prstGeom prst="roundRect">
            <a:avLst>
              <a:gd name="adj" fmla="val 0"/>
            </a:avLst>
          </a:prstGeom>
          <a:solidFill>
            <a:srgbClr val="FFFFFF"/>
          </a:solidFill>
          <a:ln w="25400" cap="flat" cmpd="sng" algn="ctr">
            <a:solidFill>
              <a:srgbClr val="00996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kumimoji="0" lang="zh-CN" altLang="en-US"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ctx.globalCompositeOperation=" ";</a:t>
            </a:r>
            <a:r>
              <a:rPr kumimoji="0" lang="en-US" altLang="zh-CN"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	</a:t>
            </a:r>
            <a:r>
              <a:rPr kumimoji="0" lang="zh-CN" altLang="en-US"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表示图形叠加的方式</a:t>
            </a:r>
            <a:endParaRPr kumimoji="0" lang="en-US" altLang="zh-CN"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4"/>
          <p:cNvSpPr>
            <a:spLocks noGrp="1"/>
          </p:cNvSpPr>
          <p:nvPr>
            <p:ph type="title"/>
          </p:nvPr>
        </p:nvSpPr>
        <p:spPr/>
        <p:txBody>
          <a:bodyPr wrap="square" lIns="91440" tIns="45720" rIns="91440" bIns="45720" anchor="ctr"/>
          <a:p>
            <a:pPr algn="l" eaLnBrk="1" hangingPunct="1"/>
            <a:r>
              <a:rPr lang="zh-CN" altLang="en-US" dirty="0"/>
              <a:t>绘制图形阴影</a:t>
            </a:r>
            <a:endParaRPr lang="zh-CN" altLang="en-US" dirty="0"/>
          </a:p>
        </p:txBody>
      </p:sp>
      <p:sp>
        <p:nvSpPr>
          <p:cNvPr id="14" name="AutoShape 50"/>
          <p:cNvSpPr>
            <a:spLocks noChangeArrowheads="1"/>
          </p:cNvSpPr>
          <p:nvPr/>
        </p:nvSpPr>
        <p:spPr bwMode="auto">
          <a:xfrm>
            <a:off x="899795" y="1296670"/>
            <a:ext cx="4224020" cy="1920239"/>
          </a:xfrm>
          <a:prstGeom prst="roundRect">
            <a:avLst>
              <a:gd name="adj" fmla="val 0"/>
            </a:avLst>
          </a:prstGeom>
          <a:solidFill>
            <a:srgbClr val="FFFFFF"/>
          </a:solidFill>
          <a:ln w="25400" cap="flat" cmpd="sng" algn="ctr">
            <a:solidFill>
              <a:srgbClr val="00996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kumimoji="0"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ctx.shadowOffsetX = 10;</a:t>
            </a:r>
            <a:endParaRPr kumimoji="0"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kumimoji="0"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ctx.shadowOffsetY = 10;</a:t>
            </a:r>
            <a:endParaRPr kumimoji="0"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sz="16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rPr>
              <a:t>ctx.shadowBlur = 30;</a:t>
            </a:r>
            <a:endParaRPr kumimoji="0"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kumimoji="0"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ctx.shadowColor = "blue";</a:t>
            </a:r>
            <a:endParaRPr kumimoji="0"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kumimoji="0" lang="zh-CN" altLang="en-US"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rPr>
              <a:t>绘制时是把图形和阴影同时画出</a:t>
            </a:r>
            <a:endParaRPr kumimoji="0" lang="zh-CN" altLang="en-US"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AutoShape 50"/>
          <p:cNvSpPr>
            <a:spLocks noChangeArrowheads="1"/>
          </p:cNvSpPr>
          <p:nvPr/>
        </p:nvSpPr>
        <p:spPr bwMode="auto">
          <a:xfrm>
            <a:off x="900430" y="3430270"/>
            <a:ext cx="4223385" cy="822959"/>
          </a:xfrm>
          <a:prstGeom prst="roundRect">
            <a:avLst>
              <a:gd name="adj" fmla="val 0"/>
            </a:avLst>
          </a:prstGeom>
          <a:solidFill>
            <a:srgbClr val="FFFFFF"/>
          </a:solidFill>
          <a:ln w="25400" cap="flat" cmpd="sng" algn="ctr">
            <a:solidFill>
              <a:srgbClr val="00996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kumimoji="0" lang="zh-CN" altLang="en-US"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box-shadow: </a:t>
            </a:r>
            <a:r>
              <a:rPr kumimoji="0" lang="en-US" altLang="zh-CN"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2</a:t>
            </a:r>
            <a:r>
              <a:rPr kumimoji="0" lang="zh-CN" altLang="en-US"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px 5px 10px </a:t>
            </a:r>
            <a:r>
              <a:rPr kumimoji="0" lang="en-US" altLang="zh-CN"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#ccc</a:t>
            </a:r>
            <a:r>
              <a:rPr kumimoji="0" lang="zh-CN" altLang="en-US"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a:t>
            </a:r>
            <a:endParaRPr kumimoji="0" lang="zh-CN" altLang="en-US"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kumimoji="0" lang="zh-CN" altLang="en-US"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text-shadow: </a:t>
            </a:r>
            <a:r>
              <a:rPr kumimoji="0" lang="en-US" altLang="zh-CN"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1</a:t>
            </a:r>
            <a:r>
              <a:rPr kumimoji="0" lang="zh-CN" altLang="en-US"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px </a:t>
            </a:r>
            <a:r>
              <a:rPr kumimoji="0" lang="en-US" altLang="zh-CN"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2</a:t>
            </a:r>
            <a:r>
              <a:rPr kumimoji="0" lang="zh-CN" altLang="en-US"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px 3px black;</a:t>
            </a:r>
            <a:endParaRPr kumimoji="0" lang="zh-CN" altLang="en-US"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endParaRPr>
          </a:p>
        </p:txBody>
      </p:sp>
      <p:pic>
        <p:nvPicPr>
          <p:cNvPr id="4" name="图片 3"/>
          <p:cNvPicPr>
            <a:picLocks noChangeAspect="1"/>
          </p:cNvPicPr>
          <p:nvPr/>
        </p:nvPicPr>
        <p:blipFill>
          <a:blip r:embed="rId1"/>
          <a:srcRect l="2902" t="55934" r="78261" b="24361"/>
          <a:stretch>
            <a:fillRect/>
          </a:stretch>
        </p:blipFill>
        <p:spPr>
          <a:xfrm>
            <a:off x="5542280" y="1296670"/>
            <a:ext cx="2674620" cy="15728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p:nvPr>
        </p:nvSpPr>
        <p:spPr/>
        <p:txBody>
          <a:bodyPr wrap="square" lIns="91440" tIns="45720" rIns="91440" bIns="45720" anchor="ctr"/>
          <a:p>
            <a:pPr eaLnBrk="1" hangingPunct="1"/>
            <a:r>
              <a:rPr lang="zh-CN" altLang="en-US" dirty="0">
                <a:sym typeface="+mn-ea"/>
              </a:rPr>
              <a:t>图像裁剪</a:t>
            </a:r>
            <a:endParaRPr lang="en-US" altLang="zh-CN" dirty="0">
              <a:sym typeface="+mn-ea"/>
            </a:endParaRPr>
          </a:p>
        </p:txBody>
      </p:sp>
      <p:sp>
        <p:nvSpPr>
          <p:cNvPr id="24582" name="内容占位符 9"/>
          <p:cNvSpPr>
            <a:spLocks noGrp="1"/>
          </p:cNvSpPr>
          <p:nvPr>
            <p:ph idx="1"/>
          </p:nvPr>
        </p:nvSpPr>
        <p:spPr>
          <a:xfrm>
            <a:off x="891540" y="1200150"/>
            <a:ext cx="6664960" cy="2814320"/>
          </a:xfrm>
        </p:spPr>
        <p:txBody>
          <a:bodyPr vert="horz" wrap="square" lIns="91440" tIns="45720" rIns="91440" bIns="45720" anchor="t"/>
          <a:p>
            <a:pPr marL="0" indent="0" eaLnBrk="1" hangingPunct="1">
              <a:lnSpc>
                <a:spcPct val="200000"/>
              </a:lnSpc>
              <a:buNone/>
            </a:pPr>
            <a:r>
              <a:rPr lang="en-US" sz="1600" dirty="0"/>
              <a:t>ctx.</a:t>
            </a:r>
            <a:r>
              <a:rPr sz="1600" dirty="0"/>
              <a:t>clip() 方法从原始画布中剪切任意形状和尺寸。</a:t>
            </a:r>
            <a:endParaRPr sz="1600" dirty="0"/>
          </a:p>
          <a:p>
            <a:pPr eaLnBrk="1" hangingPunct="1">
              <a:lnSpc>
                <a:spcPct val="200000"/>
              </a:lnSpc>
              <a:buFont typeface="Arial" panose="020B0604020202020204" pitchFamily="34" charset="0"/>
              <a:buChar char="•"/>
            </a:pPr>
            <a:r>
              <a:rPr sz="1600" dirty="0"/>
              <a:t>一旦剪切了某个区域，所有之后的绘图都会被限制在被剪切的区域内。</a:t>
            </a:r>
            <a:r>
              <a:rPr lang="zh-CN" sz="1600" dirty="0"/>
              <a:t>所以</a:t>
            </a:r>
            <a:r>
              <a:rPr sz="1600" dirty="0">
                <a:sym typeface="+mn-ea"/>
              </a:rPr>
              <a:t>使用 clip() 方法前</a:t>
            </a:r>
            <a:r>
              <a:rPr lang="zh-CN" sz="1600" dirty="0">
                <a:sym typeface="+mn-ea"/>
              </a:rPr>
              <a:t>要</a:t>
            </a:r>
            <a:r>
              <a:rPr sz="1600" dirty="0">
                <a:sym typeface="+mn-ea"/>
              </a:rPr>
              <a:t>用 save() 对当前画布区域进行保存，</a:t>
            </a:r>
            <a:r>
              <a:rPr lang="zh-CN" sz="1600" dirty="0">
                <a:sym typeface="+mn-ea"/>
              </a:rPr>
              <a:t>以便在</a:t>
            </a:r>
            <a:r>
              <a:rPr sz="1600" dirty="0">
                <a:sym typeface="+mn-ea"/>
              </a:rPr>
              <a:t>以后的任意时间通过 restore() 对其进行恢复</a:t>
            </a:r>
            <a:r>
              <a:rPr lang="zh-CN" sz="1600" dirty="0">
                <a:sym typeface="+mn-ea"/>
              </a:rPr>
              <a:t>。</a:t>
            </a:r>
            <a:endParaRPr lang="zh-CN" sz="1600" dirty="0">
              <a:sym typeface="+mn-ea"/>
            </a:endParaRPr>
          </a:p>
          <a:p>
            <a:pPr eaLnBrk="1" hangingPunct="1">
              <a:lnSpc>
                <a:spcPct val="200000"/>
              </a:lnSpc>
              <a:buFont typeface="Arial" panose="020B0604020202020204" pitchFamily="34" charset="0"/>
              <a:buChar char="•"/>
            </a:pPr>
            <a:r>
              <a:rPr lang="en-US" altLang="zh-CN" sz="1600" dirty="0">
                <a:sym typeface="+mn-ea"/>
              </a:rPr>
              <a:t>clip </a:t>
            </a:r>
            <a:r>
              <a:rPr lang="zh-CN" altLang="en-US" sz="1600" dirty="0">
                <a:sym typeface="+mn-ea"/>
              </a:rPr>
              <a:t>本身不会开启新的路径。</a:t>
            </a:r>
            <a:endParaRPr lang="zh-CN" altLang="en-US" sz="1600" dirty="0">
              <a:sym typeface="+mn-ea"/>
            </a:endParaRPr>
          </a:p>
        </p:txBody>
      </p:sp>
      <p:graphicFrame>
        <p:nvGraphicFramePr>
          <p:cNvPr id="2" name="对象 1">
            <a:hlinkClick r:id="" action="ppaction://ole?verb="/>
          </p:cNvPr>
          <p:cNvGraphicFramePr>
            <a:graphicFrameLocks noChangeAspect="1"/>
          </p:cNvGraphicFramePr>
          <p:nvPr/>
        </p:nvGraphicFramePr>
        <p:xfrm>
          <a:off x="4114800" y="2463800"/>
          <a:ext cx="914400" cy="215900"/>
        </p:xfrm>
        <a:graphic>
          <a:graphicData uri="http://schemas.openxmlformats.org/presentationml/2006/ole">
            <mc:AlternateContent xmlns:mc="http://schemas.openxmlformats.org/markup-compatibility/2006">
              <mc:Choice xmlns:v="urn:schemas-microsoft-com:vml" Requires="v">
                <p:oleObj spid="_x0000_s1025"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4114800" y="2463800"/>
                        <a:ext cx="914400" cy="2159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p:nvPr>
        </p:nvSpPr>
        <p:spPr/>
        <p:txBody>
          <a:bodyPr wrap="square" lIns="91440" tIns="45720" rIns="91440" bIns="45720" anchor="ctr"/>
          <a:p>
            <a:pPr eaLnBrk="1" hangingPunct="1"/>
            <a:r>
              <a:rPr lang="zh-CN" altLang="en-US" dirty="0">
                <a:sym typeface="+mn-ea"/>
              </a:rPr>
              <a:t>问题</a:t>
            </a:r>
            <a:endParaRPr lang="zh-CN" altLang="en-US" dirty="0">
              <a:sym typeface="+mn-ea"/>
            </a:endParaRPr>
          </a:p>
        </p:txBody>
      </p:sp>
      <p:graphicFrame>
        <p:nvGraphicFramePr>
          <p:cNvPr id="2" name="对象 1">
            <a:hlinkClick r:id="" action="ppaction://ole?verb="/>
          </p:cNvPr>
          <p:cNvGraphicFramePr>
            <a:graphicFrameLocks noChangeAspect="1"/>
          </p:cNvGraphicFramePr>
          <p:nvPr/>
        </p:nvGraphicFramePr>
        <p:xfrm>
          <a:off x="4114800" y="2463800"/>
          <a:ext cx="914400" cy="215900"/>
        </p:xfrm>
        <a:graphic>
          <a:graphicData uri="http://schemas.openxmlformats.org/presentationml/2006/ole">
            <mc:AlternateContent xmlns:mc="http://schemas.openxmlformats.org/markup-compatibility/2006">
              <mc:Choice xmlns:v="urn:schemas-microsoft-com:vml" Requires="v">
                <p:oleObj spid="_x0000_s1025"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4114800" y="2463800"/>
                        <a:ext cx="914400" cy="215900"/>
                      </a:xfrm>
                      <a:prstGeom prst="rect">
                        <a:avLst/>
                      </a:prstGeom>
                    </p:spPr>
                  </p:pic>
                </p:oleObj>
              </mc:Fallback>
            </mc:AlternateContent>
          </a:graphicData>
        </a:graphic>
      </p:graphicFrame>
      <p:sp>
        <p:nvSpPr>
          <p:cNvPr id="14" name="AutoShape 50"/>
          <p:cNvSpPr>
            <a:spLocks noChangeArrowheads="1"/>
          </p:cNvSpPr>
          <p:nvPr/>
        </p:nvSpPr>
        <p:spPr bwMode="auto">
          <a:xfrm>
            <a:off x="1179195" y="1191260"/>
            <a:ext cx="5201920" cy="3017519"/>
          </a:xfrm>
          <a:prstGeom prst="roundRect">
            <a:avLst>
              <a:gd name="adj" fmla="val 0"/>
            </a:avLst>
          </a:prstGeom>
          <a:noFill/>
          <a:ln>
            <a:solidFill>
              <a:srgbClr val="009966"/>
            </a:solidFill>
            <a:headEnd type="none" w="med" len="med"/>
            <a:tailEnd type="none" w="med" len="med"/>
          </a:ln>
          <a:extLst>
            <a:ext uri="{909E8E84-426E-40DD-AFC4-6F175D3DCCD1}">
              <a14:hiddenFill xmlns:a14="http://schemas.microsoft.com/office/drawing/2010/main">
                <a:solidFill>
                  <a:schemeClr val="accent2"/>
                </a:solidFill>
              </a14:hiddenFill>
            </a:ext>
          </a:extLst>
        </p:spPr>
        <p:style>
          <a:lnRef idx="2">
            <a:schemeClr val="accent2"/>
          </a:lnRef>
          <a:fillRef idx="1">
            <a:schemeClr val="lt1"/>
          </a:fillRef>
          <a:effectRef idx="0">
            <a:schemeClr val="accent2"/>
          </a:effectRef>
          <a:fontRef idx="minor">
            <a:schemeClr val="dk1"/>
          </a:fontRef>
        </p:style>
        <p:txBody>
          <a:bodyPr wrap="square">
            <a:spAutoFit/>
          </a:bodyPr>
          <a:p>
            <a:pPr marL="0" indent="0" eaLnBrk="1" hangingPunct="1">
              <a:lnSpc>
                <a:spcPct val="200000"/>
              </a:lnSpc>
              <a:buNone/>
            </a:pPr>
            <a:r>
              <a:rPr sz="1600" dirty="0">
                <a:latin typeface="Consolas" panose="020B0609020204030204" charset="0"/>
                <a:sym typeface="+mn-ea"/>
              </a:rPr>
              <a:t>	ctx.rect(50,50,100,50);</a:t>
            </a:r>
            <a:endParaRPr sz="1600" dirty="0">
              <a:latin typeface="Consolas" panose="020B0609020204030204" charset="0"/>
            </a:endParaRPr>
          </a:p>
          <a:p>
            <a:pPr marL="0" indent="0" eaLnBrk="1" hangingPunct="1">
              <a:lnSpc>
                <a:spcPct val="200000"/>
              </a:lnSpc>
              <a:buNone/>
            </a:pPr>
            <a:r>
              <a:rPr sz="1600" dirty="0">
                <a:latin typeface="Consolas" panose="020B0609020204030204" charset="0"/>
                <a:sym typeface="+mn-ea"/>
              </a:rPr>
              <a:t>	ctx.fill();</a:t>
            </a:r>
            <a:endParaRPr sz="1600" dirty="0">
              <a:latin typeface="Consolas" panose="020B0609020204030204" charset="0"/>
            </a:endParaRPr>
          </a:p>
          <a:p>
            <a:pPr marL="0" indent="0" eaLnBrk="1" hangingPunct="1">
              <a:lnSpc>
                <a:spcPct val="200000"/>
              </a:lnSpc>
              <a:buNone/>
            </a:pPr>
            <a:r>
              <a:rPr sz="1600" dirty="0">
                <a:latin typeface="Consolas" panose="020B0609020204030204" charset="0"/>
                <a:sym typeface="+mn-ea"/>
              </a:rPr>
              <a:t>	// ctx.fillRect(50,50,100,50);</a:t>
            </a:r>
            <a:endParaRPr sz="1600" dirty="0">
              <a:latin typeface="Consolas" panose="020B0609020204030204" charset="0"/>
            </a:endParaRPr>
          </a:p>
          <a:p>
            <a:pPr marL="0" indent="0" eaLnBrk="1" hangingPunct="1">
              <a:lnSpc>
                <a:spcPct val="200000"/>
              </a:lnSpc>
              <a:buNone/>
            </a:pPr>
            <a:r>
              <a:rPr sz="1600" dirty="0">
                <a:latin typeface="Consolas" panose="020B0609020204030204" charset="0"/>
                <a:sym typeface="+mn-ea"/>
              </a:rPr>
              <a:t>	ctx.clip();</a:t>
            </a:r>
            <a:endParaRPr sz="1600" dirty="0">
              <a:latin typeface="Consolas" panose="020B0609020204030204" charset="0"/>
            </a:endParaRPr>
          </a:p>
          <a:p>
            <a:pPr marL="0" indent="0" eaLnBrk="1" hangingPunct="1">
              <a:lnSpc>
                <a:spcPct val="200000"/>
              </a:lnSpc>
              <a:buNone/>
            </a:pPr>
            <a:r>
              <a:rPr sz="1600" dirty="0">
                <a:latin typeface="Consolas" panose="020B0609020204030204" charset="0"/>
                <a:sym typeface="+mn-ea"/>
              </a:rPr>
              <a:t>	ctx.fillStyle = "pink";</a:t>
            </a:r>
            <a:endParaRPr sz="1600" dirty="0">
              <a:latin typeface="Consolas" panose="020B0609020204030204" charset="0"/>
            </a:endParaRPr>
          </a:p>
          <a:p>
            <a:pPr marL="0" indent="0" eaLnBrk="1" hangingPunct="1">
              <a:lnSpc>
                <a:spcPct val="200000"/>
              </a:lnSpc>
              <a:buNone/>
            </a:pPr>
            <a:r>
              <a:rPr sz="1600" dirty="0">
                <a:latin typeface="Consolas" panose="020B0609020204030204" charset="0"/>
                <a:sym typeface="+mn-ea"/>
              </a:rPr>
              <a:t>	ctx.fillRect(0,0,300,300);</a:t>
            </a:r>
            <a:endParaRPr lang="en-US" sz="1600" dirty="0" smtClean="0">
              <a:ln>
                <a:noFill/>
              </a:ln>
              <a:solidFill>
                <a:schemeClr val="tx1"/>
              </a:solidFill>
              <a:effectLst/>
              <a:latin typeface="Consolas" panose="020B0609020204030204" charset="0"/>
              <a:cs typeface="Arial" panose="020B0604020202020204" pitchFamily="34" charset="0"/>
              <a:sym typeface="Calibri" panose="020F050202020403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p:nvPr>
        </p:nvSpPr>
        <p:spPr/>
        <p:txBody>
          <a:bodyPr wrap="square" lIns="91440" tIns="45720" rIns="91440" bIns="45720" anchor="ctr"/>
          <a:p>
            <a:pPr eaLnBrk="1" hangingPunct="1"/>
            <a:r>
              <a:rPr lang="zh-CN" altLang="en-US" dirty="0">
                <a:sym typeface="+mn-ea"/>
              </a:rPr>
              <a:t>图像平铺</a:t>
            </a:r>
            <a:endParaRPr lang="zh-CN" altLang="en-US" dirty="0"/>
          </a:p>
        </p:txBody>
      </p:sp>
      <p:sp>
        <p:nvSpPr>
          <p:cNvPr id="14" name="AutoShape 50"/>
          <p:cNvSpPr>
            <a:spLocks noChangeArrowheads="1"/>
          </p:cNvSpPr>
          <p:nvPr/>
        </p:nvSpPr>
        <p:spPr bwMode="auto">
          <a:xfrm>
            <a:off x="1010920" y="1221105"/>
            <a:ext cx="6327775" cy="1188719"/>
          </a:xfrm>
          <a:prstGeom prst="roundRect">
            <a:avLst>
              <a:gd name="adj" fmla="val 0"/>
            </a:avLst>
          </a:prstGeom>
          <a:noFill/>
          <a:ln>
            <a:solidFill>
              <a:srgbClr val="009966"/>
            </a:solidFill>
            <a:headEnd type="none" w="med" len="med"/>
            <a:tailEnd type="none" w="med" len="med"/>
          </a:ln>
          <a:extLst>
            <a:ext uri="{909E8E84-426E-40DD-AFC4-6F175D3DCCD1}">
              <a14:hiddenFill xmlns:a14="http://schemas.microsoft.com/office/drawing/2010/main">
                <a:solidFill>
                  <a:schemeClr val="accent2"/>
                </a:solidFill>
              </a14:hiddenFill>
            </a:ext>
          </a:extLst>
        </p:spPr>
        <p:style>
          <a:lnRef idx="2">
            <a:schemeClr val="accent2"/>
          </a:lnRef>
          <a:fillRef idx="1">
            <a:schemeClr val="lt1"/>
          </a:fillRef>
          <a:effectRef idx="0">
            <a:schemeClr val="accent2"/>
          </a:effectRef>
          <a:fontRef idx="minor">
            <a:schemeClr val="dk1"/>
          </a:fontRef>
        </p:style>
        <p:txBody>
          <a:bodyPr wrap="square">
            <a:spAutoFit/>
          </a:bodyPr>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lang="zh-CN" altLang="en-US" sz="1600">
                <a:latin typeface="Consolas" panose="020B0609020204030204" charset="0"/>
                <a:sym typeface="+mn-ea"/>
              </a:rPr>
              <a:t>var pat = ctx.createPattern(img, </a:t>
            </a:r>
            <a:r>
              <a:rPr lang="en-US" altLang="zh-CN" sz="1600">
                <a:latin typeface="Consolas" panose="020B0609020204030204" charset="0"/>
                <a:sym typeface="+mn-ea"/>
              </a:rPr>
              <a:t>type</a:t>
            </a:r>
            <a:r>
              <a:rPr lang="zh-CN" altLang="en-US" sz="1600">
                <a:latin typeface="Consolas" panose="020B0609020204030204" charset="0"/>
                <a:sym typeface="+mn-ea"/>
              </a:rPr>
              <a:t>);</a:t>
            </a:r>
            <a:endParaRPr lang="zh-CN" altLang="en-US" sz="1600">
              <a:latin typeface="Consolas" panose="020B0609020204030204" charset="0"/>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lang="zh-CN" altLang="en-US" sz="1600">
                <a:latin typeface="Consolas" panose="020B0609020204030204" charset="0"/>
                <a:sym typeface="+mn-ea"/>
              </a:rPr>
              <a:t>ctx.fillStyle = pat;</a:t>
            </a:r>
            <a:endParaRPr lang="zh-CN" altLang="en-US" sz="1600">
              <a:latin typeface="Consolas" panose="020B0609020204030204" charset="0"/>
              <a:sym typeface="+mn-ea"/>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kumimoji="0" lang="en-US"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type </a:t>
            </a:r>
            <a:r>
              <a:rPr kumimoji="0" lang="zh-CN" altLang="en-US"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的值可以是：</a:t>
            </a:r>
            <a:r>
              <a:rPr lang="en-US" sz="1600" dirty="0" smtClean="0">
                <a:ln>
                  <a:noFill/>
                </a:ln>
                <a:solidFill>
                  <a:schemeClr val="tx1"/>
                </a:solidFill>
                <a:effectLst/>
                <a:latin typeface="Arial" panose="020B0604020202020204" pitchFamily="34" charset="0"/>
                <a:cs typeface="Arial" panose="020B0604020202020204" pitchFamily="34" charset="0"/>
                <a:sym typeface="Calibri" panose="020F0502020204030204" pitchFamily="34" charset="0"/>
              </a:rPr>
              <a:t>no-repeat / repeat-x / repeat-y / repeat </a:t>
            </a:r>
            <a:endParaRPr lang="en-US" sz="1600" dirty="0" smtClean="0">
              <a:ln>
                <a:noFill/>
              </a:ln>
              <a:solidFill>
                <a:schemeClr val="tx1"/>
              </a:solidFill>
              <a:effectLst/>
              <a:latin typeface="Arial" panose="020B0604020202020204" pitchFamily="34" charset="0"/>
              <a:cs typeface="Arial" panose="020B0604020202020204" pitchFamily="34" charset="0"/>
              <a:sym typeface="Calibri" panose="020F050202020403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p:nvPr>
        </p:nvSpPr>
        <p:spPr/>
        <p:txBody>
          <a:bodyPr wrap="square" lIns="91440" tIns="45720" rIns="91440" bIns="45720" anchor="ctr"/>
          <a:p>
            <a:pPr eaLnBrk="1" hangingPunct="1"/>
            <a:r>
              <a:rPr lang="zh-CN" altLang="en-US" dirty="0">
                <a:sym typeface="+mn-ea"/>
              </a:rPr>
              <a:t>非零环绕原则</a:t>
            </a:r>
            <a:endParaRPr lang="zh-CN" altLang="en-US" dirty="0">
              <a:sym typeface="+mn-ea"/>
            </a:endParaRPr>
          </a:p>
        </p:txBody>
      </p:sp>
      <p:pic>
        <p:nvPicPr>
          <p:cNvPr id="2" name="图片 1"/>
          <p:cNvPicPr>
            <a:picLocks noChangeAspect="1"/>
          </p:cNvPicPr>
          <p:nvPr/>
        </p:nvPicPr>
        <p:blipFill>
          <a:blip r:embed="rId1"/>
          <a:stretch>
            <a:fillRect/>
          </a:stretch>
        </p:blipFill>
        <p:spPr>
          <a:xfrm>
            <a:off x="5757545" y="1320165"/>
            <a:ext cx="2856865" cy="1609725"/>
          </a:xfrm>
          <a:prstGeom prst="rect">
            <a:avLst/>
          </a:prstGeom>
        </p:spPr>
      </p:pic>
      <p:sp>
        <p:nvSpPr>
          <p:cNvPr id="4" name="文本框 3"/>
          <p:cNvSpPr txBox="1"/>
          <p:nvPr/>
        </p:nvSpPr>
        <p:spPr>
          <a:xfrm>
            <a:off x="457200" y="1063625"/>
            <a:ext cx="5334000" cy="3051810"/>
          </a:xfrm>
          <a:prstGeom prst="rect">
            <a:avLst/>
          </a:prstGeom>
          <a:noFill/>
        </p:spPr>
        <p:txBody>
          <a:bodyPr wrap="square" rtlCol="0" anchor="t">
            <a:spAutoFit/>
          </a:bodyPr>
          <a:p>
            <a:pPr marL="285750" indent="-285750">
              <a:lnSpc>
                <a:spcPct val="180000"/>
              </a:lnSpc>
              <a:spcBef>
                <a:spcPts val="0"/>
              </a:spcBef>
              <a:spcAft>
                <a:spcPts val="0"/>
              </a:spcAft>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就是 canvas 判断某个区域</a:t>
            </a:r>
            <a:r>
              <a:rPr lang="zh-CN" altLang="en-US">
                <a:latin typeface="微软雅黑" panose="020B0503020204020204" pitchFamily="34" charset="-122"/>
                <a:ea typeface="微软雅黑" panose="020B0503020204020204" pitchFamily="34" charset="-122"/>
                <a:sym typeface="+mn-ea"/>
              </a:rPr>
              <a:t>是否填充的依据。</a:t>
            </a:r>
            <a:endParaRPr lang="zh-CN" altLang="en-US">
              <a:latin typeface="微软雅黑" panose="020B0503020204020204" pitchFamily="34" charset="-122"/>
              <a:ea typeface="微软雅黑" panose="020B0503020204020204" pitchFamily="34" charset="-122"/>
              <a:sym typeface="+mn-ea"/>
            </a:endParaRPr>
          </a:p>
          <a:p>
            <a:pPr marL="285750" indent="-285750">
              <a:lnSpc>
                <a:spcPct val="180000"/>
              </a:lnSpc>
              <a:spcBef>
                <a:spcPts val="0"/>
              </a:spcBef>
              <a:spcAft>
                <a:spcPts val="0"/>
              </a:spcAft>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方法：从某闭合区域任意点拉一条直线出来, 拉到图形的外面。看穿过拉出的直线的线段，如果是顺时针方向就记为 +1, 如果是逆时针方向就记为 -1。最终看求和的结果，如果是 0 就不填充，否则就填充。</a:t>
            </a:r>
            <a:endParaRPr lang="zh-CN"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p:nvPr>
        </p:nvSpPr>
        <p:spPr/>
        <p:txBody>
          <a:bodyPr wrap="square" lIns="91440" tIns="45720" rIns="91440" bIns="45720" anchor="ctr"/>
          <a:p>
            <a:pPr eaLnBrk="1" hangingPunct="1"/>
            <a:r>
              <a:rPr lang="zh-CN" altLang="en-US" dirty="0">
                <a:sym typeface="+mn-ea"/>
              </a:rPr>
              <a:t>非零环绕练习</a:t>
            </a:r>
            <a:endParaRPr lang="zh-CN" altLang="en-US" dirty="0">
              <a:sym typeface="+mn-ea"/>
            </a:endParaRPr>
          </a:p>
        </p:txBody>
      </p:sp>
      <p:pic>
        <p:nvPicPr>
          <p:cNvPr id="3" name="图片 2"/>
          <p:cNvPicPr>
            <a:picLocks noChangeAspect="1"/>
          </p:cNvPicPr>
          <p:nvPr/>
        </p:nvPicPr>
        <p:blipFill>
          <a:blip r:embed="rId1"/>
          <a:srcRect l="75" t="12524" r="53756" b="34145"/>
          <a:stretch>
            <a:fillRect/>
          </a:stretch>
        </p:blipFill>
        <p:spPr>
          <a:xfrm>
            <a:off x="4441190" y="1168400"/>
            <a:ext cx="3723005" cy="2418080"/>
          </a:xfrm>
          <a:prstGeom prst="rect">
            <a:avLst/>
          </a:prstGeom>
        </p:spPr>
      </p:pic>
      <p:pic>
        <p:nvPicPr>
          <p:cNvPr id="4" name="图片 3"/>
          <p:cNvPicPr>
            <a:picLocks noChangeAspect="1"/>
          </p:cNvPicPr>
          <p:nvPr/>
        </p:nvPicPr>
        <p:blipFill>
          <a:blip r:embed="rId2"/>
          <a:srcRect l="27027" t="24046" r="27444" b="20611"/>
          <a:stretch>
            <a:fillRect/>
          </a:stretch>
        </p:blipFill>
        <p:spPr>
          <a:xfrm>
            <a:off x="591185" y="1096645"/>
            <a:ext cx="3750310" cy="256349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p:nvPr>
        </p:nvSpPr>
        <p:spPr/>
        <p:txBody>
          <a:bodyPr wrap="square" lIns="91440" tIns="45720" rIns="91440" bIns="45720" anchor="ctr"/>
          <a:p>
            <a:pPr eaLnBrk="1" hangingPunct="1"/>
            <a:r>
              <a:rPr lang="zh-CN" altLang="en-US" dirty="0">
                <a:sym typeface="+mn-ea"/>
              </a:rPr>
              <a:t>综合练习（一）</a:t>
            </a:r>
            <a:endParaRPr lang="zh-CN" altLang="en-US" dirty="0">
              <a:sym typeface="+mn-ea"/>
            </a:endParaRPr>
          </a:p>
        </p:txBody>
      </p:sp>
      <p:pic>
        <p:nvPicPr>
          <p:cNvPr id="2" name="图片 1"/>
          <p:cNvPicPr>
            <a:picLocks noChangeAspect="1"/>
          </p:cNvPicPr>
          <p:nvPr/>
        </p:nvPicPr>
        <p:blipFill>
          <a:blip r:embed="rId1"/>
          <a:srcRect l="-7" t="12074" r="55024" b="33515"/>
          <a:stretch>
            <a:fillRect/>
          </a:stretch>
        </p:blipFill>
        <p:spPr>
          <a:xfrm>
            <a:off x="539750" y="1130300"/>
            <a:ext cx="4434840" cy="30162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p:nvPr>
        </p:nvSpPr>
        <p:spPr/>
        <p:txBody>
          <a:bodyPr wrap="square" lIns="91440" tIns="45720" rIns="91440" bIns="45720" anchor="ctr"/>
          <a:p>
            <a:pPr eaLnBrk="1" hangingPunct="1"/>
            <a:r>
              <a:rPr lang="zh-CN" altLang="en-US" dirty="0">
                <a:sym typeface="+mn-ea"/>
              </a:rPr>
              <a:t>综合练习（二）</a:t>
            </a:r>
            <a:endParaRPr lang="zh-CN" altLang="en-US" dirty="0">
              <a:sym typeface="+mn-ea"/>
            </a:endParaRPr>
          </a:p>
        </p:txBody>
      </p:sp>
      <p:pic>
        <p:nvPicPr>
          <p:cNvPr id="3" name="图片 2"/>
          <p:cNvPicPr>
            <a:picLocks noChangeAspect="1"/>
          </p:cNvPicPr>
          <p:nvPr/>
        </p:nvPicPr>
        <p:blipFill>
          <a:blip r:embed="rId1"/>
          <a:srcRect l="6064" t="23506" r="63289" b="42430"/>
          <a:stretch>
            <a:fillRect/>
          </a:stretch>
        </p:blipFill>
        <p:spPr>
          <a:xfrm>
            <a:off x="457200" y="1330960"/>
            <a:ext cx="3836035" cy="2397760"/>
          </a:xfrm>
          <a:prstGeom prst="rect">
            <a:avLst/>
          </a:prstGeom>
        </p:spPr>
      </p:pic>
      <p:pic>
        <p:nvPicPr>
          <p:cNvPr id="4" name="图片 3"/>
          <p:cNvPicPr>
            <a:picLocks noChangeAspect="1"/>
          </p:cNvPicPr>
          <p:nvPr/>
        </p:nvPicPr>
        <p:blipFill>
          <a:blip r:embed="rId2"/>
          <a:srcRect l="9723" t="17445" r="64270" b="43608"/>
          <a:stretch>
            <a:fillRect/>
          </a:stretch>
        </p:blipFill>
        <p:spPr>
          <a:xfrm>
            <a:off x="4872355" y="1063625"/>
            <a:ext cx="3047365" cy="25406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占位符 7"/>
          <p:cNvSpPr>
            <a:spLocks noGrp="1"/>
          </p:cNvSpPr>
          <p:nvPr>
            <p:ph type="body" sz="quarter" idx="12"/>
          </p:nvPr>
        </p:nvSpPr>
        <p:spPr>
          <a:xfrm>
            <a:off x="-32" y="919173"/>
            <a:ext cx="2214578" cy="928694"/>
          </a:xfrm>
        </p:spPr>
        <p:txBody>
          <a:bodyPr vert="horz" wrap="square" lIns="0" tIns="0" rIns="0" bIns="0" numCol="1" rtlCol="0" anchor="ctr" anchorCtr="0" compatLnSpc="1">
            <a:normAutofit/>
          </a:bodyPr>
          <a:lstStyle/>
          <a:p>
            <a:pPr marL="342900" marR="0" lvl="0" indent="-342900" algn="ctr" defTabSz="913765"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rgbClr val="009966"/>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复习</a:t>
            </a:r>
            <a:endParaRPr kumimoji="0" lang="zh-CN" altLang="en-US" sz="2400" b="1" i="0" u="none" strike="noStrike" kern="1200" cap="none" spc="0" normalizeH="0" baseline="0" noProof="0">
              <a:ln>
                <a:noFill/>
              </a:ln>
              <a:solidFill>
                <a:srgbClr val="009966"/>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4339" name="内容占位符 10"/>
          <p:cNvSpPr>
            <a:spLocks noGrp="1"/>
          </p:cNvSpPr>
          <p:nvPr/>
        </p:nvSpPr>
        <p:spPr>
          <a:xfrm>
            <a:off x="2485390" y="932180"/>
            <a:ext cx="5415915" cy="2866390"/>
          </a:xfrm>
          <a:prstGeom prst="rect">
            <a:avLst/>
          </a:prstGeom>
          <a:noFill/>
          <a:ln w="9525">
            <a:noFill/>
          </a:ln>
        </p:spPr>
        <p:txBody>
          <a:bodyPr wrap="square" lIns="91440" tIns="45720" rIns="91440" bIns="45720" anchor="t"/>
          <a:lstStyle>
            <a:lvl1pPr marL="342900" indent="-3429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5pPr>
            <a:lvl6pPr marL="25146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6pPr>
            <a:lvl7pPr marL="29718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7pPr>
            <a:lvl8pPr marL="34290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8pPr>
            <a:lvl9pPr marL="38862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9pPr>
          </a:lstStyle>
          <a:p>
            <a:pPr eaLnBrk="1" hangingPunct="1">
              <a:lnSpc>
                <a:spcPct val="150000"/>
              </a:lnSpc>
            </a:pPr>
            <a:r>
              <a:rPr lang="zh-CN" altLang="en-US" sz="2000" dirty="0">
                <a:latin typeface="微软雅黑" panose="020B0503020204020204" pitchFamily="34" charset="-122"/>
                <a:ea typeface="微软雅黑" panose="020B0503020204020204" pitchFamily="34" charset="-122"/>
                <a:sym typeface="+mn-ea"/>
              </a:rPr>
              <a:t>直线</a:t>
            </a:r>
            <a:endParaRPr lang="zh-CN" altLang="en-US" sz="2000" dirty="0">
              <a:latin typeface="微软雅黑" panose="020B0503020204020204" pitchFamily="34" charset="-122"/>
              <a:ea typeface="微软雅黑" panose="020B0503020204020204" pitchFamily="34" charset="-122"/>
              <a:sym typeface="+mn-ea"/>
            </a:endParaRPr>
          </a:p>
          <a:p>
            <a:pPr eaLnBrk="1" hangingPunct="1">
              <a:lnSpc>
                <a:spcPct val="150000"/>
              </a:lnSpc>
            </a:pPr>
            <a:r>
              <a:rPr lang="zh-CN" altLang="en-US" sz="2000" dirty="0">
                <a:latin typeface="微软雅黑" panose="020B0503020204020204" pitchFamily="34" charset="-122"/>
                <a:ea typeface="微软雅黑" panose="020B0503020204020204" pitchFamily="34" charset="-122"/>
                <a:sym typeface="+mn-ea"/>
              </a:rPr>
              <a:t>绘制矩形、清除矩形</a:t>
            </a:r>
            <a:endParaRPr lang="zh-CN" altLang="en-US" sz="2000" dirty="0">
              <a:latin typeface="微软雅黑" panose="020B0503020204020204" pitchFamily="34" charset="-122"/>
              <a:ea typeface="微软雅黑" panose="020B0503020204020204" pitchFamily="34" charset="-122"/>
              <a:sym typeface="+mn-ea"/>
            </a:endParaRPr>
          </a:p>
          <a:p>
            <a:pPr eaLnBrk="1" hangingPunct="1">
              <a:lnSpc>
                <a:spcPct val="150000"/>
              </a:lnSpc>
            </a:pPr>
            <a:r>
              <a:rPr lang="zh-CN" altLang="en-US" sz="2000" dirty="0">
                <a:latin typeface="微软雅黑" panose="020B0503020204020204" pitchFamily="34" charset="-122"/>
                <a:ea typeface="微软雅黑" panose="020B0503020204020204" pitchFamily="34" charset="-122"/>
                <a:sym typeface="+mn-ea"/>
              </a:rPr>
              <a:t>弧形、文字</a:t>
            </a:r>
            <a:endParaRPr lang="zh-CN" altLang="en-US" sz="2000" dirty="0">
              <a:latin typeface="微软雅黑" panose="020B0503020204020204" pitchFamily="34" charset="-122"/>
              <a:ea typeface="微软雅黑" panose="020B0503020204020204" pitchFamily="34" charset="-122"/>
              <a:sym typeface="+mn-ea"/>
            </a:endParaRPr>
          </a:p>
          <a:p>
            <a:pPr eaLnBrk="1" hangingPunct="1">
              <a:lnSpc>
                <a:spcPct val="150000"/>
              </a:lnSpc>
            </a:pPr>
            <a:r>
              <a:rPr lang="zh-CN" altLang="en-US" sz="2000" dirty="0">
                <a:latin typeface="微软雅黑" panose="020B0503020204020204" pitchFamily="34" charset="-122"/>
                <a:ea typeface="微软雅黑" panose="020B0503020204020204" pitchFamily="34" charset="-122"/>
                <a:sym typeface="+mn-ea"/>
              </a:rPr>
              <a:t>图片</a:t>
            </a:r>
            <a:endParaRPr lang="zh-CN" altLang="en-US" sz="2000" dirty="0">
              <a:latin typeface="微软雅黑" panose="020B0503020204020204" pitchFamily="34" charset="-122"/>
              <a:ea typeface="微软雅黑" panose="020B0503020204020204" pitchFamily="34" charset="-122"/>
              <a:sym typeface="+mn-ea"/>
            </a:endParaRPr>
          </a:p>
          <a:p>
            <a:pPr eaLnBrk="1" hangingPunct="1">
              <a:lnSpc>
                <a:spcPct val="150000"/>
              </a:lnSpc>
            </a:pPr>
            <a:r>
              <a:rPr lang="zh-CN" altLang="en-US" sz="2000" dirty="0">
                <a:latin typeface="微软雅黑" panose="020B0503020204020204" pitchFamily="34" charset="-122"/>
                <a:ea typeface="微软雅黑" panose="020B0503020204020204" pitchFamily="34" charset="-122"/>
                <a:sym typeface="+mn-ea"/>
              </a:rPr>
              <a:t>动画</a:t>
            </a:r>
            <a:endParaRPr lang="zh-CN" altLang="en-US" sz="2000"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标题 2"/>
          <p:cNvSpPr>
            <a:spLocks noGrp="1"/>
          </p:cNvSpPr>
          <p:nvPr>
            <p:ph type="title"/>
          </p:nvPr>
        </p:nvSpPr>
        <p:spPr>
          <a:xfrm>
            <a:off x="1928813" y="2286000"/>
            <a:ext cx="5257800" cy="857250"/>
          </a:xfrm>
        </p:spPr>
        <p:txBody>
          <a:bodyPr wrap="square" lIns="91440" tIns="45720" rIns="91440" bIns="45720" anchor="ctr"/>
          <a:p>
            <a:pPr marL="0" indent="0" algn="ctr" eaLnBrk="1" hangingPunct="1"/>
            <a:r>
              <a:rPr lang="en-US" altLang="zh-CN" sz="2700" dirty="0"/>
              <a:t> </a:t>
            </a:r>
            <a:r>
              <a:rPr lang="en-US" altLang="zh-CN" sz="7200" dirty="0">
                <a:solidFill>
                  <a:srgbClr val="009966"/>
                </a:solidFill>
              </a:rPr>
              <a:t>Thanks</a:t>
            </a:r>
            <a:endParaRPr lang="zh-CN" altLang="en-US" sz="7200" dirty="0">
              <a:solidFill>
                <a:srgbClr val="009966"/>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占位符 7"/>
          <p:cNvSpPr>
            <a:spLocks noGrp="1"/>
          </p:cNvSpPr>
          <p:nvPr>
            <p:ph type="body" sz="quarter" idx="12"/>
          </p:nvPr>
        </p:nvSpPr>
        <p:spPr>
          <a:xfrm>
            <a:off x="-32" y="919173"/>
            <a:ext cx="2214578" cy="928694"/>
          </a:xfrm>
        </p:spPr>
        <p:txBody>
          <a:bodyPr vert="horz" wrap="square" lIns="0" tIns="0" rIns="0" bIns="0" numCol="1" rtlCol="0" anchor="ctr" anchorCtr="0" compatLnSpc="1">
            <a:normAutofit/>
          </a:bodyPr>
          <a:lstStyle/>
          <a:p>
            <a:pPr marL="342900" marR="0" lvl="0" indent="-342900" algn="ctr" defTabSz="913765"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rgbClr val="009966"/>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技能目标</a:t>
            </a:r>
            <a:endParaRPr kumimoji="0" lang="zh-CN" altLang="en-US" sz="2400" b="1" i="0" u="none" strike="noStrike" kern="1200" cap="none" spc="0" normalizeH="0" baseline="0" noProof="0">
              <a:ln>
                <a:noFill/>
              </a:ln>
              <a:solidFill>
                <a:srgbClr val="009966"/>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4339" name="内容占位符 10"/>
          <p:cNvSpPr>
            <a:spLocks noGrp="1"/>
          </p:cNvSpPr>
          <p:nvPr>
            <p:ph idx="1"/>
          </p:nvPr>
        </p:nvSpPr>
        <p:spPr>
          <a:xfrm>
            <a:off x="2485390" y="1075690"/>
            <a:ext cx="5415915" cy="3300095"/>
          </a:xfrm>
        </p:spPr>
        <p:txBody>
          <a:bodyPr wrap="square" lIns="91440" tIns="45720" rIns="91440" bIns="45720" anchor="t"/>
          <a:p>
            <a:pPr eaLnBrk="1" hangingPunct="1">
              <a:lnSpc>
                <a:spcPct val="150000"/>
              </a:lnSpc>
            </a:pPr>
            <a:r>
              <a:rPr lang="zh-CN" altLang="en-US" dirty="0">
                <a:latin typeface="微软雅黑" panose="020B0503020204020204" pitchFamily="34" charset="-122"/>
                <a:ea typeface="微软雅黑" panose="020B0503020204020204" pitchFamily="34" charset="-122"/>
                <a:sym typeface="+mn-ea"/>
              </a:rPr>
              <a:t>会使用 </a:t>
            </a:r>
            <a:r>
              <a:rPr lang="en-US" altLang="zh-CN" dirty="0">
                <a:latin typeface="微软雅黑" panose="020B0503020204020204" pitchFamily="34" charset="-122"/>
                <a:ea typeface="微软雅黑" panose="020B0503020204020204" pitchFamily="34" charset="-122"/>
                <a:sym typeface="+mn-ea"/>
              </a:rPr>
              <a:t>canvas API </a:t>
            </a:r>
            <a:r>
              <a:rPr lang="zh-CN" altLang="en-US" dirty="0">
                <a:latin typeface="微软雅黑" panose="020B0503020204020204" pitchFamily="34" charset="-122"/>
                <a:ea typeface="微软雅黑" panose="020B0503020204020204" pitchFamily="34" charset="-122"/>
                <a:sym typeface="+mn-ea"/>
              </a:rPr>
              <a:t>绘制复杂的图形、图像、文字</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pPr>
            <a:r>
              <a:rPr lang="zh-CN" altLang="en-US" dirty="0">
                <a:latin typeface="微软雅黑" panose="020B0503020204020204" pitchFamily="34" charset="-122"/>
                <a:ea typeface="微软雅黑" panose="020B0503020204020204" pitchFamily="34" charset="-122"/>
                <a:sym typeface="+mn-ea"/>
              </a:rPr>
              <a:t>会使用 </a:t>
            </a:r>
            <a:r>
              <a:rPr lang="en-US" altLang="zh-CN" dirty="0">
                <a:latin typeface="微软雅黑" panose="020B0503020204020204" pitchFamily="34" charset="-122"/>
                <a:ea typeface="微软雅黑" panose="020B0503020204020204" pitchFamily="34" charset="-122"/>
                <a:sym typeface="+mn-ea"/>
              </a:rPr>
              <a:t>canvas API </a:t>
            </a:r>
            <a:r>
              <a:rPr lang="zh-CN" altLang="en-US" dirty="0">
                <a:latin typeface="微软雅黑" panose="020B0503020204020204" pitchFamily="34" charset="-122"/>
                <a:ea typeface="微软雅黑" panose="020B0503020204020204" pitchFamily="34" charset="-122"/>
                <a:sym typeface="+mn-ea"/>
              </a:rPr>
              <a:t>制作网页常用炫酷效果</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p:nvPr>
        </p:nvSpPr>
        <p:spPr/>
        <p:txBody>
          <a:bodyPr wrap="square" lIns="91440" tIns="45720" rIns="91440" bIns="45720" anchor="ctr"/>
          <a:p>
            <a:pPr eaLnBrk="1" hangingPunct="1"/>
            <a:r>
              <a:rPr lang="zh-CN" altLang="en-US" dirty="0"/>
              <a:t>坐标变换</a:t>
            </a:r>
            <a:endParaRPr lang="zh-CN" altLang="en-US" dirty="0"/>
          </a:p>
        </p:txBody>
      </p:sp>
      <p:sp>
        <p:nvSpPr>
          <p:cNvPr id="14" name="AutoShape 50"/>
          <p:cNvSpPr>
            <a:spLocks noChangeArrowheads="1"/>
          </p:cNvSpPr>
          <p:nvPr/>
        </p:nvSpPr>
        <p:spPr bwMode="auto">
          <a:xfrm>
            <a:off x="720725" y="1141730"/>
            <a:ext cx="7767955" cy="3017519"/>
          </a:xfrm>
          <a:prstGeom prst="roundRect">
            <a:avLst>
              <a:gd name="adj" fmla="val 0"/>
            </a:avLst>
          </a:prstGeom>
          <a:noFill/>
          <a:ln>
            <a:solidFill>
              <a:srgbClr val="009966"/>
            </a:solidFill>
            <a:headEnd type="none" w="med" len="med"/>
            <a:tailEnd type="none" w="med" len="med"/>
          </a:ln>
          <a:extLst>
            <a:ext uri="{909E8E84-426E-40DD-AFC4-6F175D3DCCD1}">
              <a14:hiddenFill xmlns:a14="http://schemas.microsoft.com/office/drawing/2010/main">
                <a:solidFill>
                  <a:schemeClr val="accent2"/>
                </a:solidFill>
              </a14:hiddenFill>
            </a:ext>
          </a:extLst>
        </p:spPr>
        <p:style>
          <a:lnRef idx="2">
            <a:schemeClr val="accent2"/>
          </a:lnRef>
          <a:fillRef idx="1">
            <a:schemeClr val="lt1"/>
          </a:fillRef>
          <a:effectRef idx="0">
            <a:schemeClr val="accent2"/>
          </a:effectRef>
          <a:fontRef idx="minor">
            <a:schemeClr val="dk1"/>
          </a:fontRef>
        </p:style>
        <p:txBody>
          <a:bodyPr wrap="square">
            <a:spAutoFit/>
          </a:bodyPr>
          <a:p>
            <a:pPr eaLnBrk="1" hangingPunct="1">
              <a:lnSpc>
                <a:spcPct val="150000"/>
              </a:lnSpc>
            </a:pPr>
            <a:r>
              <a:rPr lang="zh-CN" altLang="en-US" sz="1600">
                <a:latin typeface="微软雅黑" panose="020B0503020204020204" pitchFamily="34" charset="-122"/>
                <a:ea typeface="微软雅黑" panose="020B0503020204020204" pitchFamily="34" charset="-122"/>
                <a:sym typeface="+mn-ea"/>
              </a:rPr>
              <a:t>需求：除了规整的矩形、圆形，我们还需要更多的形状（如椭圆、倾斜的矩形）；</a:t>
            </a:r>
            <a:endParaRPr lang="zh-CN" altLang="en-US" sz="1600">
              <a:latin typeface="微软雅黑" panose="020B0503020204020204" pitchFamily="34" charset="-122"/>
              <a:ea typeface="微软雅黑" panose="020B0503020204020204" pitchFamily="34" charset="-122"/>
              <a:sym typeface="+mn-ea"/>
            </a:endParaRPr>
          </a:p>
          <a:p>
            <a:pPr eaLnBrk="1" hangingPunct="1">
              <a:lnSpc>
                <a:spcPct val="150000"/>
              </a:lnSpc>
            </a:pPr>
            <a:r>
              <a:rPr lang="zh-CN" altLang="en-US" sz="1600">
                <a:latin typeface="微软雅黑" panose="020B0503020204020204" pitchFamily="34" charset="-122"/>
                <a:ea typeface="微软雅黑" panose="020B0503020204020204" pitchFamily="34" charset="-122"/>
                <a:sym typeface="+mn-ea"/>
              </a:rPr>
              <a:t>减少重复</a:t>
            </a:r>
            <a:r>
              <a:rPr lang="zh-CN" altLang="en-US" sz="1600">
                <a:latin typeface="微软雅黑" panose="020B0503020204020204" pitchFamily="34" charset="-122"/>
                <a:ea typeface="微软雅黑" panose="020B0503020204020204" pitchFamily="34" charset="-122"/>
                <a:sym typeface="+mn-ea"/>
              </a:rPr>
              <a:t>计算（如绘制坐标）</a:t>
            </a:r>
            <a:endPar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eaLnBrk="1" hangingPunct="1">
              <a:lnSpc>
                <a:spcPct val="150000"/>
              </a:lnSpc>
              <a:buFont typeface="+mj-lt"/>
              <a:buAutoNum type="arabicPeriod"/>
            </a:pP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平移：</a:t>
            </a:r>
            <a:r>
              <a:rPr lang="zh-CN" altLang="en-US" sz="1600" dirty="0">
                <a:solidFill>
                  <a:schemeClr val="tx1"/>
                </a:solidFill>
                <a:latin typeface="Consolas" panose="020B0609020204030204" charset="0"/>
                <a:ea typeface="Arial" panose="020B0604020202020204" pitchFamily="34" charset="0"/>
                <a:sym typeface="+mn-ea"/>
              </a:rPr>
              <a:t>ct</a:t>
            </a:r>
            <a:r>
              <a:rPr lang="en-US" altLang="zh-CN" sz="1600" dirty="0">
                <a:solidFill>
                  <a:schemeClr val="tx1"/>
                </a:solidFill>
                <a:latin typeface="Consolas" panose="020B0609020204030204" charset="0"/>
                <a:ea typeface="Arial" panose="020B0604020202020204" pitchFamily="34" charset="0"/>
                <a:sym typeface="+mn-ea"/>
              </a:rPr>
              <a:t>x</a:t>
            </a:r>
            <a:r>
              <a:rPr lang="zh-CN" altLang="en-US" sz="1600" dirty="0">
                <a:solidFill>
                  <a:schemeClr val="tx1"/>
                </a:solidFill>
                <a:latin typeface="Consolas" panose="020B0609020204030204" charset="0"/>
                <a:ea typeface="Arial" panose="020B0604020202020204" pitchFamily="34" charset="0"/>
                <a:sym typeface="+mn-ea"/>
              </a:rPr>
              <a:t>.translate(x,y)</a:t>
            </a:r>
            <a:endPar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eaLnBrk="1" hangingPunct="1">
              <a:lnSpc>
                <a:spcPct val="150000"/>
              </a:lnSpc>
              <a:buFont typeface="+mj-lt"/>
              <a:buAutoNum type="arabicPeriod"/>
            </a:pP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放缩：</a:t>
            </a:r>
            <a:r>
              <a:rPr lang="zh-CN" altLang="en-US" sz="1600" dirty="0">
                <a:solidFill>
                  <a:schemeClr val="tx1"/>
                </a:solidFill>
                <a:latin typeface="Consolas" panose="020B0609020204030204" charset="0"/>
                <a:ea typeface="Arial" panose="020B0604020202020204" pitchFamily="34" charset="0"/>
                <a:sym typeface="+mn-ea"/>
              </a:rPr>
              <a:t>ct</a:t>
            </a:r>
            <a:r>
              <a:rPr lang="en-US" altLang="zh-CN" sz="1600" dirty="0">
                <a:solidFill>
                  <a:schemeClr val="tx1"/>
                </a:solidFill>
                <a:latin typeface="Consolas" panose="020B0609020204030204" charset="0"/>
                <a:ea typeface="Arial" panose="020B0604020202020204" pitchFamily="34" charset="0"/>
                <a:sym typeface="+mn-ea"/>
              </a:rPr>
              <a:t>x</a:t>
            </a:r>
            <a:r>
              <a:rPr lang="zh-CN" altLang="en-US" sz="1600" dirty="0">
                <a:solidFill>
                  <a:schemeClr val="tx1"/>
                </a:solidFill>
                <a:latin typeface="Consolas" panose="020B0609020204030204" charset="0"/>
                <a:ea typeface="Arial" panose="020B0604020202020204" pitchFamily="34" charset="0"/>
                <a:sym typeface="+mn-ea"/>
              </a:rPr>
              <a:t>.scale(x,y)</a:t>
            </a:r>
            <a:endPar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eaLnBrk="1" hangingPunct="1">
              <a:lnSpc>
                <a:spcPct val="150000"/>
              </a:lnSpc>
              <a:buFont typeface="+mj-lt"/>
              <a:buAutoNum type="arabicPeriod"/>
            </a:pP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旋转：</a:t>
            </a:r>
            <a:r>
              <a:rPr lang="zh-CN" altLang="en-US" sz="1600" dirty="0">
                <a:solidFill>
                  <a:schemeClr val="tx1"/>
                </a:solidFill>
                <a:latin typeface="Consolas" panose="020B0609020204030204" charset="0"/>
                <a:ea typeface="Arial" panose="020B0604020202020204" pitchFamily="34" charset="0"/>
                <a:sym typeface="+mn-ea"/>
              </a:rPr>
              <a:t>ct</a:t>
            </a:r>
            <a:r>
              <a:rPr lang="en-US" altLang="zh-CN" sz="1600" dirty="0">
                <a:solidFill>
                  <a:schemeClr val="tx1"/>
                </a:solidFill>
                <a:latin typeface="Consolas" panose="020B0609020204030204" charset="0"/>
                <a:ea typeface="Arial" panose="020B0604020202020204" pitchFamily="34" charset="0"/>
                <a:sym typeface="+mn-ea"/>
              </a:rPr>
              <a:t>x</a:t>
            </a:r>
            <a:r>
              <a:rPr lang="zh-CN" altLang="en-US" sz="1600" dirty="0">
                <a:solidFill>
                  <a:schemeClr val="tx1"/>
                </a:solidFill>
                <a:latin typeface="Consolas" panose="020B0609020204030204" charset="0"/>
                <a:ea typeface="Arial" panose="020B0604020202020204" pitchFamily="34" charset="0"/>
                <a:sym typeface="+mn-ea"/>
              </a:rPr>
              <a:t>.rotate(</a:t>
            </a:r>
            <a:r>
              <a:rPr lang="zh-CN" altLang="en-US" sz="1600" dirty="0">
                <a:solidFill>
                  <a:schemeClr val="tx1"/>
                </a:solidFill>
                <a:latin typeface="微软雅黑" panose="020B0503020204020204" pitchFamily="34" charset="-122"/>
                <a:ea typeface="微软雅黑" panose="020B0503020204020204" pitchFamily="34" charset="-122"/>
                <a:sym typeface="+mn-ea"/>
              </a:rPr>
              <a:t>弧度</a:t>
            </a:r>
            <a:r>
              <a:rPr lang="zh-CN" altLang="en-US" sz="1600" dirty="0">
                <a:solidFill>
                  <a:schemeClr val="tx1"/>
                </a:solidFill>
                <a:latin typeface="Consolas" panose="020B0609020204030204" charset="0"/>
                <a:ea typeface="Arial" panose="020B0604020202020204" pitchFamily="34" charset="0"/>
                <a:sym typeface="+mn-ea"/>
              </a:rPr>
              <a:t>) </a:t>
            </a:r>
            <a:endPar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eaLnBrk="1" hangingPunct="1">
              <a:lnSpc>
                <a:spcPct val="150000"/>
              </a:lnSpc>
            </a:pPr>
            <a:r>
              <a:rPr lang="zh-CN" altLang="en-US" sz="1600" dirty="0">
                <a:solidFill>
                  <a:schemeClr val="tx1"/>
                </a:solidFill>
                <a:latin typeface="Consolas" panose="020B0609020204030204" charset="0"/>
                <a:ea typeface="Arial" panose="020B0604020202020204" pitchFamily="34" charset="0"/>
                <a:sym typeface="+mn-ea"/>
              </a:rPr>
              <a:t>   </a:t>
            </a:r>
            <a:r>
              <a:rPr lang="zh-CN" altLang="en-US" sz="1600" dirty="0">
                <a:solidFill>
                  <a:schemeClr val="tx1"/>
                </a:solidFill>
                <a:latin typeface="微软雅黑" panose="020B0503020204020204" pitchFamily="34" charset="-122"/>
                <a:ea typeface="微软雅黑" panose="020B0503020204020204" pitchFamily="34" charset="-122"/>
                <a:sym typeface="+mn-ea"/>
              </a:rPr>
              <a:t>注意：</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① </a:t>
            </a:r>
            <a:r>
              <a:rPr lang="zh-CN" altLang="en-US" sz="1600" dirty="0">
                <a:solidFill>
                  <a:schemeClr val="tx1"/>
                </a:solidFill>
                <a:latin typeface="微软雅黑" panose="020B0503020204020204" pitchFamily="34" charset="-122"/>
                <a:ea typeface="微软雅黑" panose="020B0503020204020204" pitchFamily="34" charset="-122"/>
                <a:sym typeface="+mn-ea"/>
              </a:rPr>
              <a:t>canvas 的转换</a:t>
            </a:r>
            <a:r>
              <a:rPr lang="zh-CN" altLang="en-US" sz="1600" b="1" dirty="0">
                <a:solidFill>
                  <a:srgbClr val="FF0000"/>
                </a:solidFill>
                <a:latin typeface="微软雅黑" panose="020B0503020204020204" pitchFamily="34" charset="-122"/>
                <a:ea typeface="微软雅黑" panose="020B0503020204020204" pitchFamily="34" charset="-122"/>
                <a:sym typeface="+mn-ea"/>
              </a:rPr>
              <a:t>不是</a:t>
            </a:r>
            <a:r>
              <a:rPr lang="zh-CN" altLang="en-US" sz="1600" dirty="0">
                <a:solidFill>
                  <a:schemeClr val="tx1"/>
                </a:solidFill>
                <a:latin typeface="微软雅黑" panose="020B0503020204020204" pitchFamily="34" charset="-122"/>
                <a:ea typeface="微软雅黑" panose="020B0503020204020204" pitchFamily="34" charset="-122"/>
                <a:sym typeface="+mn-ea"/>
              </a:rPr>
              <a:t>针对整个 canvas 的，而是针对调用转换方法</a:t>
            </a:r>
            <a:r>
              <a:rPr lang="zh-CN" altLang="en-US" sz="1600" b="1" dirty="0">
                <a:solidFill>
                  <a:srgbClr val="FF0000"/>
                </a:solidFill>
                <a:latin typeface="微软雅黑" panose="020B0503020204020204" pitchFamily="34" charset="-122"/>
                <a:ea typeface="微软雅黑" panose="020B0503020204020204" pitchFamily="34" charset="-122"/>
                <a:sym typeface="+mn-ea"/>
              </a:rPr>
              <a:t>之后</a:t>
            </a:r>
            <a:r>
              <a:rPr lang="zh-CN" altLang="en-US" sz="1600" dirty="0">
                <a:solidFill>
                  <a:schemeClr val="tx1"/>
                </a:solidFill>
                <a:latin typeface="微软雅黑" panose="020B0503020204020204" pitchFamily="34" charset="-122"/>
                <a:ea typeface="微软雅黑" panose="020B0503020204020204" pitchFamily="34" charset="-122"/>
                <a:sym typeface="+mn-ea"/>
              </a:rPr>
              <a:t>绘制的</a:t>
            </a:r>
            <a:r>
              <a:rPr lang="zh-CN" altLang="en-US" sz="1600" b="1" dirty="0">
                <a:solidFill>
                  <a:srgbClr val="FF0000"/>
                </a:solidFill>
                <a:latin typeface="微软雅黑" panose="020B0503020204020204" pitchFamily="34" charset="-122"/>
                <a:ea typeface="微软雅黑" panose="020B0503020204020204" pitchFamily="34" charset="-122"/>
                <a:sym typeface="+mn-ea"/>
              </a:rPr>
              <a:t>shapes或 paths</a:t>
            </a:r>
            <a:r>
              <a:rPr lang="zh-CN" altLang="en-US" sz="1600" dirty="0">
                <a:solidFill>
                  <a:schemeClr val="tx1"/>
                </a:solidFill>
                <a:latin typeface="微软雅黑" panose="020B0503020204020204" pitchFamily="34" charset="-122"/>
                <a:ea typeface="微软雅黑" panose="020B0503020204020204" pitchFamily="34" charset="-122"/>
                <a:sym typeface="+mn-ea"/>
              </a:rPr>
              <a:t>，所以要先进行坐标变换再绘图，否则没有效果。</a:t>
            </a:r>
            <a:endParaRPr lang="zh-CN" altLang="en-US" sz="1600" dirty="0">
              <a:solidFill>
                <a:schemeClr val="tx1"/>
              </a:solidFill>
              <a:latin typeface="微软雅黑" panose="020B0503020204020204" pitchFamily="34" charset="-122"/>
              <a:ea typeface="微软雅黑" panose="020B0503020204020204" pitchFamily="34" charset="-122"/>
              <a:sym typeface="+mn-ea"/>
            </a:endParaRPr>
          </a:p>
          <a:p>
            <a:pPr eaLnBrk="1" hangingPunct="1">
              <a:lnSpc>
                <a:spcPct val="150000"/>
              </a:lnSpc>
            </a:pP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② 每一次的变换都是以</a:t>
            </a:r>
            <a:r>
              <a:rPr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上一次</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的画布为基准的。</a:t>
            </a:r>
            <a:endPar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p:nvPr>
        </p:nvSpPr>
        <p:spPr>
          <a:xfrm>
            <a:off x="457200" y="179705"/>
            <a:ext cx="5071110" cy="857250"/>
          </a:xfrm>
        </p:spPr>
        <p:txBody>
          <a:bodyPr wrap="square" lIns="91440" tIns="45720" rIns="91440" bIns="45720" anchor="ctr"/>
          <a:p>
            <a:pPr eaLnBrk="1" hangingPunct="1"/>
            <a:r>
              <a:rPr lang="zh-CN" altLang="en-US" dirty="0"/>
              <a:t>位移 </a:t>
            </a:r>
            <a:r>
              <a:rPr lang="zh-CN" altLang="en-US" dirty="0">
                <a:latin typeface="Consolas" panose="020B0609020204030204" charset="0"/>
                <a:ea typeface="Arial" panose="020B0604020202020204" pitchFamily="34" charset="0"/>
                <a:sym typeface="+mn-ea"/>
              </a:rPr>
              <a:t>ct</a:t>
            </a:r>
            <a:r>
              <a:rPr lang="en-US" altLang="zh-CN" dirty="0">
                <a:latin typeface="Consolas" panose="020B0609020204030204" charset="0"/>
                <a:ea typeface="Arial" panose="020B0604020202020204" pitchFamily="34" charset="0"/>
                <a:sym typeface="+mn-ea"/>
              </a:rPr>
              <a:t>x</a:t>
            </a:r>
            <a:r>
              <a:rPr lang="zh-CN" altLang="en-US" dirty="0">
                <a:latin typeface="Consolas" panose="020B0609020204030204" charset="0"/>
                <a:ea typeface="Arial" panose="020B0604020202020204" pitchFamily="34" charset="0"/>
                <a:sym typeface="+mn-ea"/>
              </a:rPr>
              <a:t>.translate(x,y)</a:t>
            </a:r>
            <a:endParaRPr lang="zh-CN" altLang="en-US" dirty="0"/>
          </a:p>
        </p:txBody>
      </p:sp>
      <p:pic>
        <p:nvPicPr>
          <p:cNvPr id="3" name="图片 2"/>
          <p:cNvPicPr>
            <a:picLocks noChangeAspect="1"/>
          </p:cNvPicPr>
          <p:nvPr/>
        </p:nvPicPr>
        <p:blipFill>
          <a:blip r:embed="rId1"/>
          <a:stretch>
            <a:fillRect/>
          </a:stretch>
        </p:blipFill>
        <p:spPr>
          <a:xfrm>
            <a:off x="659765" y="893445"/>
            <a:ext cx="3536950" cy="3536950"/>
          </a:xfrm>
          <a:prstGeom prst="rect">
            <a:avLst/>
          </a:prstGeom>
        </p:spPr>
      </p:pic>
      <p:sp>
        <p:nvSpPr>
          <p:cNvPr id="4" name="文本框 3"/>
          <p:cNvSpPr txBox="1"/>
          <p:nvPr/>
        </p:nvSpPr>
        <p:spPr>
          <a:xfrm>
            <a:off x="4746625" y="1352550"/>
            <a:ext cx="3376295" cy="1310640"/>
          </a:xfrm>
          <a:prstGeom prst="rect">
            <a:avLst/>
          </a:prstGeom>
          <a:noFill/>
        </p:spPr>
        <p:txBody>
          <a:bodyPr wrap="none" rtlCol="0" anchor="t">
            <a:spAutoFit/>
          </a:bodyPr>
          <a:p>
            <a:pPr algn="l">
              <a:lnSpc>
                <a:spcPct val="200000"/>
              </a:lnSpc>
            </a:pPr>
            <a:r>
              <a:rPr lang="en-US" altLang="zh-CN" sz="2000" dirty="0">
                <a:latin typeface="微软雅黑" panose="020B0503020204020204" pitchFamily="34" charset="-122"/>
                <a:ea typeface="微软雅黑" panose="020B0503020204020204" pitchFamily="34" charset="-122"/>
                <a:sym typeface="+mn-ea"/>
              </a:rPr>
              <a:t>x,y </a:t>
            </a:r>
            <a:r>
              <a:rPr lang="zh-CN" altLang="en-US" sz="2000" dirty="0">
                <a:latin typeface="微软雅黑" panose="020B0503020204020204" pitchFamily="34" charset="-122"/>
                <a:ea typeface="微软雅黑" panose="020B0503020204020204" pitchFamily="34" charset="-122"/>
                <a:sym typeface="+mn-ea"/>
              </a:rPr>
              <a:t>代表画布对象的偏移量，</a:t>
            </a:r>
            <a:endParaRPr lang="zh-CN" altLang="en-US" sz="2000" dirty="0">
              <a:latin typeface="微软雅黑" panose="020B0503020204020204" pitchFamily="34" charset="-122"/>
              <a:ea typeface="微软雅黑" panose="020B0503020204020204" pitchFamily="34" charset="-122"/>
              <a:sym typeface="+mn-ea"/>
            </a:endParaRPr>
          </a:p>
          <a:p>
            <a:pPr algn="l">
              <a:lnSpc>
                <a:spcPct val="200000"/>
              </a:lnSpc>
            </a:pPr>
            <a:r>
              <a:rPr lang="en-US" altLang="zh-CN" sz="2000" dirty="0">
                <a:latin typeface="微软雅黑" panose="020B0503020204020204" pitchFamily="34" charset="-122"/>
                <a:ea typeface="微软雅黑" panose="020B0503020204020204" pitchFamily="34" charset="-122"/>
                <a:sym typeface="+mn-ea"/>
              </a:rPr>
              <a:t>canvas </a:t>
            </a:r>
            <a:r>
              <a:rPr lang="zh-CN" altLang="en-US" sz="2000" dirty="0">
                <a:latin typeface="微软雅黑" panose="020B0503020204020204" pitchFamily="34" charset="-122"/>
                <a:ea typeface="微软雅黑" panose="020B0503020204020204" pitchFamily="34" charset="-122"/>
                <a:sym typeface="+mn-ea"/>
              </a:rPr>
              <a:t>标签的位置不会改变</a:t>
            </a:r>
            <a:endParaRPr lang="zh-CN" altLang="en-US" sz="2000"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p:nvPr>
        </p:nvSpPr>
        <p:spPr>
          <a:xfrm>
            <a:off x="457200" y="179705"/>
            <a:ext cx="3669030" cy="857250"/>
          </a:xfrm>
        </p:spPr>
        <p:txBody>
          <a:bodyPr wrap="square" lIns="91440" tIns="45720" rIns="91440" bIns="45720" anchor="ctr"/>
          <a:p>
            <a:pPr eaLnBrk="1" hangingPunct="1"/>
            <a:r>
              <a:rPr lang="zh-CN" altLang="en-US" dirty="0">
                <a:sym typeface="+mn-ea"/>
              </a:rPr>
              <a:t>缩放 </a:t>
            </a:r>
            <a:r>
              <a:rPr lang="zh-CN" altLang="en-US" dirty="0">
                <a:latin typeface="Consolas" panose="020B0609020204030204" charset="0"/>
                <a:ea typeface="Arial" panose="020B0604020202020204" pitchFamily="34" charset="0"/>
                <a:sym typeface="+mn-ea"/>
              </a:rPr>
              <a:t>ct</a:t>
            </a:r>
            <a:r>
              <a:rPr lang="en-US" altLang="zh-CN" dirty="0">
                <a:latin typeface="Consolas" panose="020B0609020204030204" charset="0"/>
                <a:ea typeface="Arial" panose="020B0604020202020204" pitchFamily="34" charset="0"/>
                <a:sym typeface="+mn-ea"/>
              </a:rPr>
              <a:t>x</a:t>
            </a:r>
            <a:r>
              <a:rPr lang="zh-CN" altLang="en-US" dirty="0">
                <a:latin typeface="Consolas" panose="020B0609020204030204" charset="0"/>
                <a:ea typeface="Arial" panose="020B0604020202020204" pitchFamily="34" charset="0"/>
                <a:sym typeface="+mn-ea"/>
              </a:rPr>
              <a:t>.scale(x,y)</a:t>
            </a:r>
            <a:endParaRPr lang="zh-CN" altLang="en-US" dirty="0"/>
          </a:p>
        </p:txBody>
      </p:sp>
      <p:sp>
        <p:nvSpPr>
          <p:cNvPr id="5" name="标题 1"/>
          <p:cNvSpPr>
            <a:spLocks noGrp="1"/>
          </p:cNvSpPr>
          <p:nvPr/>
        </p:nvSpPr>
        <p:spPr>
          <a:xfrm>
            <a:off x="3813175" y="180000"/>
            <a:ext cx="894715" cy="857250"/>
          </a:xfrm>
          <a:prstGeom prst="rect">
            <a:avLst/>
          </a:prstGeom>
          <a:noFill/>
          <a:ln w="9525">
            <a:noFill/>
          </a:ln>
        </p:spPr>
        <p:txBody>
          <a:bodyPr wrap="square" lIns="91440" tIns="45720" rIns="91440" bIns="45720" anchor="ctr"/>
          <a:lstStyle>
            <a:lvl1pPr marL="914400" indent="-914400" algn="l" rtl="0" eaLnBrk="0" fontAlgn="base" hangingPunct="0">
              <a:spcBef>
                <a:spcPct val="0"/>
              </a:spcBef>
              <a:spcAft>
                <a:spcPct val="0"/>
              </a:spcAft>
              <a:defRPr sz="2400" b="1">
                <a:solidFill>
                  <a:schemeClr val="tx1"/>
                </a:solidFill>
                <a:latin typeface="+mj-lt"/>
                <a:ea typeface="+mj-ea"/>
                <a:cs typeface="+mj-cs"/>
                <a:sym typeface="Calibri" panose="020F0502020204030204" pitchFamily="34" charset="0"/>
              </a:defRPr>
            </a:lvl1pPr>
            <a:lvl2pPr marL="914400" indent="-914400" algn="l" rtl="0" eaLnBrk="0" fontAlgn="base" hangingPunct="0">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914400" indent="-914400" algn="l" rtl="0" eaLnBrk="0" fontAlgn="base" hangingPunct="0">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914400" indent="-914400" algn="l" rtl="0" eaLnBrk="0" fontAlgn="base" hangingPunct="0">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914400" indent="-914400" algn="l" rtl="0" eaLnBrk="0" fontAlgn="base" hangingPunct="0">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1371600" indent="-914400" algn="l" rtl="0" fontAlgn="base">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1828800" indent="-914400" algn="l" rtl="0" fontAlgn="base">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2286000" indent="-914400" algn="l" rtl="0" fontAlgn="base">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2743200" indent="-914400" algn="l" rtl="0" fontAlgn="base">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endParaRPr lang="zh-CN" altLang="en-US" dirty="0"/>
          </a:p>
        </p:txBody>
      </p:sp>
      <p:pic>
        <p:nvPicPr>
          <p:cNvPr id="2" name="图片 1"/>
          <p:cNvPicPr>
            <a:picLocks noChangeAspect="1"/>
          </p:cNvPicPr>
          <p:nvPr/>
        </p:nvPicPr>
        <p:blipFill>
          <a:blip r:embed="rId1"/>
          <a:stretch>
            <a:fillRect/>
          </a:stretch>
        </p:blipFill>
        <p:spPr>
          <a:xfrm>
            <a:off x="938530" y="1299845"/>
            <a:ext cx="5748020" cy="1168400"/>
          </a:xfrm>
          <a:prstGeom prst="rect">
            <a:avLst/>
          </a:prstGeom>
        </p:spPr>
      </p:pic>
      <p:pic>
        <p:nvPicPr>
          <p:cNvPr id="6" name="图片 5"/>
          <p:cNvPicPr>
            <a:picLocks noChangeAspect="1"/>
          </p:cNvPicPr>
          <p:nvPr/>
        </p:nvPicPr>
        <p:blipFill>
          <a:blip r:embed="rId1"/>
          <a:stretch>
            <a:fillRect/>
          </a:stretch>
        </p:blipFill>
        <p:spPr>
          <a:xfrm>
            <a:off x="938530" y="3230245"/>
            <a:ext cx="4239260" cy="815975"/>
          </a:xfrm>
          <a:prstGeom prst="rect">
            <a:avLst/>
          </a:prstGeom>
        </p:spPr>
      </p:pic>
      <p:sp>
        <p:nvSpPr>
          <p:cNvPr id="7" name="文本框 6"/>
          <p:cNvSpPr txBox="1"/>
          <p:nvPr/>
        </p:nvSpPr>
        <p:spPr>
          <a:xfrm>
            <a:off x="5311775" y="2570480"/>
            <a:ext cx="2778125" cy="1554480"/>
          </a:xfrm>
          <a:prstGeom prst="rect">
            <a:avLst/>
          </a:prstGeom>
          <a:noFill/>
        </p:spPr>
        <p:txBody>
          <a:bodyPr wrap="square" rtlCol="0">
            <a:spAutoFit/>
          </a:bodyPr>
          <a:p>
            <a:pPr>
              <a:lnSpc>
                <a:spcPct val="150000"/>
              </a:lnSpc>
            </a:pPr>
            <a:r>
              <a:rPr lang="zh-CN" altLang="en-US" sz="1600">
                <a:latin typeface="微软雅黑" panose="020B0503020204020204" pitchFamily="34" charset="-122"/>
                <a:ea typeface="微软雅黑" panose="020B0503020204020204" pitchFamily="34" charset="-122"/>
              </a:rPr>
              <a:t>缩放不改变画布的像素总数，只是改变其分布密度，所以即使相同像素的图像视觉效果也不同</a:t>
            </a:r>
            <a:endParaRPr lang="zh-CN" altLang="en-US" sz="1600">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p:nvPr>
        </p:nvSpPr>
        <p:spPr>
          <a:xfrm>
            <a:off x="457200" y="179705"/>
            <a:ext cx="4004310" cy="857250"/>
          </a:xfrm>
        </p:spPr>
        <p:txBody>
          <a:bodyPr wrap="square" lIns="91440" tIns="45720" rIns="91440" bIns="45720" anchor="ctr"/>
          <a:p>
            <a:pPr eaLnBrk="1" hangingPunct="1"/>
            <a:r>
              <a:rPr lang="zh-CN" altLang="en-US" dirty="0">
                <a:sym typeface="+mn-ea"/>
              </a:rPr>
              <a:t>旋转 </a:t>
            </a:r>
            <a:r>
              <a:rPr lang="zh-CN" altLang="en-US" dirty="0">
                <a:latin typeface="Consolas" panose="020B0609020204030204" charset="0"/>
                <a:ea typeface="Arial" panose="020B0604020202020204" pitchFamily="34" charset="0"/>
                <a:sym typeface="+mn-ea"/>
              </a:rPr>
              <a:t>ct</a:t>
            </a:r>
            <a:r>
              <a:rPr lang="en-US" altLang="zh-CN" dirty="0">
                <a:latin typeface="Consolas" panose="020B0609020204030204" charset="0"/>
                <a:ea typeface="Arial" panose="020B0604020202020204" pitchFamily="34" charset="0"/>
                <a:sym typeface="+mn-ea"/>
              </a:rPr>
              <a:t>x</a:t>
            </a:r>
            <a:r>
              <a:rPr lang="zh-CN" altLang="en-US" dirty="0">
                <a:latin typeface="Consolas" panose="020B0609020204030204" charset="0"/>
                <a:ea typeface="Arial" panose="020B0604020202020204" pitchFamily="34" charset="0"/>
                <a:sym typeface="+mn-ea"/>
              </a:rPr>
              <a:t>.rotate(</a:t>
            </a:r>
            <a:r>
              <a:rPr lang="zh-CN" altLang="en-US" dirty="0">
                <a:latin typeface="微软雅黑" panose="020B0503020204020204" pitchFamily="34" charset="-122"/>
                <a:ea typeface="微软雅黑" panose="020B0503020204020204" pitchFamily="34" charset="-122"/>
                <a:sym typeface="+mn-ea"/>
              </a:rPr>
              <a:t>弧度</a:t>
            </a:r>
            <a:r>
              <a:rPr lang="zh-CN" altLang="en-US" dirty="0">
                <a:latin typeface="Consolas" panose="020B0609020204030204" charset="0"/>
                <a:ea typeface="Arial" panose="020B0604020202020204" pitchFamily="34" charset="0"/>
                <a:sym typeface="+mn-ea"/>
              </a:rPr>
              <a:t>) </a:t>
            </a:r>
            <a:endParaRPr lang="zh-CN" altLang="en-US" dirty="0"/>
          </a:p>
        </p:txBody>
      </p:sp>
      <p:sp>
        <p:nvSpPr>
          <p:cNvPr id="8" name="标题 1"/>
          <p:cNvSpPr>
            <a:spLocks noGrp="1"/>
          </p:cNvSpPr>
          <p:nvPr/>
        </p:nvSpPr>
        <p:spPr>
          <a:xfrm>
            <a:off x="6738620" y="180000"/>
            <a:ext cx="894715" cy="857250"/>
          </a:xfrm>
          <a:prstGeom prst="rect">
            <a:avLst/>
          </a:prstGeom>
          <a:noFill/>
          <a:ln w="9525">
            <a:noFill/>
          </a:ln>
        </p:spPr>
        <p:txBody>
          <a:bodyPr wrap="square" lIns="91440" tIns="45720" rIns="91440" bIns="45720" anchor="ctr"/>
          <a:lstStyle>
            <a:lvl1pPr marL="914400" indent="-914400" algn="l" rtl="0" eaLnBrk="0" fontAlgn="base" hangingPunct="0">
              <a:spcBef>
                <a:spcPct val="0"/>
              </a:spcBef>
              <a:spcAft>
                <a:spcPct val="0"/>
              </a:spcAft>
              <a:defRPr sz="2400" b="1">
                <a:solidFill>
                  <a:schemeClr val="tx1"/>
                </a:solidFill>
                <a:latin typeface="+mj-lt"/>
                <a:ea typeface="+mj-ea"/>
                <a:cs typeface="+mj-cs"/>
                <a:sym typeface="Calibri" panose="020F0502020204030204" pitchFamily="34" charset="0"/>
              </a:defRPr>
            </a:lvl1pPr>
            <a:lvl2pPr marL="914400" indent="-914400" algn="l" rtl="0" eaLnBrk="0" fontAlgn="base" hangingPunct="0">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914400" indent="-914400" algn="l" rtl="0" eaLnBrk="0" fontAlgn="base" hangingPunct="0">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914400" indent="-914400" algn="l" rtl="0" eaLnBrk="0" fontAlgn="base" hangingPunct="0">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914400" indent="-914400" algn="l" rtl="0" eaLnBrk="0" fontAlgn="base" hangingPunct="0">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1371600" indent="-914400" algn="l" rtl="0" fontAlgn="base">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1828800" indent="-914400" algn="l" rtl="0" fontAlgn="base">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2286000" indent="-914400" algn="l" rtl="0" fontAlgn="base">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2743200" indent="-914400" algn="l" rtl="0" fontAlgn="base">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endParaRPr lang="zh-CN" altLang="en-US" dirty="0"/>
          </a:p>
        </p:txBody>
      </p:sp>
      <p:pic>
        <p:nvPicPr>
          <p:cNvPr id="9" name="图片 8" descr="ctx.rotate"/>
          <p:cNvPicPr>
            <a:picLocks noChangeAspect="1"/>
          </p:cNvPicPr>
          <p:nvPr/>
        </p:nvPicPr>
        <p:blipFill>
          <a:blip r:embed="rId1"/>
          <a:srcRect l="-129" t="12197" r="10544" b="14897"/>
          <a:stretch>
            <a:fillRect/>
          </a:stretch>
        </p:blipFill>
        <p:spPr>
          <a:xfrm>
            <a:off x="763270" y="1446530"/>
            <a:ext cx="2849245" cy="2319020"/>
          </a:xfrm>
          <a:prstGeom prst="rect">
            <a:avLst/>
          </a:prstGeom>
        </p:spPr>
      </p:pic>
      <p:sp>
        <p:nvSpPr>
          <p:cNvPr id="6" name="文本框 5"/>
          <p:cNvSpPr txBox="1"/>
          <p:nvPr/>
        </p:nvSpPr>
        <p:spPr>
          <a:xfrm>
            <a:off x="4114165" y="1550035"/>
            <a:ext cx="3552190" cy="1920240"/>
          </a:xfrm>
          <a:prstGeom prst="rect">
            <a:avLst/>
          </a:prstGeom>
          <a:noFill/>
        </p:spPr>
        <p:txBody>
          <a:bodyPr wrap="square" rtlCol="0">
            <a:spAutoFit/>
          </a:bodyPr>
          <a:p>
            <a:pPr>
              <a:lnSpc>
                <a:spcPct val="150000"/>
              </a:lnSpc>
            </a:pPr>
            <a:r>
              <a:rPr lang="zh-CN" altLang="en-US" sz="1600">
                <a:latin typeface="微软雅黑" panose="020B0503020204020204" pitchFamily="34" charset="-122"/>
                <a:ea typeface="微软雅黑" panose="020B0503020204020204" pitchFamily="34" charset="-122"/>
              </a:rPr>
              <a:t>顺时针为正，逆时针为负。</a:t>
            </a:r>
            <a:endParaRPr lang="zh-CN" altLang="en-US" sz="1600">
              <a:latin typeface="微软雅黑" panose="020B0503020204020204" pitchFamily="34" charset="-122"/>
              <a:ea typeface="微软雅黑" panose="020B0503020204020204" pitchFamily="34" charset="-122"/>
            </a:endParaRPr>
          </a:p>
          <a:p>
            <a:pPr>
              <a:lnSpc>
                <a:spcPct val="150000"/>
              </a:lnSpc>
            </a:pPr>
            <a:r>
              <a:rPr lang="zh-CN" altLang="en-US" sz="1600">
                <a:latin typeface="微软雅黑" panose="020B0503020204020204" pitchFamily="34" charset="-122"/>
                <a:ea typeface="微软雅黑" panose="020B0503020204020204" pitchFamily="34" charset="-122"/>
              </a:rPr>
              <a:t>一般要先用 </a:t>
            </a:r>
            <a:r>
              <a:rPr lang="en-US" altLang="zh-CN" sz="1600">
                <a:latin typeface="微软雅黑" panose="020B0503020204020204" pitchFamily="34" charset="-122"/>
                <a:ea typeface="微软雅黑" panose="020B0503020204020204" pitchFamily="34" charset="-122"/>
              </a:rPr>
              <a:t>translate( ) </a:t>
            </a:r>
            <a:r>
              <a:rPr lang="zh-CN" altLang="en-US" sz="1600">
                <a:latin typeface="微软雅黑" panose="020B0503020204020204" pitchFamily="34" charset="-122"/>
                <a:ea typeface="微软雅黑" panose="020B0503020204020204" pitchFamily="34" charset="-122"/>
              </a:rPr>
              <a:t>先把画布的原点移到所需要的位置，然后再旋转。类似于 </a:t>
            </a:r>
            <a:r>
              <a:rPr lang="en-US" altLang="zh-CN" sz="1600">
                <a:latin typeface="微软雅黑" panose="020B0503020204020204" pitchFamily="34" charset="-122"/>
                <a:ea typeface="微软雅黑" panose="020B0503020204020204" pitchFamily="34" charset="-122"/>
              </a:rPr>
              <a:t>transform-origin</a:t>
            </a:r>
            <a:endParaRPr lang="en-US" altLang="zh-CN" sz="1600">
              <a:latin typeface="微软雅黑" panose="020B0503020204020204" pitchFamily="34" charset="-122"/>
              <a:ea typeface="微软雅黑" panose="020B0503020204020204" pitchFamily="34" charset="-122"/>
            </a:endParaRPr>
          </a:p>
          <a:p>
            <a:pPr>
              <a:lnSpc>
                <a:spcPct val="150000"/>
              </a:lnSpc>
            </a:pPr>
            <a:r>
              <a:rPr lang="zh-CN" altLang="en-US" sz="1600">
                <a:latin typeface="微软雅黑" panose="020B0503020204020204" pitchFamily="34" charset="-122"/>
                <a:ea typeface="微软雅黑" panose="020B0503020204020204" pitchFamily="34" charset="-122"/>
              </a:rPr>
              <a:t>运用：重新绘制坐标系</a:t>
            </a:r>
            <a:endParaRPr lang="zh-CN" altLang="en-US" sz="1600">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p:nvPr>
        </p:nvSpPr>
        <p:spPr>
          <a:xfrm>
            <a:off x="457200" y="179705"/>
            <a:ext cx="5198745" cy="857250"/>
          </a:xfrm>
        </p:spPr>
        <p:txBody>
          <a:bodyPr wrap="square" lIns="91440" tIns="45720" rIns="91440" bIns="45720" anchor="ctr"/>
          <a:p>
            <a:pPr eaLnBrk="1" hangingPunct="1"/>
            <a:r>
              <a:rPr lang="en-US" altLang="zh-CN" dirty="0"/>
              <a:t>save() </a:t>
            </a:r>
            <a:r>
              <a:rPr lang="zh-CN" altLang="en-US" dirty="0"/>
              <a:t>和 </a:t>
            </a:r>
            <a:r>
              <a:rPr lang="en-US" altLang="zh-CN" dirty="0"/>
              <a:t>restrore()</a:t>
            </a:r>
            <a:endParaRPr lang="en-US" altLang="zh-CN" dirty="0"/>
          </a:p>
        </p:txBody>
      </p:sp>
      <p:sp>
        <p:nvSpPr>
          <p:cNvPr id="5" name="标题 1"/>
          <p:cNvSpPr>
            <a:spLocks noGrp="1"/>
          </p:cNvSpPr>
          <p:nvPr/>
        </p:nvSpPr>
        <p:spPr>
          <a:xfrm>
            <a:off x="3813175" y="180000"/>
            <a:ext cx="894715" cy="857250"/>
          </a:xfrm>
          <a:prstGeom prst="rect">
            <a:avLst/>
          </a:prstGeom>
          <a:noFill/>
          <a:ln w="9525">
            <a:noFill/>
          </a:ln>
        </p:spPr>
        <p:txBody>
          <a:bodyPr wrap="square" lIns="91440" tIns="45720" rIns="91440" bIns="45720" anchor="ctr"/>
          <a:lstStyle>
            <a:lvl1pPr marL="914400" indent="-914400" algn="l" rtl="0" eaLnBrk="0" fontAlgn="base" hangingPunct="0">
              <a:spcBef>
                <a:spcPct val="0"/>
              </a:spcBef>
              <a:spcAft>
                <a:spcPct val="0"/>
              </a:spcAft>
              <a:defRPr sz="2400" b="1">
                <a:solidFill>
                  <a:schemeClr val="tx1"/>
                </a:solidFill>
                <a:latin typeface="+mj-lt"/>
                <a:ea typeface="+mj-ea"/>
                <a:cs typeface="+mj-cs"/>
                <a:sym typeface="Calibri" panose="020F0502020204030204" pitchFamily="34" charset="0"/>
              </a:defRPr>
            </a:lvl1pPr>
            <a:lvl2pPr marL="914400" indent="-914400" algn="l" rtl="0" eaLnBrk="0" fontAlgn="base" hangingPunct="0">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914400" indent="-914400" algn="l" rtl="0" eaLnBrk="0" fontAlgn="base" hangingPunct="0">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914400" indent="-914400" algn="l" rtl="0" eaLnBrk="0" fontAlgn="base" hangingPunct="0">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914400" indent="-914400" algn="l" rtl="0" eaLnBrk="0" fontAlgn="base" hangingPunct="0">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1371600" indent="-914400" algn="l" rtl="0" fontAlgn="base">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1828800" indent="-914400" algn="l" rtl="0" fontAlgn="base">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2286000" indent="-914400" algn="l" rtl="0" fontAlgn="base">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2743200" indent="-914400" algn="l" rtl="0" fontAlgn="base">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endParaRPr lang="zh-CN" altLang="en-US" dirty="0"/>
          </a:p>
        </p:txBody>
      </p:sp>
      <p:sp>
        <p:nvSpPr>
          <p:cNvPr id="3" name="文本框 2"/>
          <p:cNvSpPr txBox="1"/>
          <p:nvPr/>
        </p:nvSpPr>
        <p:spPr>
          <a:xfrm>
            <a:off x="725805" y="1016635"/>
            <a:ext cx="7470775" cy="3017520"/>
          </a:xfrm>
          <a:prstGeom prst="rect">
            <a:avLst/>
          </a:prstGeom>
          <a:noFill/>
        </p:spPr>
        <p:txBody>
          <a:bodyPr wrap="square" rtlCol="0" anchor="t">
            <a:spAutoFit/>
          </a:bodyPr>
          <a:p>
            <a:pPr eaLnBrk="1" hangingPunct="1">
              <a:lnSpc>
                <a:spcPct val="200000"/>
              </a:lnSpc>
              <a:buFont typeface="Arial" panose="020B0604020202020204" pitchFamily="34" charset="0"/>
            </a:pPr>
            <a:r>
              <a:rPr lang="zh-CN" sz="1600" b="1" dirty="0">
                <a:latin typeface="微软雅黑" panose="020B0503020204020204" pitchFamily="34" charset="-122"/>
                <a:ea typeface="微软雅黑" panose="020B0503020204020204" pitchFamily="34" charset="-122"/>
                <a:sym typeface="+mn-ea"/>
              </a:rPr>
              <a:t>save</a:t>
            </a:r>
            <a:r>
              <a:rPr lang="zh-CN" sz="1600" dirty="0">
                <a:latin typeface="微软雅黑" panose="020B0503020204020204" pitchFamily="34" charset="-122"/>
                <a:ea typeface="微软雅黑" panose="020B0503020204020204" pitchFamily="34" charset="-122"/>
                <a:sym typeface="+mn-ea"/>
              </a:rPr>
              <a:t>：用来保存 Canvas 的状态。save之后，可以调用Canvas的平移、放缩、旋转、错切、裁剪等操作。</a:t>
            </a:r>
            <a:endParaRPr lang="zh-CN" sz="1600" dirty="0">
              <a:latin typeface="微软雅黑" panose="020B0503020204020204" pitchFamily="34" charset="-122"/>
              <a:ea typeface="微软雅黑" panose="020B0503020204020204" pitchFamily="34" charset="-122"/>
              <a:sym typeface="+mn-ea"/>
            </a:endParaRPr>
          </a:p>
          <a:p>
            <a:pPr eaLnBrk="1" hangingPunct="1">
              <a:lnSpc>
                <a:spcPct val="200000"/>
              </a:lnSpc>
              <a:buFont typeface="Arial" panose="020B0604020202020204" pitchFamily="34" charset="0"/>
            </a:pPr>
            <a:r>
              <a:rPr lang="zh-CN" sz="1600" b="1" dirty="0">
                <a:latin typeface="微软雅黑" panose="020B0503020204020204" pitchFamily="34" charset="-122"/>
                <a:ea typeface="微软雅黑" panose="020B0503020204020204" pitchFamily="34" charset="-122"/>
                <a:sym typeface="+mn-ea"/>
              </a:rPr>
              <a:t>restore</a:t>
            </a:r>
            <a:r>
              <a:rPr lang="zh-CN" sz="1600" dirty="0">
                <a:latin typeface="微软雅黑" panose="020B0503020204020204" pitchFamily="34" charset="-122"/>
                <a:ea typeface="微软雅黑" panose="020B0503020204020204" pitchFamily="34" charset="-122"/>
                <a:sym typeface="+mn-ea"/>
              </a:rPr>
              <a:t>：用来恢复 Canvas 之前保存的状态。</a:t>
            </a:r>
            <a:endParaRPr lang="zh-CN" sz="1600" dirty="0">
              <a:latin typeface="微软雅黑" panose="020B0503020204020204" pitchFamily="34" charset="-122"/>
              <a:ea typeface="微软雅黑" panose="020B0503020204020204" pitchFamily="34" charset="-122"/>
              <a:sym typeface="+mn-ea"/>
            </a:endParaRPr>
          </a:p>
          <a:p>
            <a:pPr marL="285750" indent="-285750" eaLnBrk="1" hangingPunct="1">
              <a:lnSpc>
                <a:spcPct val="200000"/>
              </a:lnSpc>
              <a:buFont typeface="Arial" panose="020B0604020202020204" pitchFamily="34" charset="0"/>
              <a:buChar char="•"/>
            </a:pPr>
            <a:r>
              <a:rPr lang="zh-CN" sz="1600" dirty="0">
                <a:latin typeface="微软雅黑" panose="020B0503020204020204" pitchFamily="34" charset="-122"/>
                <a:ea typeface="微软雅黑" panose="020B0503020204020204" pitchFamily="34" charset="-122"/>
                <a:sym typeface="+mn-ea"/>
              </a:rPr>
              <a:t>只要使用了变换，后续的</a:t>
            </a:r>
            <a:r>
              <a:rPr lang="zh-CN" sz="1600" b="1" dirty="0">
                <a:solidFill>
                  <a:srgbClr val="FF0000"/>
                </a:solidFill>
                <a:latin typeface="微软雅黑" panose="020B0503020204020204" pitchFamily="34" charset="-122"/>
                <a:ea typeface="微软雅黑" panose="020B0503020204020204" pitchFamily="34" charset="-122"/>
                <a:sym typeface="+mn-ea"/>
              </a:rPr>
              <a:t>所有</a:t>
            </a:r>
            <a:r>
              <a:rPr lang="zh-CN" sz="1600" dirty="0">
                <a:latin typeface="微软雅黑" panose="020B0503020204020204" pitchFamily="34" charset="-122"/>
                <a:ea typeface="微软雅黑" panose="020B0503020204020204" pitchFamily="34" charset="-122"/>
                <a:sym typeface="+mn-ea"/>
              </a:rPr>
              <a:t>绘制都会受到影响（即使用 beginPath 开启了新路径也是在新画布中画），要想恢复用 </a:t>
            </a:r>
            <a:r>
              <a:rPr sz="1600" dirty="0">
                <a:latin typeface="微软雅黑" panose="020B0503020204020204" pitchFamily="34" charset="-122"/>
                <a:ea typeface="微软雅黑" panose="020B0503020204020204" pitchFamily="34" charset="-122"/>
                <a:sym typeface="+mn-ea"/>
              </a:rPr>
              <a:t>restore()</a:t>
            </a:r>
            <a:r>
              <a:rPr lang="zh-CN" sz="1600" dirty="0">
                <a:latin typeface="微软雅黑" panose="020B0503020204020204" pitchFamily="34" charset="-122"/>
                <a:ea typeface="微软雅黑" panose="020B0503020204020204" pitchFamily="34" charset="-122"/>
                <a:sym typeface="+mn-ea"/>
              </a:rPr>
              <a:t>。</a:t>
            </a:r>
            <a:endParaRPr lang="zh-CN" sz="1600" dirty="0">
              <a:latin typeface="微软雅黑" panose="020B0503020204020204" pitchFamily="34" charset="-122"/>
              <a:ea typeface="微软雅黑" panose="020B0503020204020204" pitchFamily="34" charset="-122"/>
              <a:sym typeface="+mn-ea"/>
            </a:endParaRPr>
          </a:p>
          <a:p>
            <a:pPr marL="285750" indent="-285750" eaLnBrk="1" hangingPunct="1">
              <a:lnSpc>
                <a:spcPct val="200000"/>
              </a:lnSpc>
              <a:buFont typeface="Arial" panose="020B0604020202020204" pitchFamily="34" charset="0"/>
              <a:buChar char="•"/>
            </a:pPr>
            <a:r>
              <a:rPr lang="zh-CN" sz="1600" dirty="0">
                <a:latin typeface="微软雅黑" panose="020B0503020204020204" pitchFamily="34" charset="-122"/>
                <a:ea typeface="微软雅黑" panose="020B0503020204020204" pitchFamily="34" charset="-122"/>
                <a:sym typeface="+mn-ea"/>
              </a:rPr>
              <a:t>save 和 restore 要配对使用（restore 可以比 save 少，但不能多）。</a:t>
            </a:r>
            <a:endParaRPr lang="zh-CN" sz="1600"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p:nvPr>
        </p:nvSpPr>
        <p:spPr>
          <a:xfrm>
            <a:off x="457200" y="206375"/>
            <a:ext cx="8229600" cy="857250"/>
          </a:xfrm>
        </p:spPr>
        <p:txBody>
          <a:bodyPr wrap="square" lIns="91440" tIns="45720" rIns="91440" bIns="45720" anchor="ctr"/>
          <a:p>
            <a:pPr eaLnBrk="1" hangingPunct="1"/>
            <a:r>
              <a:rPr lang="zh-CN" altLang="en-US" dirty="0">
                <a:sym typeface="+mn-ea"/>
              </a:rPr>
              <a:t>绘制线性渐变</a:t>
            </a:r>
            <a:endParaRPr lang="zh-CN" altLang="en-US" dirty="0">
              <a:sym typeface="+mn-ea"/>
            </a:endParaRPr>
          </a:p>
        </p:txBody>
      </p:sp>
      <p:sp>
        <p:nvSpPr>
          <p:cNvPr id="4" name="AutoShape 50"/>
          <p:cNvSpPr>
            <a:spLocks noChangeArrowheads="1"/>
          </p:cNvSpPr>
          <p:nvPr/>
        </p:nvSpPr>
        <p:spPr bwMode="auto">
          <a:xfrm>
            <a:off x="544195" y="1116330"/>
            <a:ext cx="7967980" cy="3017520"/>
          </a:xfrm>
          <a:prstGeom prst="roundRect">
            <a:avLst>
              <a:gd name="adj" fmla="val 0"/>
            </a:avLst>
          </a:prstGeom>
          <a:solidFill>
            <a:srgbClr val="FFFFFF"/>
          </a:solidFill>
          <a:ln w="25400" cap="flat" cmpd="sng" algn="ctr">
            <a:solidFill>
              <a:srgbClr val="00996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kumimoji="0" lang="zh-CN" altLang="en-US"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var grd = ctx.createLinearGradient(</a:t>
            </a:r>
            <a:r>
              <a:rPr lang="en-US" altLang="zh-CN" sz="1600" noProof="0" dirty="0" err="1" smtClean="0">
                <a:ln>
                  <a:noFill/>
                </a:ln>
                <a:effectLst/>
                <a:uLnTx/>
                <a:uFillTx/>
                <a:latin typeface="Consolas" panose="020B0609020204030204" charset="0"/>
                <a:cs typeface="+mn-cs"/>
                <a:sym typeface="+mn-ea"/>
              </a:rPr>
              <a:t>xStart,yStart,xEnd,yEnd</a:t>
            </a:r>
            <a:r>
              <a:rPr kumimoji="0" lang="zh-CN" altLang="en-US"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a:t>
            </a:r>
            <a:endParaRPr kumimoji="0" lang="zh-CN" altLang="en-US"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kumimoji="0" lang="en-US" altLang="zh-CN"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grd.addColorStop(offset, color);</a:t>
            </a:r>
            <a:endParaRPr kumimoji="0" lang="en-US" altLang="zh-CN"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kumimoji="0" lang="zh-CN" altLang="en-US"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grd.addColorStop(0, "green");</a:t>
            </a:r>
            <a:endParaRPr kumimoji="0" lang="zh-CN" altLang="en-US"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kumimoji="0" lang="zh-CN" altLang="en-US"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grd.addColorStop(.5, "yellow");</a:t>
            </a:r>
            <a:endParaRPr kumimoji="0" lang="zh-CN" altLang="en-US"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kumimoji="0" lang="zh-CN" altLang="en-US"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grd.addColorStop(1, "blue");</a:t>
            </a:r>
            <a:endParaRPr kumimoji="0" lang="zh-CN" altLang="en-US"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kumimoji="0" lang="zh-CN" altLang="en-US"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ctx.fillStyle = grd;</a:t>
            </a:r>
            <a:endParaRPr kumimoji="0" lang="zh-CN" altLang="en-US"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kumimoji="0" lang="zh-CN" altLang="en-US"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ctx.fillRect(50,50,200,200);</a:t>
            </a:r>
            <a:endParaRPr kumimoji="0" lang="zh-CN" altLang="en-US"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endParaRPr kumimoji="0" lang="zh-CN" altLang="en-US"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endParaRPr>
          </a:p>
        </p:txBody>
      </p:sp>
      <p:pic>
        <p:nvPicPr>
          <p:cNvPr id="5" name="图片 4"/>
          <p:cNvPicPr>
            <a:picLocks noChangeAspect="1"/>
          </p:cNvPicPr>
          <p:nvPr/>
        </p:nvPicPr>
        <p:blipFill>
          <a:blip r:embed="rId1"/>
          <a:srcRect l="3870" t="17875" r="80889" b="54401"/>
          <a:stretch>
            <a:fillRect/>
          </a:stretch>
        </p:blipFill>
        <p:spPr>
          <a:xfrm>
            <a:off x="6600825" y="2174240"/>
            <a:ext cx="1831975" cy="1873885"/>
          </a:xfrm>
          <a:prstGeom prst="rect">
            <a:avLst/>
          </a:prstGeom>
        </p:spPr>
      </p:pic>
      <p:grpSp>
        <p:nvGrpSpPr>
          <p:cNvPr id="2" name="组合 22"/>
          <p:cNvGrpSpPr/>
          <p:nvPr/>
        </p:nvGrpSpPr>
        <p:grpSpPr>
          <a:xfrm>
            <a:off x="4215130" y="2322830"/>
            <a:ext cx="2278526" cy="1830082"/>
            <a:chOff x="5929322" y="1142990"/>
            <a:chExt cx="2378623" cy="1903930"/>
          </a:xfrm>
        </p:grpSpPr>
        <p:pic>
          <p:nvPicPr>
            <p:cNvPr id="15382" name="Picture 2"/>
            <p:cNvPicPr>
              <a:picLocks noChangeAspect="1"/>
            </p:cNvPicPr>
            <p:nvPr/>
          </p:nvPicPr>
          <p:blipFill>
            <a:blip r:embed="rId2"/>
            <a:stretch>
              <a:fillRect/>
            </a:stretch>
          </p:blipFill>
          <p:spPr>
            <a:xfrm>
              <a:off x="5929322" y="1357304"/>
              <a:ext cx="1933575" cy="1352550"/>
            </a:xfrm>
            <a:prstGeom prst="rect">
              <a:avLst/>
            </a:prstGeom>
            <a:noFill/>
            <a:ln w="9525">
              <a:noFill/>
            </a:ln>
          </p:spPr>
        </p:pic>
        <p:sp>
          <p:nvSpPr>
            <p:cNvPr id="15383" name="椭圆 11"/>
            <p:cNvSpPr/>
            <p:nvPr/>
          </p:nvSpPr>
          <p:spPr>
            <a:xfrm>
              <a:off x="5929322" y="1357304"/>
              <a:ext cx="214314" cy="214314"/>
            </a:xfrm>
            <a:prstGeom prst="ellipse">
              <a:avLst/>
            </a:prstGeom>
            <a:solidFill>
              <a:srgbClr val="FFC000"/>
            </a:solidFill>
            <a:ln w="9525">
              <a:noFill/>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15384" name="椭圆 12"/>
            <p:cNvSpPr/>
            <p:nvPr/>
          </p:nvSpPr>
          <p:spPr>
            <a:xfrm>
              <a:off x="6858016" y="1928808"/>
              <a:ext cx="214314" cy="214314"/>
            </a:xfrm>
            <a:prstGeom prst="ellipse">
              <a:avLst/>
            </a:prstGeom>
            <a:solidFill>
              <a:srgbClr val="FFC000"/>
            </a:solidFill>
            <a:ln w="9525">
              <a:noFill/>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15385" name="椭圆 16"/>
            <p:cNvSpPr/>
            <p:nvPr/>
          </p:nvSpPr>
          <p:spPr>
            <a:xfrm>
              <a:off x="7643834" y="2500312"/>
              <a:ext cx="214314" cy="214314"/>
            </a:xfrm>
            <a:prstGeom prst="ellipse">
              <a:avLst/>
            </a:prstGeom>
            <a:solidFill>
              <a:srgbClr val="FFC000"/>
            </a:solidFill>
            <a:ln w="9525">
              <a:noFill/>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19" name="TextBox 18"/>
            <p:cNvSpPr txBox="1"/>
            <p:nvPr/>
          </p:nvSpPr>
          <p:spPr>
            <a:xfrm>
              <a:off x="6143636" y="1142990"/>
              <a:ext cx="1724259" cy="332294"/>
            </a:xfrm>
            <a:prstGeom prst="rect">
              <a:avLst/>
            </a:prstGeom>
            <a:noFill/>
          </p:spPr>
          <p:txBody>
            <a:bodyPr wrap="square" rtlCol="0">
              <a:spAutoFit/>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smtClean="0">
                  <a:ln>
                    <a:noFill/>
                  </a:ln>
                  <a:solidFill>
                    <a:schemeClr val="tx1"/>
                  </a:solidFill>
                  <a:effectLst/>
                  <a:uLnTx/>
                  <a:uFillTx/>
                  <a:latin typeface="+mn-ea"/>
                  <a:ea typeface="+mn-ea"/>
                  <a:cs typeface="+mn-cs"/>
                </a:rPr>
                <a:t>起点，偏移量为</a:t>
              </a:r>
              <a:r>
                <a:rPr kumimoji="0" lang="en-US" altLang="zh-CN" sz="1400" b="0" i="0" u="none" strike="noStrike" kern="1200" cap="none" spc="0" normalizeH="0" baseline="0" noProof="0" dirty="0" smtClean="0">
                  <a:ln>
                    <a:noFill/>
                  </a:ln>
                  <a:solidFill>
                    <a:schemeClr val="tx1"/>
                  </a:solidFill>
                  <a:effectLst/>
                  <a:uLnTx/>
                  <a:uFillTx/>
                  <a:latin typeface="+mn-ea"/>
                  <a:ea typeface="+mn-ea"/>
                  <a:cs typeface="+mn-cs"/>
                </a:rPr>
                <a:t>0</a:t>
              </a:r>
              <a:endParaRPr kumimoji="0" lang="zh-CN" altLang="en-US" sz="1400" b="0" i="0" u="none" strike="noStrike" kern="1200" cap="none" spc="0" normalizeH="0" baseline="0" noProof="0" dirty="0">
                <a:ln>
                  <a:noFill/>
                </a:ln>
                <a:solidFill>
                  <a:schemeClr val="tx1"/>
                </a:solidFill>
                <a:effectLst/>
                <a:uLnTx/>
                <a:uFillTx/>
                <a:latin typeface="+mn-ea"/>
                <a:ea typeface="+mn-ea"/>
                <a:cs typeface="+mn-cs"/>
              </a:endParaRPr>
            </a:p>
          </p:txBody>
        </p:sp>
        <p:sp>
          <p:nvSpPr>
            <p:cNvPr id="20" name="TextBox 19"/>
            <p:cNvSpPr txBox="1"/>
            <p:nvPr/>
          </p:nvSpPr>
          <p:spPr>
            <a:xfrm>
              <a:off x="7000892" y="1785932"/>
              <a:ext cx="1283036" cy="332294"/>
            </a:xfrm>
            <a:prstGeom prst="rect">
              <a:avLst/>
            </a:prstGeom>
            <a:noFill/>
          </p:spPr>
          <p:txBody>
            <a:bodyPr wrap="square" rtlCol="0">
              <a:spAutoFit/>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smtClean="0">
                  <a:ln>
                    <a:noFill/>
                  </a:ln>
                  <a:solidFill>
                    <a:schemeClr val="tx1"/>
                  </a:solidFill>
                  <a:effectLst/>
                  <a:uLnTx/>
                  <a:uFillTx/>
                  <a:latin typeface="+mn-ea"/>
                  <a:ea typeface="+mn-ea"/>
                  <a:cs typeface="+mn-cs"/>
                </a:rPr>
                <a:t>偏移量为</a:t>
              </a:r>
              <a:r>
                <a:rPr kumimoji="0" lang="en-US" altLang="zh-CN" sz="1400" b="0" i="0" u="none" strike="noStrike" kern="1200" cap="none" spc="0" normalizeH="0" baseline="0" noProof="0" dirty="0" smtClean="0">
                  <a:ln>
                    <a:noFill/>
                  </a:ln>
                  <a:solidFill>
                    <a:schemeClr val="tx1"/>
                  </a:solidFill>
                  <a:effectLst/>
                  <a:uLnTx/>
                  <a:uFillTx/>
                  <a:latin typeface="+mn-ea"/>
                  <a:ea typeface="+mn-ea"/>
                  <a:cs typeface="+mn-cs"/>
                </a:rPr>
                <a:t>0.5</a:t>
              </a:r>
              <a:endParaRPr kumimoji="0" lang="zh-CN" altLang="en-US" sz="1400" b="0" i="0" u="none" strike="noStrike" kern="1200" cap="none" spc="0" normalizeH="0" baseline="0" noProof="0" dirty="0">
                <a:ln>
                  <a:noFill/>
                </a:ln>
                <a:solidFill>
                  <a:schemeClr val="tx1"/>
                </a:solidFill>
                <a:effectLst/>
                <a:uLnTx/>
                <a:uFillTx/>
                <a:latin typeface="+mn-ea"/>
                <a:ea typeface="+mn-ea"/>
                <a:cs typeface="+mn-cs"/>
              </a:endParaRPr>
            </a:p>
          </p:txBody>
        </p:sp>
        <p:sp>
          <p:nvSpPr>
            <p:cNvPr id="21" name="TextBox 20"/>
            <p:cNvSpPr txBox="1"/>
            <p:nvPr/>
          </p:nvSpPr>
          <p:spPr>
            <a:xfrm>
              <a:off x="7718802" y="2714626"/>
              <a:ext cx="589143" cy="332294"/>
            </a:xfrm>
            <a:prstGeom prst="rect">
              <a:avLst/>
            </a:prstGeom>
            <a:noFill/>
          </p:spPr>
          <p:txBody>
            <a:bodyPr wrap="square" rtlCol="0">
              <a:spAutoFit/>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smtClean="0">
                  <a:ln>
                    <a:noFill/>
                  </a:ln>
                  <a:solidFill>
                    <a:schemeClr val="tx1"/>
                  </a:solidFill>
                  <a:effectLst/>
                  <a:uLnTx/>
                  <a:uFillTx/>
                  <a:latin typeface="+mn-ea"/>
                  <a:ea typeface="+mn-ea"/>
                  <a:cs typeface="+mn-cs"/>
                </a:rPr>
                <a:t>终点</a:t>
              </a:r>
              <a:endParaRPr kumimoji="0" lang="zh-CN" altLang="en-US" sz="1400" b="0" i="0" u="none" strike="noStrike" kern="1200" cap="none" spc="0" normalizeH="0" baseline="0" noProof="0" dirty="0">
                <a:ln>
                  <a:noFill/>
                </a:ln>
                <a:solidFill>
                  <a:schemeClr val="tx1"/>
                </a:solidFill>
                <a:effectLst/>
                <a:uLnTx/>
                <a:uFillTx/>
                <a:latin typeface="+mn-ea"/>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1905</Words>
  <Application>WPS 演示</Application>
  <PresentationFormat>全屏显示(16:9)</PresentationFormat>
  <Paragraphs>123</Paragraphs>
  <Slides>20</Slides>
  <Notes>24</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20</vt:i4>
      </vt:variant>
    </vt:vector>
  </HeadingPairs>
  <TitlesOfParts>
    <vt:vector size="29" baseType="lpstr">
      <vt:lpstr>Arial</vt:lpstr>
      <vt:lpstr>宋体</vt:lpstr>
      <vt:lpstr>Wingdings</vt:lpstr>
      <vt:lpstr>微软雅黑</vt:lpstr>
      <vt:lpstr>Calibri</vt:lpstr>
      <vt:lpstr>Consolas</vt:lpstr>
      <vt:lpstr>Office 主题</vt:lpstr>
      <vt:lpstr>Equation.KSEE3</vt:lpstr>
      <vt:lpstr>Equation.KSEE3</vt:lpstr>
      <vt:lpstr>Canvas 绘图进阶</vt:lpstr>
      <vt:lpstr>PowerPoint 演示文稿</vt:lpstr>
      <vt:lpstr>PowerPoint 演示文稿</vt:lpstr>
      <vt:lpstr>坐标变换</vt:lpstr>
      <vt:lpstr>位移</vt:lpstr>
      <vt:lpstr>缩放</vt:lpstr>
      <vt:lpstr>旋转</vt:lpstr>
      <vt:lpstr>save() 和 restrore()</vt:lpstr>
      <vt:lpstr>绘制线性渐变</vt:lpstr>
      <vt:lpstr>绘制径向渐变</vt:lpstr>
      <vt:lpstr>图形组合</vt:lpstr>
      <vt:lpstr>绘制图形阴影</vt:lpstr>
      <vt:lpstr>图像裁剪</vt:lpstr>
      <vt:lpstr>图像裁剪</vt:lpstr>
      <vt:lpstr>图像平铺</vt:lpstr>
      <vt:lpstr>非零环绕原则</vt:lpstr>
      <vt:lpstr>非零环绕练习</vt:lpstr>
      <vt:lpstr>综合练习（一）</vt:lpstr>
      <vt:lpstr>综合练习（二）</vt:lpstr>
      <vt:lpstr> Thanks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尚永祯</dc:creator>
  <cp:lastModifiedBy>ciro</cp:lastModifiedBy>
  <cp:revision>931</cp:revision>
  <dcterms:created xsi:type="dcterms:W3CDTF">2014-08-11T02:57:00Z</dcterms:created>
  <dcterms:modified xsi:type="dcterms:W3CDTF">2017-05-13T05:54:21Z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2052-10.1.0.6391</vt:lpwstr>
  </property>
</Properties>
</file>