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  <p:sldMasterId id="2147483728" r:id="rId5"/>
  </p:sldMasterIdLst>
  <p:notesMasterIdLst>
    <p:notesMasterId r:id="rId32"/>
  </p:notesMasterIdLst>
  <p:handoutMasterIdLst>
    <p:handoutMasterId r:id="rId33"/>
  </p:handoutMasterIdLst>
  <p:sldIdLst>
    <p:sldId id="1027" r:id="rId6"/>
    <p:sldId id="1061" r:id="rId7"/>
    <p:sldId id="1066" r:id="rId8"/>
    <p:sldId id="1067" r:id="rId9"/>
    <p:sldId id="1068" r:id="rId10"/>
    <p:sldId id="1083" r:id="rId11"/>
    <p:sldId id="1069" r:id="rId12"/>
    <p:sldId id="1084" r:id="rId13"/>
    <p:sldId id="1080" r:id="rId14"/>
    <p:sldId id="1070" r:id="rId15"/>
    <p:sldId id="1071" r:id="rId16"/>
    <p:sldId id="1085" r:id="rId17"/>
    <p:sldId id="1075" r:id="rId18"/>
    <p:sldId id="1076" r:id="rId19"/>
    <p:sldId id="1074" r:id="rId20"/>
    <p:sldId id="1086" r:id="rId21"/>
    <p:sldId id="1091" r:id="rId22"/>
    <p:sldId id="1090" r:id="rId23"/>
    <p:sldId id="1078" r:id="rId24"/>
    <p:sldId id="1087" r:id="rId25"/>
    <p:sldId id="1088" r:id="rId26"/>
    <p:sldId id="1089" r:id="rId27"/>
    <p:sldId id="1092" r:id="rId28"/>
    <p:sldId id="1079" r:id="rId29"/>
    <p:sldId id="1065" r:id="rId30"/>
    <p:sldId id="1082" r:id="rId31"/>
  </p:sldIdLst>
  <p:sldSz cx="9144000" cy="5143500" type="screen16x9"/>
  <p:notesSz cx="6858000" cy="9144000"/>
  <p:embeddedFontLst>
    <p:embeddedFont>
      <p:font typeface="GT America Light" pitchFamily="2" charset="77"/>
      <p:regular r:id="rId34"/>
    </p:embeddedFont>
    <p:embeddedFont>
      <p:font typeface="GT Super Display" pitchFamily="2" charset="77"/>
      <p:regular r:id="rId35"/>
    </p:embeddedFont>
    <p:embeddedFont>
      <p:font typeface="GT Super Display Medium" pitchFamily="2" charset="77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680" userDrawn="1">
          <p15:clr>
            <a:srgbClr val="A4A3A4"/>
          </p15:clr>
        </p15:guide>
        <p15:guide id="4" orient="horz" pos="1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4B902D-ED07-6C8D-0EC2-4FC339874854}" name="Anouk Harde" initials="AH" userId="S::anouk.harde@onesome.de::2b22afb6-032f-4f01-81ed-2c74a6eb8e91" providerId="AD"/>
  <p188:author id="{5AB8F85C-BF86-1E27-90B3-0289EBEFA7FF}" name="Peter Grünhage" initials="PG" userId="S::peter.gruenhage@onesome.de::ebce6f5e-dd9d-4082-9909-b3a6ba237067" providerId="AD"/>
  <p188:author id="{BA8D9871-3E9E-EECC-5DA6-8150195AF443}" name="Charlotte Freese" initials="CF" userId="S::charlotte.freese@onesome.de::4e2bf76e-f141-4056-8a3c-3b39fc4768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07070"/>
    <a:srgbClr val="FD704E"/>
    <a:srgbClr val="172853"/>
    <a:srgbClr val="31C6C7"/>
    <a:srgbClr val="DFDFDF"/>
    <a:srgbClr val="238A7E"/>
    <a:srgbClr val="009FEA"/>
    <a:srgbClr val="F4A46F"/>
    <a:srgbClr val="78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6" autoAdjust="0"/>
    <p:restoredTop sz="96197"/>
  </p:normalViewPr>
  <p:slideViewPr>
    <p:cSldViewPr snapToGrid="0">
      <p:cViewPr>
        <p:scale>
          <a:sx n="118" d="100"/>
          <a:sy n="118" d="100"/>
        </p:scale>
        <p:origin x="248" y="1008"/>
      </p:cViewPr>
      <p:guideLst>
        <p:guide pos="272"/>
        <p:guide pos="680"/>
        <p:guide orient="horz" pos="16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1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2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T America Light" pitchFamily="2" charset="7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>
                <a:latin typeface="GT America Light" pitchFamily="2" charset="77"/>
              </a:rPr>
              <a:t>5/9/23</a:t>
            </a:fld>
            <a:endParaRPr lang="en-US" dirty="0">
              <a:latin typeface="GT America Light" pitchFamily="2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T America Light" pitchFamily="2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>
                <a:latin typeface="GT America Light" pitchFamily="2" charset="77"/>
              </a:rPr>
              <a:t>‹Nr.›</a:t>
            </a:fld>
            <a:endParaRPr lang="en-US" dirty="0">
              <a:latin typeface="GT Americ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T Ameri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T America Light" pitchFamily="2" charset="77"/>
              </a:defRPr>
            </a:lvl1pPr>
          </a:lstStyle>
          <a:p>
            <a:fld id="{07894DD2-0DDA-C24C-A772-AE987C62F897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T Ameri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T America Light" pitchFamily="2" charset="77"/>
              </a:defRPr>
            </a:lvl1pPr>
          </a:lstStyle>
          <a:p>
            <a:fld id="{3624DC8D-BEC2-D34A-81E1-6AC3BD4AB1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1653" y="1597819"/>
            <a:ext cx="5494150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1652" y="2713175"/>
            <a:ext cx="5494150" cy="1314450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GT America Light" panose="000004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7B5D62-9E1C-F07C-F9C3-3AEC53263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175" y="519112"/>
            <a:ext cx="2325688" cy="4161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2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4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4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859E-2767-873C-17FA-E0A6A24FC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FBB0F-D5BD-75D4-AEC9-5D8F7C9E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74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0CE-01E5-010F-996E-4D0D8482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6B40-9401-265F-4682-06BBC9B9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1278000"/>
            <a:ext cx="8280000" cy="3262312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6779-A02E-E6AD-7BB6-F04015AB6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</a:lstStyle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03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7D82-1851-1E6E-5608-13E31217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82700"/>
            <a:ext cx="8280000" cy="21399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03A9-E09E-FB11-E68C-56AAD1EF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3441700"/>
            <a:ext cx="82800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3CABA-1422-5F1C-1C14-7A373BF1C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6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3DE-48E4-A3FD-7772-D2F79CFC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76A8-23A7-DBDC-AC93-CAAC1EE6D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99" y="1278000"/>
            <a:ext cx="4048991" cy="3262312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79BB-857B-4625-EA5F-E8E2BB04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9372" y="1278000"/>
            <a:ext cx="4048991" cy="3262312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4F1445-AB22-731B-3FEB-C9FD2B359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0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B97B-1305-E576-BE2D-2FAF12E7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06A8-8518-6A94-227F-34BC3E5F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1278000"/>
            <a:ext cx="4028482" cy="619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ACA0D-3C44-9A81-FB7A-04B79745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000" y="1879600"/>
            <a:ext cx="4028482" cy="276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F142-6B7E-2BD4-CB48-E9BE81E75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1496" y="1278000"/>
            <a:ext cx="4048320" cy="619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32CBF-3612-F7F4-0E92-A7C894AE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91496" y="1879600"/>
            <a:ext cx="4048320" cy="276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638F95-54FE-D198-EFC4-DC4FE25D0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17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9B70-B6ED-075A-53D3-1C8DF494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E1C1-F5FB-9831-10FD-D5FECFC23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54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B94A-8621-5C0C-0472-C43E64844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5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E2889A-6A86-7DAE-E49B-4F1312255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E8538-3464-189F-F8E6-DD45FDFA7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ECAC889-AEB1-DAB7-B621-05E625251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276CF7-7993-38E8-9839-F4A9560471F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0000" y="1131888"/>
            <a:ext cx="8341491" cy="354058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1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C886-DDDE-2118-F4E2-C178ED8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B84B-311A-65A1-C101-EFB43480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42901"/>
            <a:ext cx="4629150" cy="40528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15FE6-DAEA-CBCC-6397-8046E4D76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76E161-D44B-3BC7-1FDB-82B6AB483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03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82F0-8B56-9559-76C8-6CAAFD8F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32DD-BFCB-A335-74E6-8456AABFB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471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Coach/Mitarbe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3A92DA12-2065-48B4-910A-1493148A80B6}"/>
              </a:ext>
            </a:extLst>
          </p:cNvPr>
          <p:cNvSpPr/>
          <p:nvPr userDrawn="1"/>
        </p:nvSpPr>
        <p:spPr>
          <a:xfrm>
            <a:off x="1878980" y="1102936"/>
            <a:ext cx="6072014" cy="535574"/>
          </a:xfrm>
          <a:prstGeom prst="roundRect">
            <a:avLst>
              <a:gd name="adj" fmla="val 50000"/>
            </a:avLst>
          </a:prstGeom>
          <a:solidFill>
            <a:srgbClr val="70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GT America Light" pitchFamily="2" charset="77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63E3DD-B0DC-4EF9-9D97-2CCEABF31FF6}"/>
              </a:ext>
            </a:extLst>
          </p:cNvPr>
          <p:cNvSpPr/>
          <p:nvPr userDrawn="1"/>
        </p:nvSpPr>
        <p:spPr>
          <a:xfrm>
            <a:off x="0" y="0"/>
            <a:ext cx="2397512" cy="5143500"/>
          </a:xfrm>
          <a:prstGeom prst="rect">
            <a:avLst/>
          </a:prstGeom>
          <a:solidFill>
            <a:srgbClr val="FD7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GT America Light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C8110E0-92DF-4E0C-A1E9-DE92A0B47973}"/>
              </a:ext>
            </a:extLst>
          </p:cNvPr>
          <p:cNvSpPr/>
          <p:nvPr userDrawn="1"/>
        </p:nvSpPr>
        <p:spPr>
          <a:xfrm>
            <a:off x="1085270" y="1102936"/>
            <a:ext cx="2677016" cy="26785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i="0" dirty="0">
              <a:latin typeface="GT America Light" pitchFamily="2" charset="77"/>
            </a:endParaRP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F6B2B44-13DD-4C8C-8B81-196A2ED62C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51385" y="1500188"/>
            <a:ext cx="1845569" cy="182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durch Klicken auf Symbol hinzufügen und kreisförmig zuschneiden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679B9B-DBC4-4A56-A8C3-5936B92B8C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9981" y="1161252"/>
            <a:ext cx="42910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2400" b="0" i="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Vorname Name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7B249C-386D-40C3-AC70-7495B4F520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9075" y="1879200"/>
            <a:ext cx="4697139" cy="4488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>
                    <a:lumMod val="10000"/>
                  </a:schemeClr>
                </a:solidFill>
                <a:latin typeface="GT America Light" panose="00000400000000000000" pitchFamily="2" charset="0"/>
              </a:defRPr>
            </a:lvl1pPr>
            <a:lvl2pPr marL="198835" indent="-198835">
              <a:buClr>
                <a:srgbClr val="FD704E"/>
              </a:buClr>
              <a:buSzPct val="80000"/>
              <a:buFont typeface="Arial" panose="020B0604020202020204" pitchFamily="34" charset="0"/>
              <a:buChar char="•"/>
              <a:tabLst>
                <a:tab pos="198835" algn="l"/>
              </a:tabLst>
              <a:defRPr sz="1050">
                <a:solidFill>
                  <a:schemeClr val="bg1">
                    <a:lumMod val="10000"/>
                  </a:schemeClr>
                </a:solidFill>
                <a:latin typeface="GT America Light" panose="00000400000000000000" pitchFamily="2" charset="0"/>
              </a:defRPr>
            </a:lvl2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0000" y="1210058"/>
            <a:ext cx="4049752" cy="346241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6259" y="1208868"/>
            <a:ext cx="4049752" cy="346241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E9B3F7-6BBF-4622-30CE-07732708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C596C7-6193-3E0B-E944-34BB39938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ange avata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8AFFB-44AF-091A-6A9E-BF792D9C93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000" y="1131888"/>
            <a:ext cx="8366454" cy="31845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">
            <a:extLst>
              <a:ext uri="{FF2B5EF4-FFF2-40B4-BE49-F238E27FC236}">
                <a16:creationId xmlns:a16="http://schemas.microsoft.com/office/drawing/2014/main" id="{C8E46A95-335F-314D-B915-11F660DC2552}"/>
              </a:ext>
            </a:extLst>
          </p:cNvPr>
          <p:cNvSpPr/>
          <p:nvPr userDrawn="1"/>
        </p:nvSpPr>
        <p:spPr>
          <a:xfrm>
            <a:off x="2318343" y="2571750"/>
            <a:ext cx="1224280" cy="247736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GT America Light" pitchFamily="2" charset="77"/>
              </a:rPr>
              <a:t>1990</a:t>
            </a:r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5AA344F7-DE0B-B94E-AC31-22E54B4EF3F8}"/>
              </a:ext>
            </a:extLst>
          </p:cNvPr>
          <p:cNvSpPr/>
          <p:nvPr userDrawn="1"/>
        </p:nvSpPr>
        <p:spPr>
          <a:xfrm>
            <a:off x="3542623" y="2571750"/>
            <a:ext cx="1224280" cy="247736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2000</a:t>
            </a:r>
          </a:p>
        </p:txBody>
      </p:sp>
      <p:sp>
        <p:nvSpPr>
          <p:cNvPr id="6" name="Chevron 21">
            <a:extLst>
              <a:ext uri="{FF2B5EF4-FFF2-40B4-BE49-F238E27FC236}">
                <a16:creationId xmlns:a16="http://schemas.microsoft.com/office/drawing/2014/main" id="{AB9DCC6B-9829-8547-93EB-C4FF64751E98}"/>
              </a:ext>
            </a:extLst>
          </p:cNvPr>
          <p:cNvSpPr/>
          <p:nvPr userDrawn="1"/>
        </p:nvSpPr>
        <p:spPr>
          <a:xfrm>
            <a:off x="4766903" y="2571750"/>
            <a:ext cx="1224280" cy="247736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2005</a:t>
            </a:r>
          </a:p>
        </p:txBody>
      </p:sp>
      <p:sp>
        <p:nvSpPr>
          <p:cNvPr id="7" name="Chevron 23">
            <a:extLst>
              <a:ext uri="{FF2B5EF4-FFF2-40B4-BE49-F238E27FC236}">
                <a16:creationId xmlns:a16="http://schemas.microsoft.com/office/drawing/2014/main" id="{0FB4FB0F-12A1-864C-870E-9BECD62548D9}"/>
              </a:ext>
            </a:extLst>
          </p:cNvPr>
          <p:cNvSpPr/>
          <p:nvPr userDrawn="1"/>
        </p:nvSpPr>
        <p:spPr>
          <a:xfrm>
            <a:off x="5991183" y="2571750"/>
            <a:ext cx="1224280" cy="247736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2011</a:t>
            </a:r>
          </a:p>
        </p:txBody>
      </p:sp>
      <p:sp>
        <p:nvSpPr>
          <p:cNvPr id="8" name="Chevron 25">
            <a:extLst>
              <a:ext uri="{FF2B5EF4-FFF2-40B4-BE49-F238E27FC236}">
                <a16:creationId xmlns:a16="http://schemas.microsoft.com/office/drawing/2014/main" id="{2DCBBCC4-9AA2-734F-AA16-E7A336E3BF50}"/>
              </a:ext>
            </a:extLst>
          </p:cNvPr>
          <p:cNvSpPr/>
          <p:nvPr userDrawn="1"/>
        </p:nvSpPr>
        <p:spPr>
          <a:xfrm>
            <a:off x="7215463" y="2571750"/>
            <a:ext cx="1224280" cy="247736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2015</a:t>
            </a:r>
          </a:p>
        </p:txBody>
      </p:sp>
      <p:sp>
        <p:nvSpPr>
          <p:cNvPr id="9" name="Chevron 27">
            <a:extLst>
              <a:ext uri="{FF2B5EF4-FFF2-40B4-BE49-F238E27FC236}">
                <a16:creationId xmlns:a16="http://schemas.microsoft.com/office/drawing/2014/main" id="{D7ED2EA7-7567-BD45-AC5A-AB5CAFB3EB80}"/>
              </a:ext>
            </a:extLst>
          </p:cNvPr>
          <p:cNvSpPr/>
          <p:nvPr userDrawn="1"/>
        </p:nvSpPr>
        <p:spPr>
          <a:xfrm>
            <a:off x="1094063" y="2571750"/>
            <a:ext cx="1224280" cy="247736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GT America Light" pitchFamily="2" charset="77"/>
              </a:rPr>
              <a:t>1986</a:t>
            </a: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95A31400-410E-6C46-804A-F96E0CD72648}"/>
              </a:ext>
            </a:extLst>
          </p:cNvPr>
          <p:cNvCxnSpPr/>
          <p:nvPr userDrawn="1"/>
        </p:nvCxnSpPr>
        <p:spPr>
          <a:xfrm flipV="1">
            <a:off x="1693503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6">
            <a:extLst>
              <a:ext uri="{FF2B5EF4-FFF2-40B4-BE49-F238E27FC236}">
                <a16:creationId xmlns:a16="http://schemas.microsoft.com/office/drawing/2014/main" id="{9A95A649-7308-564C-9923-3202F5D65D7C}"/>
              </a:ext>
            </a:extLst>
          </p:cNvPr>
          <p:cNvCxnSpPr/>
          <p:nvPr userDrawn="1"/>
        </p:nvCxnSpPr>
        <p:spPr>
          <a:xfrm flipV="1">
            <a:off x="2872063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5">
            <a:extLst>
              <a:ext uri="{FF2B5EF4-FFF2-40B4-BE49-F238E27FC236}">
                <a16:creationId xmlns:a16="http://schemas.microsoft.com/office/drawing/2014/main" id="{881005F5-811B-AA4E-9082-8A9E137EA039}"/>
              </a:ext>
            </a:extLst>
          </p:cNvPr>
          <p:cNvCxnSpPr/>
          <p:nvPr userDrawn="1"/>
        </p:nvCxnSpPr>
        <p:spPr>
          <a:xfrm flipV="1">
            <a:off x="4133567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9">
            <a:extLst>
              <a:ext uri="{FF2B5EF4-FFF2-40B4-BE49-F238E27FC236}">
                <a16:creationId xmlns:a16="http://schemas.microsoft.com/office/drawing/2014/main" id="{A4B8F887-C440-1E40-80F7-BAF62FB21CC3}"/>
              </a:ext>
            </a:extLst>
          </p:cNvPr>
          <p:cNvCxnSpPr/>
          <p:nvPr userDrawn="1"/>
        </p:nvCxnSpPr>
        <p:spPr>
          <a:xfrm flipV="1">
            <a:off x="5320623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854334C0-B284-4D45-BB82-FBC2FD6B6493}"/>
              </a:ext>
            </a:extLst>
          </p:cNvPr>
          <p:cNvCxnSpPr/>
          <p:nvPr userDrawn="1"/>
        </p:nvCxnSpPr>
        <p:spPr>
          <a:xfrm flipV="1">
            <a:off x="6582127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9">
            <a:extLst>
              <a:ext uri="{FF2B5EF4-FFF2-40B4-BE49-F238E27FC236}">
                <a16:creationId xmlns:a16="http://schemas.microsoft.com/office/drawing/2014/main" id="{7B21D34C-94C4-8745-99A7-E46014CF6322}"/>
              </a:ext>
            </a:extLst>
          </p:cNvPr>
          <p:cNvCxnSpPr/>
          <p:nvPr userDrawn="1"/>
        </p:nvCxnSpPr>
        <p:spPr>
          <a:xfrm flipV="1">
            <a:off x="7771272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CA87F8F-D02D-95CE-FF26-423239142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F8992-3559-6D75-CB0A-C469F24C7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287BAAB-D127-8EB5-7B4A-C33B54AAC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735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1">
            <a:extLst>
              <a:ext uri="{FF2B5EF4-FFF2-40B4-BE49-F238E27FC236}">
                <a16:creationId xmlns:a16="http://schemas.microsoft.com/office/drawing/2014/main" id="{286A361F-D6BF-404E-9CF4-2FF157CEC3B8}"/>
              </a:ext>
            </a:extLst>
          </p:cNvPr>
          <p:cNvSpPr/>
          <p:nvPr userDrawn="1"/>
        </p:nvSpPr>
        <p:spPr>
          <a:xfrm>
            <a:off x="2123440" y="2530910"/>
            <a:ext cx="1224280" cy="72073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18">
            <a:extLst>
              <a:ext uri="{FF2B5EF4-FFF2-40B4-BE49-F238E27FC236}">
                <a16:creationId xmlns:a16="http://schemas.microsoft.com/office/drawing/2014/main" id="{1ACD8636-27E8-0E4C-8D10-13E6408F0DF0}"/>
              </a:ext>
            </a:extLst>
          </p:cNvPr>
          <p:cNvSpPr/>
          <p:nvPr userDrawn="1"/>
        </p:nvSpPr>
        <p:spPr>
          <a:xfrm>
            <a:off x="3347720" y="2530910"/>
            <a:ext cx="1224280" cy="72073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21">
            <a:extLst>
              <a:ext uri="{FF2B5EF4-FFF2-40B4-BE49-F238E27FC236}">
                <a16:creationId xmlns:a16="http://schemas.microsoft.com/office/drawing/2014/main" id="{8AF1F1F8-0A30-A542-BE1E-82640006B828}"/>
              </a:ext>
            </a:extLst>
          </p:cNvPr>
          <p:cNvSpPr/>
          <p:nvPr userDrawn="1"/>
        </p:nvSpPr>
        <p:spPr>
          <a:xfrm>
            <a:off x="4572000" y="2530910"/>
            <a:ext cx="1224280" cy="7207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23">
            <a:extLst>
              <a:ext uri="{FF2B5EF4-FFF2-40B4-BE49-F238E27FC236}">
                <a16:creationId xmlns:a16="http://schemas.microsoft.com/office/drawing/2014/main" id="{87583D11-1817-234A-92F2-8A01B3845209}"/>
              </a:ext>
            </a:extLst>
          </p:cNvPr>
          <p:cNvSpPr/>
          <p:nvPr userDrawn="1"/>
        </p:nvSpPr>
        <p:spPr>
          <a:xfrm>
            <a:off x="5796280" y="2530910"/>
            <a:ext cx="1224280" cy="72073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25">
            <a:extLst>
              <a:ext uri="{FF2B5EF4-FFF2-40B4-BE49-F238E27FC236}">
                <a16:creationId xmlns:a16="http://schemas.microsoft.com/office/drawing/2014/main" id="{0EEACE94-F5BF-5E4D-97D3-E7D0840A73DD}"/>
              </a:ext>
            </a:extLst>
          </p:cNvPr>
          <p:cNvSpPr/>
          <p:nvPr userDrawn="1"/>
        </p:nvSpPr>
        <p:spPr>
          <a:xfrm>
            <a:off x="7020560" y="2530910"/>
            <a:ext cx="1224280" cy="72073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27">
            <a:extLst>
              <a:ext uri="{FF2B5EF4-FFF2-40B4-BE49-F238E27FC236}">
                <a16:creationId xmlns:a16="http://schemas.microsoft.com/office/drawing/2014/main" id="{8FAD6124-1B26-3546-B1E4-7506CBD04C5B}"/>
              </a:ext>
            </a:extLst>
          </p:cNvPr>
          <p:cNvSpPr/>
          <p:nvPr userDrawn="1"/>
        </p:nvSpPr>
        <p:spPr>
          <a:xfrm>
            <a:off x="899160" y="2530910"/>
            <a:ext cx="1224280" cy="72073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8AD145B9-2143-8749-B7E2-80051A69B67C}"/>
              </a:ext>
            </a:extLst>
          </p:cNvPr>
          <p:cNvCxnSpPr/>
          <p:nvPr userDrawn="1"/>
        </p:nvCxnSpPr>
        <p:spPr>
          <a:xfrm flipV="1">
            <a:off x="7632700" y="2758492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5">
            <a:extLst>
              <a:ext uri="{FF2B5EF4-FFF2-40B4-BE49-F238E27FC236}">
                <a16:creationId xmlns:a16="http://schemas.microsoft.com/office/drawing/2014/main" id="{13DD2B55-CF3E-A34B-AFEE-2889B348AD46}"/>
              </a:ext>
            </a:extLst>
          </p:cNvPr>
          <p:cNvCxnSpPr/>
          <p:nvPr userDrawn="1"/>
        </p:nvCxnSpPr>
        <p:spPr>
          <a:xfrm flipV="1">
            <a:off x="3988325" y="199503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75">
            <a:extLst>
              <a:ext uri="{FF2B5EF4-FFF2-40B4-BE49-F238E27FC236}">
                <a16:creationId xmlns:a16="http://schemas.microsoft.com/office/drawing/2014/main" id="{1394FAEE-1DBF-824F-83EA-A1E63AB21FF8}"/>
              </a:ext>
            </a:extLst>
          </p:cNvPr>
          <p:cNvCxnSpPr/>
          <p:nvPr userDrawn="1"/>
        </p:nvCxnSpPr>
        <p:spPr>
          <a:xfrm flipV="1">
            <a:off x="6408420" y="2012257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75">
            <a:extLst>
              <a:ext uri="{FF2B5EF4-FFF2-40B4-BE49-F238E27FC236}">
                <a16:creationId xmlns:a16="http://schemas.microsoft.com/office/drawing/2014/main" id="{EBD68781-56F4-764D-9961-F0232C5A4B9D}"/>
              </a:ext>
            </a:extLst>
          </p:cNvPr>
          <p:cNvCxnSpPr/>
          <p:nvPr userDrawn="1"/>
        </p:nvCxnSpPr>
        <p:spPr>
          <a:xfrm flipV="1">
            <a:off x="5162593" y="275703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5">
            <a:extLst>
              <a:ext uri="{FF2B5EF4-FFF2-40B4-BE49-F238E27FC236}">
                <a16:creationId xmlns:a16="http://schemas.microsoft.com/office/drawing/2014/main" id="{082A5E53-1B8C-5946-872A-E0BB49F948DD}"/>
              </a:ext>
            </a:extLst>
          </p:cNvPr>
          <p:cNvCxnSpPr/>
          <p:nvPr userDrawn="1"/>
        </p:nvCxnSpPr>
        <p:spPr>
          <a:xfrm flipV="1">
            <a:off x="2692838" y="2757039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5">
            <a:extLst>
              <a:ext uri="{FF2B5EF4-FFF2-40B4-BE49-F238E27FC236}">
                <a16:creationId xmlns:a16="http://schemas.microsoft.com/office/drawing/2014/main" id="{540988CD-7260-9641-A058-256A5C4BCF44}"/>
              </a:ext>
            </a:extLst>
          </p:cNvPr>
          <p:cNvCxnSpPr/>
          <p:nvPr userDrawn="1"/>
        </p:nvCxnSpPr>
        <p:spPr>
          <a:xfrm flipV="1">
            <a:off x="1520934" y="1995039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25E1457-8DC2-9D1C-6D97-18DEC27F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99EFF3-A141-F9FE-B05B-CB107A25E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94AA4AD-74FD-7C65-1540-526097B0A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20C1F164-7B1E-3739-C043-C420FFD78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63D04-21DB-1BA9-AE97-9E3891D70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640660A-757A-1B0C-BB5E-3C2BACB17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07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235108F-69BC-BE5B-D32B-BE79CB400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b="0" i="0">
                <a:latin typeface="GT America Light" pitchFamily="2" charset="77"/>
                <a:cs typeface="GT America Light" pitchFamily="2" charset="77"/>
              </a:defRPr>
            </a:lvl1pPr>
          </a:lstStyle>
          <a:p>
            <a:r>
              <a:rPr lang="en-US" dirty="0"/>
              <a:t>	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18F9F383-A22C-6D7C-0FED-ADD40507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00" y="134631"/>
            <a:ext cx="8318130" cy="2412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450000"/>
            <a:ext cx="8322527" cy="409749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  <a:p>
            <a:pPr lvl="2"/>
            <a:r>
              <a:rPr lang="de-DE" dirty="0"/>
              <a:t>Vierte Ebene</a:t>
            </a:r>
          </a:p>
          <a:p>
            <a:pPr lvl="3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6F3C891-E0C2-7E43-815A-2525278F5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65" y="4826214"/>
            <a:ext cx="1282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3BE68-4B65-9F18-1893-4C6E1EA66022}"/>
              </a:ext>
            </a:extLst>
          </p:cNvPr>
          <p:cNvSpPr txBox="1">
            <a:spLocks/>
          </p:cNvSpPr>
          <p:nvPr userDrawn="1"/>
        </p:nvSpPr>
        <p:spPr>
          <a:xfrm>
            <a:off x="245242" y="4723820"/>
            <a:ext cx="2133600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dirty="0" err="1"/>
              <a:t>www.onesome.de</a:t>
            </a:r>
            <a:endParaRPr lang="de-DE" sz="1000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243AF25-7299-3304-CF35-2E9DA3EDD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400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8" r:id="rId4"/>
    <p:sldLayoutId id="2147483672" r:id="rId5"/>
    <p:sldLayoutId id="2147483667" r:id="rId6"/>
    <p:sldLayoutId id="2147483727" r:id="rId7"/>
    <p:sldLayoutId id="2147483660" r:id="rId8"/>
    <p:sldLayoutId id="2147483663" r:id="rId9"/>
    <p:sldLayoutId id="2147483741" r:id="rId10"/>
    <p:sldLayoutId id="2147483742" r:id="rId11"/>
    <p:sldLayoutId id="2147483743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200" b="0" kern="1200">
          <a:solidFill>
            <a:schemeClr val="bg1">
              <a:lumMod val="10000"/>
            </a:schemeClr>
          </a:solidFill>
          <a:latin typeface="GT Super Display Medium" panose="00000600000000000000" pitchFamily="50" charset="0"/>
          <a:ea typeface="+mj-ea"/>
          <a:cs typeface="GT Super Display Medium" panose="00000600000000000000" pitchFamily="50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GT America Light" panose="00000400000000000000" pitchFamily="50" charset="0"/>
        </a:defRPr>
      </a:lvl1pPr>
      <a:lvl2pPr marL="45720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2pPr>
      <a:lvl3pPr marL="73152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72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7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00DC6C7C-05D5-C660-6E80-CB9365CCDC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65" y="4826214"/>
            <a:ext cx="1282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F64DE6F-9B53-8A64-214B-18BED9616CBC}"/>
              </a:ext>
            </a:extLst>
          </p:cNvPr>
          <p:cNvSpPr txBox="1">
            <a:spLocks/>
          </p:cNvSpPr>
          <p:nvPr userDrawn="1"/>
        </p:nvSpPr>
        <p:spPr>
          <a:xfrm>
            <a:off x="245242" y="4723820"/>
            <a:ext cx="2133600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dirty="0" err="1">
                <a:solidFill>
                  <a:srgbClr val="203444"/>
                </a:solidFill>
                <a:latin typeface="GT America Light"/>
              </a:rPr>
              <a:t>www.onesome.de</a:t>
            </a:r>
            <a:endParaRPr lang="de-DE" sz="1000" dirty="0">
              <a:solidFill>
                <a:srgbClr val="203444"/>
              </a:solidFill>
              <a:latin typeface="GT America Ligh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A1DA1-00E0-A4A2-91FD-D5425EFB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1BA4-5373-B19C-43F9-0155DB88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9" y="1278000"/>
            <a:ext cx="8280000" cy="338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680A0-9E8A-A211-D531-99CE586C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</a:lstStyle>
          <a:p>
            <a:fld id="{B1DF97F1-B307-5245-925D-C60BC173AEA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40" r:id="rId9"/>
    <p:sldLayoutId id="214748374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>
              <a:lumMod val="10000"/>
            </a:schemeClr>
          </a:solidFill>
          <a:latin typeface="GT Super Display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FD704E"/>
          </a:solidFill>
          <a:latin typeface="GT Super Display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2" userDrawn="1">
          <p15:clr>
            <a:srgbClr val="F26B43"/>
          </p15:clr>
        </p15:guide>
        <p15:guide id="2" orient="horz" pos="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9C7E55-C510-A0B3-EF7D-0A0A8FFE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 große Premiere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BC9BFB-D05D-DC6B-BAB5-DC59FBD0F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Der lineare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Builder</a:t>
            </a:r>
            <a:r>
              <a:rPr lang="de-DE" dirty="0"/>
              <a:t> 2.0</a:t>
            </a:r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E385A81E-F542-9A53-07C9-2F29E0B9E2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8816" r="18616" b="15689"/>
          <a:stretch/>
        </p:blipFill>
        <p:spPr>
          <a:xfrm>
            <a:off x="408791" y="958918"/>
            <a:ext cx="2603350" cy="3508513"/>
          </a:xfrm>
        </p:spPr>
      </p:pic>
    </p:spTree>
    <p:extLst>
      <p:ext uri="{BB962C8B-B14F-4D97-AF65-F5344CB8AC3E}">
        <p14:creationId xmlns:p14="http://schemas.microsoft.com/office/powerpoint/2010/main" val="293386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2" y="-3392656"/>
            <a:ext cx="4773653" cy="8690784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4B89129A-5537-44AC-9185-D15C5C421F03}"/>
              </a:ext>
            </a:extLst>
          </p:cNvPr>
          <p:cNvSpPr/>
          <p:nvPr/>
        </p:nvSpPr>
        <p:spPr>
          <a:xfrm>
            <a:off x="1758655" y="148522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41B66E-A059-C118-A0F9-C6EABA370E3B}"/>
              </a:ext>
            </a:extLst>
          </p:cNvPr>
          <p:cNvSpPr txBox="1"/>
          <p:nvPr/>
        </p:nvSpPr>
        <p:spPr>
          <a:xfrm>
            <a:off x="131625" y="148522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Erstellungsguidline</a:t>
            </a:r>
            <a:endParaRPr lang="de-DE" sz="120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Zum Nachlesen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9C498-BF60-18E7-0DAC-9D72B4C8B384}"/>
              </a:ext>
            </a:extLst>
          </p:cNvPr>
          <p:cNvSpPr/>
          <p:nvPr/>
        </p:nvSpPr>
        <p:spPr>
          <a:xfrm>
            <a:off x="2632552" y="0"/>
            <a:ext cx="2732824" cy="3348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84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2" y="-3392656"/>
            <a:ext cx="4773653" cy="8690784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4B89129A-5537-44AC-9185-D15C5C421F03}"/>
              </a:ext>
            </a:extLst>
          </p:cNvPr>
          <p:cNvSpPr/>
          <p:nvPr/>
        </p:nvSpPr>
        <p:spPr>
          <a:xfrm>
            <a:off x="1682278" y="4053615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41B66E-A059-C118-A0F9-C6EABA370E3B}"/>
              </a:ext>
            </a:extLst>
          </p:cNvPr>
          <p:cNvSpPr txBox="1"/>
          <p:nvPr/>
        </p:nvSpPr>
        <p:spPr>
          <a:xfrm>
            <a:off x="355242" y="4067073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Tipps &amp; Tricks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9C498-BF60-18E7-0DAC-9D72B4C8B384}"/>
              </a:ext>
            </a:extLst>
          </p:cNvPr>
          <p:cNvSpPr/>
          <p:nvPr/>
        </p:nvSpPr>
        <p:spPr>
          <a:xfrm>
            <a:off x="2643597" y="3254188"/>
            <a:ext cx="2732824" cy="188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3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CF33FB1-2996-BCFC-0FE7-558813F9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52" y="767607"/>
            <a:ext cx="5721496" cy="389329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C10A6DE-F0A9-0C3C-4889-D60267C6B72D}"/>
              </a:ext>
            </a:extLst>
          </p:cNvPr>
          <p:cNvSpPr/>
          <p:nvPr/>
        </p:nvSpPr>
        <p:spPr>
          <a:xfrm>
            <a:off x="3466879" y="812695"/>
            <a:ext cx="4086860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3C09A9-4817-4CEA-0CDB-7B811DBDAA53}"/>
              </a:ext>
            </a:extLst>
          </p:cNvPr>
          <p:cNvSpPr/>
          <p:nvPr/>
        </p:nvSpPr>
        <p:spPr>
          <a:xfrm>
            <a:off x="3466880" y="636799"/>
            <a:ext cx="84740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97260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59092"/>
          <a:stretch/>
        </p:blipFill>
        <p:spPr>
          <a:xfrm>
            <a:off x="1698767" y="2096291"/>
            <a:ext cx="5746466" cy="188920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96DEAA2-064E-B982-1E43-C693F36BCA35}"/>
              </a:ext>
            </a:extLst>
          </p:cNvPr>
          <p:cNvSpPr/>
          <p:nvPr/>
        </p:nvSpPr>
        <p:spPr>
          <a:xfrm>
            <a:off x="1698767" y="2053159"/>
            <a:ext cx="959495" cy="195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5C6242-0AED-DDC8-CDDD-561718997780}"/>
              </a:ext>
            </a:extLst>
          </p:cNvPr>
          <p:cNvSpPr/>
          <p:nvPr/>
        </p:nvSpPr>
        <p:spPr>
          <a:xfrm>
            <a:off x="1698767" y="1882897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08EDFF-2ACE-C7C4-239A-49C20F708EB7}"/>
              </a:ext>
            </a:extLst>
          </p:cNvPr>
          <p:cNvSpPr/>
          <p:nvPr/>
        </p:nvSpPr>
        <p:spPr>
          <a:xfrm>
            <a:off x="2658262" y="2057280"/>
            <a:ext cx="1134349" cy="194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CDE347-9D92-C6D2-0B05-91606F061CFD}"/>
              </a:ext>
            </a:extLst>
          </p:cNvPr>
          <p:cNvSpPr/>
          <p:nvPr/>
        </p:nvSpPr>
        <p:spPr>
          <a:xfrm>
            <a:off x="2658262" y="1875204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4458C2C-6505-78D9-C102-3EEA24DCB958}"/>
              </a:ext>
            </a:extLst>
          </p:cNvPr>
          <p:cNvSpPr/>
          <p:nvPr/>
        </p:nvSpPr>
        <p:spPr>
          <a:xfrm rot="5400000">
            <a:off x="2599434" y="565903"/>
            <a:ext cx="350726" cy="2152061"/>
          </a:xfrm>
          <a:prstGeom prst="leftBrace">
            <a:avLst>
              <a:gd name="adj1" fmla="val 97955"/>
              <a:gd name="adj2" fmla="val 4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EFCCAC-74D1-972C-9F86-5835BE84CE7B}"/>
              </a:ext>
            </a:extLst>
          </p:cNvPr>
          <p:cNvSpPr txBox="1"/>
          <p:nvPr/>
        </p:nvSpPr>
        <p:spPr>
          <a:xfrm>
            <a:off x="2170040" y="114114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10000"/>
                  </a:schemeClr>
                </a:solidFill>
              </a:rPr>
              <a:t>Erste Frage</a:t>
            </a:r>
          </a:p>
        </p:txBody>
      </p:sp>
    </p:spTree>
    <p:extLst>
      <p:ext uri="{BB962C8B-B14F-4D97-AF65-F5344CB8AC3E}">
        <p14:creationId xmlns:p14="http://schemas.microsoft.com/office/powerpoint/2010/main" val="163317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59092"/>
          <a:stretch/>
        </p:blipFill>
        <p:spPr>
          <a:xfrm>
            <a:off x="1698767" y="2096291"/>
            <a:ext cx="5746466" cy="188920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96DEAA2-064E-B982-1E43-C693F36BCA35}"/>
              </a:ext>
            </a:extLst>
          </p:cNvPr>
          <p:cNvSpPr/>
          <p:nvPr/>
        </p:nvSpPr>
        <p:spPr>
          <a:xfrm>
            <a:off x="3775217" y="2054671"/>
            <a:ext cx="959495" cy="195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5C6242-0AED-DDC8-CDDD-561718997780}"/>
              </a:ext>
            </a:extLst>
          </p:cNvPr>
          <p:cNvSpPr/>
          <p:nvPr/>
        </p:nvSpPr>
        <p:spPr>
          <a:xfrm>
            <a:off x="3775216" y="1865257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08EDFF-2ACE-C7C4-239A-49C20F708EB7}"/>
              </a:ext>
            </a:extLst>
          </p:cNvPr>
          <p:cNvSpPr/>
          <p:nvPr/>
        </p:nvSpPr>
        <p:spPr>
          <a:xfrm>
            <a:off x="4734712" y="2058792"/>
            <a:ext cx="1134349" cy="194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CDE347-9D92-C6D2-0B05-91606F061CFD}"/>
              </a:ext>
            </a:extLst>
          </p:cNvPr>
          <p:cNvSpPr/>
          <p:nvPr/>
        </p:nvSpPr>
        <p:spPr>
          <a:xfrm>
            <a:off x="4734712" y="1876716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4458C2C-6505-78D9-C102-3EEA24DCB958}"/>
              </a:ext>
            </a:extLst>
          </p:cNvPr>
          <p:cNvSpPr/>
          <p:nvPr/>
        </p:nvSpPr>
        <p:spPr>
          <a:xfrm rot="5400000">
            <a:off x="4675884" y="567415"/>
            <a:ext cx="350726" cy="2152061"/>
          </a:xfrm>
          <a:prstGeom prst="leftBrace">
            <a:avLst>
              <a:gd name="adj1" fmla="val 97955"/>
              <a:gd name="adj2" fmla="val 4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EFCCAC-74D1-972C-9F86-5835BE84CE7B}"/>
              </a:ext>
            </a:extLst>
          </p:cNvPr>
          <p:cNvSpPr txBox="1"/>
          <p:nvPr/>
        </p:nvSpPr>
        <p:spPr>
          <a:xfrm>
            <a:off x="4234570" y="114377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10000"/>
                  </a:schemeClr>
                </a:solidFill>
              </a:rPr>
              <a:t>Zweite Frage</a:t>
            </a:r>
          </a:p>
        </p:txBody>
      </p:sp>
    </p:spTree>
    <p:extLst>
      <p:ext uri="{BB962C8B-B14F-4D97-AF65-F5344CB8AC3E}">
        <p14:creationId xmlns:p14="http://schemas.microsoft.com/office/powerpoint/2010/main" val="108788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20787"/>
          <a:stretch/>
        </p:blipFill>
        <p:spPr>
          <a:xfrm>
            <a:off x="2948271" y="882573"/>
            <a:ext cx="5746466" cy="3658253"/>
          </a:xfrm>
          <a:prstGeom prst="rect">
            <a:avLst/>
          </a:prstGeom>
        </p:spPr>
      </p:pic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BE672E0-20C8-BE22-3739-CF9731AFB096}"/>
              </a:ext>
            </a:extLst>
          </p:cNvPr>
          <p:cNvSpPr/>
          <p:nvPr/>
        </p:nvSpPr>
        <p:spPr>
          <a:xfrm>
            <a:off x="2131562" y="93998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4CD43F-6F88-7AA0-7BF5-2D47C9465048}"/>
              </a:ext>
            </a:extLst>
          </p:cNvPr>
          <p:cNvSpPr/>
          <p:nvPr/>
        </p:nvSpPr>
        <p:spPr>
          <a:xfrm>
            <a:off x="2948271" y="804804"/>
            <a:ext cx="959495" cy="373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F867502-A899-4636-4EE2-81C090DBBE06}"/>
              </a:ext>
            </a:extLst>
          </p:cNvPr>
          <p:cNvSpPr/>
          <p:nvPr/>
        </p:nvSpPr>
        <p:spPr>
          <a:xfrm>
            <a:off x="2948271" y="634542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4F2481-608E-4D3B-5E66-93313DE20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87"/>
          <a:stretch/>
        </p:blipFill>
        <p:spPr>
          <a:xfrm>
            <a:off x="326465" y="2598098"/>
            <a:ext cx="1763234" cy="706258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F310F76-5B69-19B6-3F2A-94E3CDA55F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45"/>
          <a:stretch/>
        </p:blipFill>
        <p:spPr>
          <a:xfrm>
            <a:off x="326465" y="882573"/>
            <a:ext cx="1762583" cy="17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4504F4A-D9E8-4937-7DC9-9A707483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40" y="1481664"/>
            <a:ext cx="2849259" cy="227234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REFERENCE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7F9BA3-B813-0A51-50D9-25A842E49434}"/>
              </a:ext>
            </a:extLst>
          </p:cNvPr>
          <p:cNvSpPr/>
          <p:nvPr/>
        </p:nvSpPr>
        <p:spPr>
          <a:xfrm>
            <a:off x="2822598" y="2412378"/>
            <a:ext cx="2822929" cy="393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1415B-0063-E3DE-D60C-AB0594B3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12" y="1085215"/>
            <a:ext cx="2848871" cy="3065241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5948412" y="1720430"/>
            <a:ext cx="2848870" cy="393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7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4504F4A-D9E8-4937-7DC9-9A707483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40" y="1481664"/>
            <a:ext cx="2849259" cy="227234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REFERENCE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7F9BA3-B813-0A51-50D9-25A842E49434}"/>
              </a:ext>
            </a:extLst>
          </p:cNvPr>
          <p:cNvSpPr/>
          <p:nvPr/>
        </p:nvSpPr>
        <p:spPr>
          <a:xfrm>
            <a:off x="2737820" y="1481665"/>
            <a:ext cx="1168061" cy="238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1415B-0063-E3DE-D60C-AB0594B3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12" y="1085215"/>
            <a:ext cx="2848871" cy="3065241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5948412" y="1085215"/>
            <a:ext cx="1321068" cy="16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BEFC76-DDE0-A20C-A695-01C256567222}"/>
              </a:ext>
            </a:extLst>
          </p:cNvPr>
          <p:cNvSpPr/>
          <p:nvPr/>
        </p:nvSpPr>
        <p:spPr>
          <a:xfrm>
            <a:off x="342312" y="1702235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Achtung!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CA8DE63-2415-FEB4-0DF5-1EF810463B80}"/>
              </a:ext>
            </a:extLst>
          </p:cNvPr>
          <p:cNvSpPr txBox="1"/>
          <p:nvPr/>
        </p:nvSpPr>
        <p:spPr>
          <a:xfrm>
            <a:off x="902438" y="2095834"/>
            <a:ext cx="165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Nummerierung ist ab jetzt wichtig!</a:t>
            </a:r>
          </a:p>
        </p:txBody>
      </p:sp>
      <p:sp>
        <p:nvSpPr>
          <p:cNvPr id="24" name="Gewitterblitz 23">
            <a:extLst>
              <a:ext uri="{FF2B5EF4-FFF2-40B4-BE49-F238E27FC236}">
                <a16:creationId xmlns:a16="http://schemas.microsoft.com/office/drawing/2014/main" id="{C6444B69-7DCA-2148-BD6B-E12721CB10CC}"/>
              </a:ext>
            </a:extLst>
          </p:cNvPr>
          <p:cNvSpPr/>
          <p:nvPr/>
        </p:nvSpPr>
        <p:spPr>
          <a:xfrm>
            <a:off x="342312" y="2162058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E4FC8658-C506-02E3-6D60-6CFEDB4D44E4}"/>
              </a:ext>
            </a:extLst>
          </p:cNvPr>
          <p:cNvSpPr/>
          <p:nvPr/>
        </p:nvSpPr>
        <p:spPr>
          <a:xfrm>
            <a:off x="1877029" y="146916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7CAFAD7D-F778-367E-7D5B-383C8C058706}"/>
              </a:ext>
            </a:extLst>
          </p:cNvPr>
          <p:cNvSpPr/>
          <p:nvPr/>
        </p:nvSpPr>
        <p:spPr>
          <a:xfrm>
            <a:off x="5058834" y="1012629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46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2B279861-996C-9491-803A-C4748D986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5" r="-836"/>
          <a:stretch/>
        </p:blipFill>
        <p:spPr>
          <a:xfrm>
            <a:off x="4931794" y="1620184"/>
            <a:ext cx="2734235" cy="220111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–SCALA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4931794" y="2508609"/>
            <a:ext cx="2670528" cy="393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C2C748E-1151-7819-35D3-1747B2E1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2" y="1790971"/>
            <a:ext cx="3492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8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D0C81A9-A93A-4627-912A-4C93BF27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0B59F-C378-0AA1-6219-0B97FD6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39E6A8-3696-50BB-3F65-7D499F0E6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Erklärungen in Tabelle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664FD2-6CC6-D762-C1F3-B29384ECBE39}"/>
              </a:ext>
            </a:extLst>
          </p:cNvPr>
          <p:cNvSpPr/>
          <p:nvPr/>
        </p:nvSpPr>
        <p:spPr>
          <a:xfrm>
            <a:off x="1064302" y="1810672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4A97F1-E041-A854-71D6-F0D2627C7F57}"/>
              </a:ext>
            </a:extLst>
          </p:cNvPr>
          <p:cNvSpPr txBox="1"/>
          <p:nvPr/>
        </p:nvSpPr>
        <p:spPr>
          <a:xfrm>
            <a:off x="1226762" y="1916498"/>
            <a:ext cx="165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Auch hier gilt wieder: Orange dürft ihr verändern und euch Notizen machen, weiß bitte nicht verändern!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B92F98-A606-45CE-E10A-82B44EB5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87" y="1278413"/>
            <a:ext cx="5588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B017-9F0E-6C4D-C337-F055EEBF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5675BD-4375-DC58-6679-1F8011F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C81B26-2E70-A9DE-4F3D-89A3D1DCD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Das generelle Ziel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93C96B0-2063-F140-7A04-52A848A19989}"/>
              </a:ext>
            </a:extLst>
          </p:cNvPr>
          <p:cNvSpPr txBox="1">
            <a:spLocks/>
          </p:cNvSpPr>
          <p:nvPr/>
        </p:nvSpPr>
        <p:spPr>
          <a:xfrm>
            <a:off x="431800" y="1208699"/>
            <a:ext cx="8323803" cy="34511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GT America Light" panose="00000400000000000000" pitchFamily="50" charset="0"/>
              </a:defRPr>
            </a:lvl1pPr>
            <a:lvl2pPr marL="45720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2pPr>
            <a:lvl3pPr marL="73152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>
              <a:solidFill>
                <a:schemeClr val="bg1">
                  <a:lumMod val="10000"/>
                </a:schemeClr>
              </a:solidFill>
              <a:latin typeface="GT America Ligh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113B5-08FE-75C2-E224-B799188B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33" y="1755625"/>
            <a:ext cx="1755518" cy="1632249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FACAAA0B-E913-90BE-45A9-3E48681821BF}"/>
              </a:ext>
            </a:extLst>
          </p:cNvPr>
          <p:cNvSpPr/>
          <p:nvPr/>
        </p:nvSpPr>
        <p:spPr>
          <a:xfrm>
            <a:off x="3910184" y="2426520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6C693A-FEBB-63CB-F168-E4060B62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56" y="1161347"/>
            <a:ext cx="2959640" cy="28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0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9BA11B0-450C-7C27-77C0-2FFDBA0DE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18" y="1285749"/>
            <a:ext cx="8580293" cy="222239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Neue Etappe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2994212" y="1181122"/>
            <a:ext cx="3334870" cy="243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0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BDFEE70-FEC5-C87F-5886-66D79E4D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5" y="1467959"/>
            <a:ext cx="8533269" cy="220758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Neue Etappe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6357298" y="1467959"/>
            <a:ext cx="1403307" cy="1461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799FF6D-2191-F0E8-FB69-A481C4331F70}"/>
              </a:ext>
            </a:extLst>
          </p:cNvPr>
          <p:cNvSpPr/>
          <p:nvPr/>
        </p:nvSpPr>
        <p:spPr>
          <a:xfrm>
            <a:off x="305365" y="1467959"/>
            <a:ext cx="1853337" cy="2196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8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D0C81A9-A93A-4627-912A-4C93BF27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0B59F-C378-0AA1-6219-0B97FD6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39E6A8-3696-50BB-3F65-7D499F0E6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Erklärungen in Tabelle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664FD2-6CC6-D762-C1F3-B29384ECBE39}"/>
              </a:ext>
            </a:extLst>
          </p:cNvPr>
          <p:cNvSpPr/>
          <p:nvPr/>
        </p:nvSpPr>
        <p:spPr>
          <a:xfrm>
            <a:off x="1064302" y="1810672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4A97F1-E041-A854-71D6-F0D2627C7F57}"/>
              </a:ext>
            </a:extLst>
          </p:cNvPr>
          <p:cNvSpPr txBox="1"/>
          <p:nvPr/>
        </p:nvSpPr>
        <p:spPr>
          <a:xfrm>
            <a:off x="1226762" y="1916498"/>
            <a:ext cx="165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Auch hier gilt wieder: Orange dürft ihr verändern und euch Notizen machen, weiß bitte nicht verändern!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3753163-6EE7-9A40-B799-09DC8772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87" y="1582645"/>
            <a:ext cx="5613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2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BDFEE70-FEC5-C87F-5886-66D79E4D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5" y="1412019"/>
            <a:ext cx="8533269" cy="220758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Nicht vergessen: Ordentliche Nummerierung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799FF6D-2191-F0E8-FB69-A481C4331F70}"/>
              </a:ext>
            </a:extLst>
          </p:cNvPr>
          <p:cNvSpPr/>
          <p:nvPr/>
        </p:nvSpPr>
        <p:spPr>
          <a:xfrm>
            <a:off x="2143790" y="1412020"/>
            <a:ext cx="6694844" cy="8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DDB917-16EB-DC51-CAEB-F9418271BEA5}"/>
              </a:ext>
            </a:extLst>
          </p:cNvPr>
          <p:cNvSpPr/>
          <p:nvPr/>
        </p:nvSpPr>
        <p:spPr>
          <a:xfrm>
            <a:off x="3387268" y="3999849"/>
            <a:ext cx="2369464" cy="57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CC6E7E-AE2D-6F82-D467-A4A38EC4E4DE}"/>
              </a:ext>
            </a:extLst>
          </p:cNvPr>
          <p:cNvSpPr txBox="1"/>
          <p:nvPr/>
        </p:nvSpPr>
        <p:spPr>
          <a:xfrm>
            <a:off x="3549728" y="4053294"/>
            <a:ext cx="470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Immer </a:t>
            </a:r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x.y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-&gt; 1.1, 1.2, 1.3, 2.1 </a:t>
            </a:r>
          </a:p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x = Etappe; </a:t>
            </a:r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y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= Screen</a:t>
            </a:r>
          </a:p>
        </p:txBody>
      </p:sp>
    </p:spTree>
    <p:extLst>
      <p:ext uri="{BB962C8B-B14F-4D97-AF65-F5344CB8AC3E}">
        <p14:creationId xmlns:p14="http://schemas.microsoft.com/office/powerpoint/2010/main" val="281997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BCB62D-AFB4-8F22-17DC-7E8215C5F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E047BC-C24A-3A8D-106B-FD686DE1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1E5481-4093-7B54-C624-D1F6AF9A1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Was alles im Hintergrund passiert</a:t>
            </a:r>
            <a:r>
              <a:rPr lang="de-DE" dirty="0">
                <a:sym typeface="Wingdings" pitchFamily="2" charset="2"/>
              </a:rPr>
              <a:t> (und worum ihr euch nicht sorgen müsst):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EA5447-9A18-1328-2540-AB383FC0E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000" y="1131888"/>
            <a:ext cx="8341491" cy="136366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richtige Typen </a:t>
            </a:r>
            <a:r>
              <a:rPr lang="de-DE" dirty="0" err="1"/>
              <a:t>erstellung</a:t>
            </a:r>
            <a:r>
              <a:rPr lang="de-DE" dirty="0"/>
              <a:t> –&gt; </a:t>
            </a:r>
            <a:r>
              <a:rPr lang="de-DE" dirty="0" err="1"/>
              <a:t>zb</a:t>
            </a:r>
            <a:r>
              <a:rPr lang="de-DE" dirty="0"/>
              <a:t>. ITEM_LIST_SINGLE_CHOICE, ITEM_LIST_EXPANDED etc. 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Progress (wird in gleichen Teilen auf die Fragen aufgeteilt)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Version, </a:t>
            </a:r>
            <a:r>
              <a:rPr lang="de-DE" dirty="0" err="1"/>
              <a:t>Id</a:t>
            </a:r>
            <a:r>
              <a:rPr lang="de-DE" dirty="0"/>
              <a:t>, Key -&gt; durchlaufende </a:t>
            </a:r>
            <a:r>
              <a:rPr lang="de-DE" dirty="0" err="1"/>
              <a:t>Ids</a:t>
            </a:r>
            <a:r>
              <a:rPr lang="de-DE" dirty="0"/>
              <a:t> für alle Teile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Richtige Text Zuweisung zu den einzelnen Teilen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Kurztrip Informationen werden am Anfang der </a:t>
            </a:r>
            <a:r>
              <a:rPr lang="de-DE" dirty="0" err="1"/>
              <a:t>Json</a:t>
            </a:r>
            <a:r>
              <a:rPr lang="de-DE" dirty="0"/>
              <a:t> richtig zugewiesen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A2055DDD-EFC4-5D35-1532-EEA51FDFA63F}"/>
              </a:ext>
            </a:extLst>
          </p:cNvPr>
          <p:cNvSpPr/>
          <p:nvPr/>
        </p:nvSpPr>
        <p:spPr>
          <a:xfrm>
            <a:off x="1064762" y="2495550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33C06C-BC4D-3635-9150-A7A9712A3AF5}"/>
              </a:ext>
            </a:extLst>
          </p:cNvPr>
          <p:cNvSpPr txBox="1"/>
          <p:nvPr/>
        </p:nvSpPr>
        <p:spPr>
          <a:xfrm>
            <a:off x="1933575" y="248507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Ergo: 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die </a:t>
            </a:r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kommt da eigentlich fertig raus</a:t>
            </a:r>
          </a:p>
        </p:txBody>
      </p:sp>
      <p:sp>
        <p:nvSpPr>
          <p:cNvPr id="8" name="Gewitterblitz 7">
            <a:extLst>
              <a:ext uri="{FF2B5EF4-FFF2-40B4-BE49-F238E27FC236}">
                <a16:creationId xmlns:a16="http://schemas.microsoft.com/office/drawing/2014/main" id="{FD6DD2DE-14C2-1C99-9557-358E5C5A7D42}"/>
              </a:ext>
            </a:extLst>
          </p:cNvPr>
          <p:cNvSpPr/>
          <p:nvPr/>
        </p:nvSpPr>
        <p:spPr>
          <a:xfrm>
            <a:off x="1191334" y="3330285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1BC2B4E-FFA8-DEFB-37F2-8023063C740F}"/>
              </a:ext>
            </a:extLst>
          </p:cNvPr>
          <p:cNvSpPr txBox="1"/>
          <p:nvPr/>
        </p:nvSpPr>
        <p:spPr>
          <a:xfrm>
            <a:off x="1933575" y="347940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Aber: 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Ihr müsst die Formatierung machen!  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618329-FF66-7CEF-170F-045D0B471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"/>
          <a:stretch/>
        </p:blipFill>
        <p:spPr>
          <a:xfrm>
            <a:off x="5587125" y="3330285"/>
            <a:ext cx="2180516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9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06E920-3054-CDA5-2BC7-BFF901B2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AB6295E-91DB-633D-C2B5-3C90A63E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5FC0BE-7128-53D5-783B-99A5048B4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Prozess (open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BD056B-2142-96D6-9779-6EF5D341D774}"/>
              </a:ext>
            </a:extLst>
          </p:cNvPr>
          <p:cNvSpPr txBox="1"/>
          <p:nvPr/>
        </p:nvSpPr>
        <p:spPr>
          <a:xfrm>
            <a:off x="704850" y="1638300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Excel File Erstellung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661081-5F7D-44EC-7B77-1C657FD74F95}"/>
              </a:ext>
            </a:extLst>
          </p:cNvPr>
          <p:cNvSpPr txBox="1"/>
          <p:nvPr/>
        </p:nvSpPr>
        <p:spPr>
          <a:xfrm>
            <a:off x="949949" y="1052885"/>
            <a:ext cx="1104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Bilder &amp; Audio </a:t>
            </a:r>
            <a:r>
              <a:rPr lang="de-DE" sz="1000" dirty="0" err="1"/>
              <a:t>namen</a:t>
            </a:r>
            <a:r>
              <a:rPr lang="de-DE" sz="1000" dirty="0"/>
              <a:t> müssen fertig sein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6F322F-9483-DDFA-4E4D-D00F86B82319}"/>
              </a:ext>
            </a:extLst>
          </p:cNvPr>
          <p:cNvSpPr txBox="1"/>
          <p:nvPr/>
        </p:nvSpPr>
        <p:spPr>
          <a:xfrm>
            <a:off x="1962150" y="3153520"/>
            <a:ext cx="147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Frühzeitig Lisa Bescheid geben, damit Eric einen Key releast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5E971B-FDBE-BDF9-34F1-0EAA95217CEF}"/>
              </a:ext>
            </a:extLst>
          </p:cNvPr>
          <p:cNvSpPr txBox="1"/>
          <p:nvPr/>
        </p:nvSpPr>
        <p:spPr>
          <a:xfrm>
            <a:off x="2054849" y="4015934"/>
            <a:ext cx="1290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 Zukunft hoffentlich durch uns möglich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D31942-A6AC-2056-03F1-D32AE8F1A01B}"/>
              </a:ext>
            </a:extLst>
          </p:cNvPr>
          <p:cNvSpPr txBox="1"/>
          <p:nvPr/>
        </p:nvSpPr>
        <p:spPr>
          <a:xfrm>
            <a:off x="3200593" y="1523342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Excel an mich übergeben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E3FE33-549C-57CD-92EA-6390F1F38330}"/>
              </a:ext>
            </a:extLst>
          </p:cNvPr>
          <p:cNvSpPr txBox="1"/>
          <p:nvPr/>
        </p:nvSpPr>
        <p:spPr>
          <a:xfrm>
            <a:off x="4410268" y="3107353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Test mit </a:t>
            </a:r>
          </a:p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meinem Key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6D0175-23A4-4569-C3B9-4DB70695DDC7}"/>
              </a:ext>
            </a:extLst>
          </p:cNvPr>
          <p:cNvSpPr txBox="1"/>
          <p:nvPr/>
        </p:nvSpPr>
        <p:spPr>
          <a:xfrm>
            <a:off x="6858386" y="3107353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an Lisa übergeben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D9062E2-02E7-0B4E-C039-F0860E126100}"/>
              </a:ext>
            </a:extLst>
          </p:cNvPr>
          <p:cNvSpPr txBox="1"/>
          <p:nvPr/>
        </p:nvSpPr>
        <p:spPr>
          <a:xfrm>
            <a:off x="5575122" y="1453634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Änderung zum echten Key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2A19AA-5418-7221-23AA-53CBE4B71FFD}"/>
              </a:ext>
            </a:extLst>
          </p:cNvPr>
          <p:cNvSpPr txBox="1"/>
          <p:nvPr/>
        </p:nvSpPr>
        <p:spPr>
          <a:xfrm>
            <a:off x="3281701" y="856399"/>
            <a:ext cx="129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- Ins PM Board eintragen</a:t>
            </a:r>
            <a:br>
              <a:rPr lang="de-DE" sz="1000" dirty="0"/>
            </a:br>
            <a:r>
              <a:rPr lang="de-DE" sz="1000" dirty="0"/>
              <a:t>- Lisa und mich taggen</a:t>
            </a:r>
          </a:p>
        </p:txBody>
      </p:sp>
    </p:spTree>
    <p:extLst>
      <p:ext uri="{BB962C8B-B14F-4D97-AF65-F5344CB8AC3E}">
        <p14:creationId xmlns:p14="http://schemas.microsoft.com/office/powerpoint/2010/main" val="208316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10426-8D74-2596-3062-97AE09624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dirty="0"/>
              <a:t>: COMING </a:t>
            </a:r>
            <a:r>
              <a:rPr lang="de-DE" dirty="0" err="1"/>
              <a:t>somewhere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AC3332-CF90-A96A-2CB9-AEB83754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-&gt; Non linear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pic>
        <p:nvPicPr>
          <p:cNvPr id="5" name="Bildplatzhalter 2">
            <a:extLst>
              <a:ext uri="{FF2B5EF4-FFF2-40B4-BE49-F238E27FC236}">
                <a16:creationId xmlns:a16="http://schemas.microsoft.com/office/drawing/2014/main" id="{DEB4B73B-FE55-5CBB-99B5-D8D5DE09A3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8816" r="18616" b="15689"/>
          <a:stretch/>
        </p:blipFill>
        <p:spPr>
          <a:xfrm>
            <a:off x="408791" y="958918"/>
            <a:ext cx="2603350" cy="3508513"/>
          </a:xfrm>
        </p:spPr>
      </p:pic>
    </p:spTree>
    <p:extLst>
      <p:ext uri="{BB962C8B-B14F-4D97-AF65-F5344CB8AC3E}">
        <p14:creationId xmlns:p14="http://schemas.microsoft.com/office/powerpoint/2010/main" val="15371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959568" y="839442"/>
            <a:ext cx="2372139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2298138" y="663547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</p:spTree>
    <p:extLst>
      <p:ext uri="{BB962C8B-B14F-4D97-AF65-F5344CB8AC3E}">
        <p14:creationId xmlns:p14="http://schemas.microsoft.com/office/powerpoint/2010/main" val="36542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839443"/>
            <a:ext cx="6977269" cy="388437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3139710" y="839442"/>
            <a:ext cx="4984694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3139710" y="663546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9783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CF33FB1-2996-BCFC-0FE7-558813F9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52" y="767607"/>
            <a:ext cx="5721496" cy="389329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CD94287-0D74-E9B2-F6FD-F21C249FC835}"/>
              </a:ext>
            </a:extLst>
          </p:cNvPr>
          <p:cNvSpPr/>
          <p:nvPr/>
        </p:nvSpPr>
        <p:spPr>
          <a:xfrm>
            <a:off x="1590261" y="812694"/>
            <a:ext cx="1876618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CE94A8-DD51-CDF9-3F21-4E638D8617D5}"/>
              </a:ext>
            </a:extLst>
          </p:cNvPr>
          <p:cNvSpPr/>
          <p:nvPr/>
        </p:nvSpPr>
        <p:spPr>
          <a:xfrm>
            <a:off x="2433310" y="636799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10A6DE-F0A9-0C3C-4889-D60267C6B72D}"/>
              </a:ext>
            </a:extLst>
          </p:cNvPr>
          <p:cNvSpPr/>
          <p:nvPr/>
        </p:nvSpPr>
        <p:spPr>
          <a:xfrm>
            <a:off x="3466879" y="812695"/>
            <a:ext cx="4086860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3C09A9-4817-4CEA-0CDB-7B811DBDAA53}"/>
              </a:ext>
            </a:extLst>
          </p:cNvPr>
          <p:cNvSpPr/>
          <p:nvPr/>
        </p:nvSpPr>
        <p:spPr>
          <a:xfrm>
            <a:off x="3466880" y="636799"/>
            <a:ext cx="84740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05514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1" y="1085215"/>
            <a:ext cx="4773653" cy="86907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45C33E2-1428-EA6C-6198-06BA3DED6470}"/>
              </a:ext>
            </a:extLst>
          </p:cNvPr>
          <p:cNvSpPr/>
          <p:nvPr/>
        </p:nvSpPr>
        <p:spPr>
          <a:xfrm>
            <a:off x="449263" y="1430456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CD8BA8-F148-A001-B9C5-4CC8BA7D254F}"/>
              </a:ext>
            </a:extLst>
          </p:cNvPr>
          <p:cNvSpPr/>
          <p:nvPr/>
        </p:nvSpPr>
        <p:spPr>
          <a:xfrm>
            <a:off x="449263" y="1254560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F32B83-0E71-80C9-B2AD-A99A1B1B39E1}"/>
              </a:ext>
            </a:extLst>
          </p:cNvPr>
          <p:cNvSpPr txBox="1"/>
          <p:nvPr/>
        </p:nvSpPr>
        <p:spPr>
          <a:xfrm>
            <a:off x="616688" y="1715386"/>
            <a:ext cx="1651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Grundinformationen über den Kurztrip, wie Titel, Dauer, Beschreibungen</a:t>
            </a:r>
          </a:p>
        </p:txBody>
      </p:sp>
    </p:spTree>
    <p:extLst>
      <p:ext uri="{BB962C8B-B14F-4D97-AF65-F5344CB8AC3E}">
        <p14:creationId xmlns:p14="http://schemas.microsoft.com/office/powerpoint/2010/main" val="41372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Neue Farbe &amp; Neue Infos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972CE9-F944-5243-A2E9-659D713F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88" y="491942"/>
            <a:ext cx="3695700" cy="43688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6A5C5AE-1B4B-DD96-8041-3139E4C1B3E4}"/>
              </a:ext>
            </a:extLst>
          </p:cNvPr>
          <p:cNvSpPr/>
          <p:nvPr/>
        </p:nvSpPr>
        <p:spPr>
          <a:xfrm>
            <a:off x="2806597" y="652528"/>
            <a:ext cx="3833281" cy="63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8F19FF8-AA92-A733-4B35-DD5DFD58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09" y="561931"/>
            <a:ext cx="1442112" cy="635216"/>
          </a:xfrm>
          <a:prstGeom prst="rect">
            <a:avLst/>
          </a:prstGeom>
        </p:spPr>
      </p:pic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58B344FC-50F1-BA45-59D1-4E1CFC28E263}"/>
              </a:ext>
            </a:extLst>
          </p:cNvPr>
          <p:cNvSpPr/>
          <p:nvPr/>
        </p:nvSpPr>
        <p:spPr>
          <a:xfrm>
            <a:off x="1961114" y="1003222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1349F06A-8377-4642-91C9-76FD63A5E2C2}"/>
              </a:ext>
            </a:extLst>
          </p:cNvPr>
          <p:cNvSpPr/>
          <p:nvPr/>
        </p:nvSpPr>
        <p:spPr>
          <a:xfrm rot="10800000">
            <a:off x="6752383" y="694248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50AF1FD-E3FF-1341-476D-3D39AE8B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65" y="990854"/>
            <a:ext cx="1277895" cy="11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2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C285197-6B34-AE42-18AB-973DDE77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715" y="491942"/>
            <a:ext cx="3695700" cy="436880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CD8BA8-F148-A001-B9C5-4CC8BA7D254F}"/>
              </a:ext>
            </a:extLst>
          </p:cNvPr>
          <p:cNvSpPr/>
          <p:nvPr/>
        </p:nvSpPr>
        <p:spPr>
          <a:xfrm>
            <a:off x="342312" y="1702235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Achtung!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F32B83-0E71-80C9-B2AD-A99A1B1B39E1}"/>
              </a:ext>
            </a:extLst>
          </p:cNvPr>
          <p:cNvSpPr txBox="1"/>
          <p:nvPr/>
        </p:nvSpPr>
        <p:spPr>
          <a:xfrm>
            <a:off x="902438" y="2095834"/>
            <a:ext cx="1651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Alle diese Felder müssen ausgefüllt werden</a:t>
            </a:r>
          </a:p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-&gt; sonst schmeißt es einen Fehler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82E71F-D045-42D7-E0D5-6B05FCD87D57}"/>
              </a:ext>
            </a:extLst>
          </p:cNvPr>
          <p:cNvSpPr/>
          <p:nvPr/>
        </p:nvSpPr>
        <p:spPr>
          <a:xfrm>
            <a:off x="4969566" y="472696"/>
            <a:ext cx="1847850" cy="4368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witterblitz 7">
            <a:extLst>
              <a:ext uri="{FF2B5EF4-FFF2-40B4-BE49-F238E27FC236}">
                <a16:creationId xmlns:a16="http://schemas.microsoft.com/office/drawing/2014/main" id="{4AA8DBD2-62C3-9E88-3CAE-0247EBECC983}"/>
              </a:ext>
            </a:extLst>
          </p:cNvPr>
          <p:cNvSpPr/>
          <p:nvPr/>
        </p:nvSpPr>
        <p:spPr>
          <a:xfrm>
            <a:off x="342312" y="2162058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985105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 1 - zwei Überschriften">
  <a:themeElements>
    <a:clrScheme name="onesome">
      <a:dk1>
        <a:srgbClr val="FD704E"/>
      </a:dk1>
      <a:lt1>
        <a:srgbClr val="F8F8F8"/>
      </a:lt1>
      <a:dk2>
        <a:srgbClr val="31C6C7"/>
      </a:dk2>
      <a:lt2>
        <a:srgbClr val="FFEEEA"/>
      </a:lt2>
      <a:accent1>
        <a:srgbClr val="FD914E"/>
      </a:accent1>
      <a:accent2>
        <a:srgbClr val="707070"/>
      </a:accent2>
      <a:accent3>
        <a:srgbClr val="E36344"/>
      </a:accent3>
      <a:accent4>
        <a:srgbClr val="00BA74"/>
      </a:accent4>
      <a:accent5>
        <a:srgbClr val="289AA3"/>
      </a:accent5>
      <a:accent6>
        <a:srgbClr val="203444"/>
      </a:accent6>
      <a:hlink>
        <a:srgbClr val="30C6C7"/>
      </a:hlink>
      <a:folHlink>
        <a:srgbClr val="FFFFFF"/>
      </a:folHlink>
    </a:clrScheme>
    <a:fontScheme name="Schriften Seneration">
      <a:majorFont>
        <a:latin typeface="GT Super Display Medium"/>
        <a:ea typeface=""/>
        <a:cs typeface=""/>
      </a:majorFont>
      <a:minorFont>
        <a:latin typeface="GT Amer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master onesome (2022-01-18)" id="{CCE8392B-0B8F-CF46-8318-C19398C37F6A}" vid="{552F382A-0C2F-BA42-B322-3AE847E3DACC}"/>
    </a:ext>
  </a:extLst>
</a:theme>
</file>

<file path=ppt/theme/theme2.xml><?xml version="1.0" encoding="utf-8"?>
<a:theme xmlns:a="http://schemas.openxmlformats.org/drawingml/2006/main" name="Format 2 - eine Überschrift">
  <a:themeElements>
    <a:clrScheme name="onesome">
      <a:dk1>
        <a:srgbClr val="FD704E"/>
      </a:dk1>
      <a:lt1>
        <a:srgbClr val="F8F8F8"/>
      </a:lt1>
      <a:dk2>
        <a:srgbClr val="31C6C7"/>
      </a:dk2>
      <a:lt2>
        <a:srgbClr val="FFEEEA"/>
      </a:lt2>
      <a:accent1>
        <a:srgbClr val="FD914E"/>
      </a:accent1>
      <a:accent2>
        <a:srgbClr val="707070"/>
      </a:accent2>
      <a:accent3>
        <a:srgbClr val="E36344"/>
      </a:accent3>
      <a:accent4>
        <a:srgbClr val="00BA74"/>
      </a:accent4>
      <a:accent5>
        <a:srgbClr val="289AA3"/>
      </a:accent5>
      <a:accent6>
        <a:srgbClr val="203444"/>
      </a:accent6>
      <a:hlink>
        <a:srgbClr val="30C6C7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demaster onesome (2022-01-18)" id="{CCE8392B-0B8F-CF46-8318-C19398C37F6A}" vid="{B21D52BF-D93F-854E-9E72-B7EFABA55F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EBB6664FB524FA04DF32185B3F6D8" ma:contentTypeVersion="16" ma:contentTypeDescription="Create a new document." ma:contentTypeScope="" ma:versionID="c37ebbc99130de2f2b1e8e3b7dbff862">
  <xsd:schema xmlns:xsd="http://www.w3.org/2001/XMLSchema" xmlns:xs="http://www.w3.org/2001/XMLSchema" xmlns:p="http://schemas.microsoft.com/office/2006/metadata/properties" xmlns:ns2="8c1ecd79-1cfd-41b7-8d93-3d669e41e285" xmlns:ns3="18ce127f-d3d9-482d-9a07-521a665ed242" targetNamespace="http://schemas.microsoft.com/office/2006/metadata/properties" ma:root="true" ma:fieldsID="7b2951de3fb966c3df49b092727abce8" ns2:_="" ns3:_="">
    <xsd:import namespace="8c1ecd79-1cfd-41b7-8d93-3d669e41e285"/>
    <xsd:import namespace="18ce127f-d3d9-482d-9a07-521a665ed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ecd79-1cfd-41b7-8d93-3d669e41e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2945c34-0de4-4752-b4da-5057551d93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e127f-d3d9-482d-9a07-521a665ed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c07f506-4547-4c05-8344-2e152affdd8e}" ma:internalName="TaxCatchAll" ma:showField="CatchAllData" ma:web="18ce127f-d3d9-482d-9a07-521a665ed2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8ce127f-d3d9-482d-9a07-521a665ed242">
      <UserInfo>
        <DisplayName>Anouk Harde</DisplayName>
        <AccountId>14</AccountId>
        <AccountType/>
      </UserInfo>
      <UserInfo>
        <DisplayName>Charlotte Freese</DisplayName>
        <AccountId>38</AccountId>
        <AccountType/>
      </UserInfo>
      <UserInfo>
        <DisplayName>Franziska Rudolph</DisplayName>
        <AccountId>45</AccountId>
        <AccountType/>
      </UserInfo>
      <UserInfo>
        <DisplayName>Flora Latz</DisplayName>
        <AccountId>130</AccountId>
        <AccountType/>
      </UserInfo>
    </SharedWithUsers>
    <lcf76f155ced4ddcb4097134ff3c332f xmlns="8c1ecd79-1cfd-41b7-8d93-3d669e41e285">
      <Terms xmlns="http://schemas.microsoft.com/office/infopath/2007/PartnerControls"/>
    </lcf76f155ced4ddcb4097134ff3c332f>
    <TaxCatchAll xmlns="18ce127f-d3d9-482d-9a07-521a665ed24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E0E90-7143-4750-A772-3E0B6DBC9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ecd79-1cfd-41b7-8d93-3d669e41e285"/>
    <ds:schemaRef ds:uri="18ce127f-d3d9-482d-9a07-521a665ed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628C65-84C5-4C9B-AB14-4CF85F7710BD}">
  <ds:schemaRefs>
    <ds:schemaRef ds:uri="http://schemas.microsoft.com/office/2006/documentManagement/types"/>
    <ds:schemaRef ds:uri="18ce127f-d3d9-482d-9a07-521a665ed242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8c1ecd79-1cfd-41b7-8d93-3d669e41e285"/>
  </ds:schemaRefs>
</ds:datastoreItem>
</file>

<file path=customXml/itemProps3.xml><?xml version="1.0" encoding="utf-8"?>
<ds:datastoreItem xmlns:ds="http://schemas.openxmlformats.org/officeDocument/2006/customXml" ds:itemID="{6C40B225-E836-4FFB-9EC8-A0CD87C498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Format 1 - zwei Überschriften</Template>
  <TotalTime>0</TotalTime>
  <Words>386</Words>
  <Application>Microsoft Macintosh PowerPoint</Application>
  <PresentationFormat>Bildschirmpräsentation (16:9)</PresentationFormat>
  <Paragraphs>96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GT America Light</vt:lpstr>
      <vt:lpstr>GT Super Display Medium</vt:lpstr>
      <vt:lpstr>Arial</vt:lpstr>
      <vt:lpstr>GT Super Display</vt:lpstr>
      <vt:lpstr>Format 1 - zwei Überschriften</vt:lpstr>
      <vt:lpstr>Format 2 - eine Überschrift</vt:lpstr>
      <vt:lpstr>Die große Premiere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Stay tuned: COMING somewhere in the future!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große Premiere</dc:title>
  <dc:subject/>
  <dc:creator>ga58xub</dc:creator>
  <cp:keywords/>
  <dc:description/>
  <cp:lastModifiedBy>Flora Latz</cp:lastModifiedBy>
  <cp:revision>6</cp:revision>
  <cp:lastPrinted>2022-10-13T18:01:24Z</cp:lastPrinted>
  <dcterms:created xsi:type="dcterms:W3CDTF">2023-04-20T11:38:12Z</dcterms:created>
  <dcterms:modified xsi:type="dcterms:W3CDTF">2023-05-10T07:51:29Z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0x010100E76EBB6664FB524FA04DF32185B3F6D8</vt:lpwstr>
  </property>
  <property fmtid="{D5CDD505-2E9C-101B-9397-08002B2CF9AE}" pid="3" name="Order">
    <vt:r8>314300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