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EBD11-32E6-543C-8FA4-18A1BF8E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05BAD5-F686-E855-D610-7C8F09C58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89979-D58D-63C5-7F5A-963AFAA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3A9AE-1054-EA2D-9B26-17FE6FC1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6C725-D5DF-D3F2-68A6-1D6CA435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4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B047-FAF6-BDE2-57F5-1F0D9E1E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4C98B5-AC9F-25AA-F3BE-B0236662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1B3F7-E987-D67A-FD39-35F80DC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3085F-CD41-014D-8248-E43923DE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FA01-70FE-1D02-984C-AD348496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60268A-57F1-3CB1-EABB-812AD4AE0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D9CD3A-489C-494B-5B22-A9971545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DD843-EEFB-0EBB-5DD6-7EED6DB2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48DCC-CAEF-589D-C8C1-EA1B053A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AEF3B-1FA3-9EAB-F8A2-1EC01D0E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1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82A8A-66A9-55F1-B984-150B0353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C3628-93C0-91DD-8971-9B2F5F03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0EB0D-2BA2-2476-E46D-7E0BD2F7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2C344-7F08-BB0E-B2F5-C171FE18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45AF1-AE06-D104-3260-7A055549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60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344BC-0391-4D64-1C57-8E7025E6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4B6A2-633C-CCE2-4840-F591A6FF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0EAFA-2EAF-A771-2073-E4B31119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AF882-5C0B-C26D-39F9-45A010B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6AD8F-0D6E-087F-E66D-054CE10C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0263D-D848-61ED-07AA-51CFB700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ADD95-901F-568B-668F-C322936CB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E99EEC-4149-0474-7C8A-BBE9F025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4BA69-8C2A-3408-F03A-EBEC1763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C5CE89-AFF2-8987-D296-EF4D02BC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BCCED1-C617-458A-B678-C0ABB146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3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05713-FBC9-317C-66A8-7E405FDD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A1E8C8-78B4-06B3-E072-75B04109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3EBF47-AA36-C848-02F6-CCA8A86F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09403-5DED-377F-A8E1-8AAA70CE9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4F9534-A359-CAB8-F5CB-21200803B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1A5496-7DF0-583C-2FAA-479DEBC8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74463C-A2BF-87E3-69B6-D84117FC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DF35C6-CB0D-090D-DB69-F51CFD87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57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700E-CF7A-9D6A-4217-7CA05037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646A9D-AF22-4773-03E2-573C018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4A3EFF-8E59-32CE-C5EC-7A510695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3A2FF2-2449-F4ED-9406-061192F7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28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734682-B10B-A116-1319-BAA468C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5AC5E2-91CA-B5F9-04FC-948540B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15302-B1EB-4196-1F77-21634E2F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1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2CB63-77D2-1444-EC93-245F5B32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56FA3-188A-6A28-29FB-17406774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DA814-9D6C-2EED-8CF7-C48EF3E80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745B6-9075-FB50-1A01-A0727DC9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61106-C6FD-4EC9-F4A5-5578FD3B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5DF2E-9464-4ABE-2351-AA855DD8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5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85438-7D74-9054-E1EC-B26E2BE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3FAE45-48EF-60A6-B77F-69D484D47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5447A-478C-E85F-0A75-92AF10B6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7839D7-7464-749F-3233-06E11C70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12F9A-BEC8-2135-F759-BDED0EE1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3FEA1-7697-D083-522A-1462FE7D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8205C6-CC5E-09AF-B757-0ED265D0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39B994-62F7-61AE-14F2-0AA0B026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22DA1-8FD9-1EDA-01BB-B2C4B40E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04B5-27A0-1D4F-96E9-28E093C5D458}" type="datetimeFigureOut">
              <a:rPr lang="de-DE" smtClean="0"/>
              <a:t>12.01.23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9FC2A6-9509-404C-D0ED-B1297A7F6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19904-34F7-182C-D5CE-DE66A978B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4681-828D-9D40-9263-71557F86D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35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AD021DB-9D2C-0AF4-F154-C39EAAA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1024810"/>
            <a:ext cx="4694370" cy="58331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D5C2B7-90AB-8543-F54A-AD3D4D28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7" y="1010446"/>
            <a:ext cx="4141350" cy="584755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F434C92-870A-2EB2-1483-9C1678F35841}"/>
              </a:ext>
            </a:extLst>
          </p:cNvPr>
          <p:cNvSpPr txBox="1"/>
          <p:nvPr/>
        </p:nvSpPr>
        <p:spPr>
          <a:xfrm>
            <a:off x="1524000" y="291548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ITEM_LIST_SINGLE_CHOICE+PR+RRR</a:t>
            </a:r>
            <a:endParaRPr lang="de-DE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94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ga58xub</dc:creator>
  <cp:lastModifiedBy>ga58xub</cp:lastModifiedBy>
  <cp:revision>1</cp:revision>
  <dcterms:created xsi:type="dcterms:W3CDTF">2023-01-12T09:33:55Z</dcterms:created>
  <dcterms:modified xsi:type="dcterms:W3CDTF">2023-01-12T09:35:54Z</dcterms:modified>
</cp:coreProperties>
</file>