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D3B"/>
    <a:srgbClr val="E6E100"/>
    <a:srgbClr val="F4EE00"/>
    <a:srgbClr val="FCFCFC"/>
    <a:srgbClr val="E6E6E6"/>
    <a:srgbClr val="FBFBFB"/>
    <a:srgbClr val="F7F7F7"/>
    <a:srgbClr val="6D519F"/>
    <a:srgbClr val="927ABC"/>
    <a:srgbClr val="193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82BB7A93-02E2-4EA5-B240-48656805A1A0}"/>
    <pc:docChg chg="delSld">
      <pc:chgData name="Alon Pinheiro" userId="68d1182545d76c74" providerId="LiveId" clId="{82BB7A93-02E2-4EA5-B240-48656805A1A0}" dt="2021-05-25T13:06:37.570" v="1" actId="47"/>
      <pc:docMkLst>
        <pc:docMk/>
      </pc:docMkLst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998259461" sldId="256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185376981" sldId="257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3885148339" sldId="259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1770047017" sldId="260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2393754157" sldId="262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2271383663" sldId="263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147091733" sldId="264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358532325" sldId="265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146505887" sldId="266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778318058" sldId="267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930117553" sldId="268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4154608717" sldId="269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2569846577" sldId="270"/>
        </pc:sldMkLst>
      </pc:sldChg>
      <pc:sldChg chg="del">
        <pc:chgData name="Alon Pinheiro" userId="68d1182545d76c74" providerId="LiveId" clId="{82BB7A93-02E2-4EA5-B240-48656805A1A0}" dt="2021-05-25T13:06:37.570" v="1" actId="47"/>
        <pc:sldMkLst>
          <pc:docMk/>
          <pc:sldMk cId="3784010629" sldId="271"/>
        </pc:sldMkLst>
      </pc:sldChg>
      <pc:sldChg chg="del">
        <pc:chgData name="Alon Pinheiro" userId="68d1182545d76c74" providerId="LiveId" clId="{82BB7A93-02E2-4EA5-B240-48656805A1A0}" dt="2021-05-25T13:06:34.836" v="0" actId="47"/>
        <pc:sldMkLst>
          <pc:docMk/>
          <pc:sldMk cId="1825479165" sldId="272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214228" y="2584995"/>
            <a:ext cx="4432600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95250" y="76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Hashtag  Dashboard Vendas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9F3D92-5679-479F-853B-E3820EDB37DE}"/>
              </a:ext>
            </a:extLst>
          </p:cNvPr>
          <p:cNvCxnSpPr>
            <a:cxnSpLocks/>
          </p:cNvCxnSpPr>
          <p:nvPr/>
        </p:nvCxnSpPr>
        <p:spPr>
          <a:xfrm>
            <a:off x="1114425" y="123825"/>
            <a:ext cx="0" cy="3073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431192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13765A7-578C-45BC-B36E-321EAA074357}"/>
              </a:ext>
            </a:extLst>
          </p:cNvPr>
          <p:cNvGrpSpPr/>
          <p:nvPr/>
        </p:nvGrpSpPr>
        <p:grpSpPr>
          <a:xfrm>
            <a:off x="214227" y="2433966"/>
            <a:ext cx="4439752" cy="272984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3721AED-6672-4E20-804E-5B06C2B75A67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77A6B48-8266-4321-994C-DB0509D39800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4950690" y="2584843"/>
            <a:ext cx="7027079" cy="41580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216A2E-5C20-4712-BF6B-26BD0C052290}"/>
              </a:ext>
            </a:extLst>
          </p:cNvPr>
          <p:cNvGrpSpPr/>
          <p:nvPr/>
        </p:nvGrpSpPr>
        <p:grpSpPr>
          <a:xfrm>
            <a:off x="4951076" y="2433729"/>
            <a:ext cx="7029446" cy="273220"/>
            <a:chOff x="214233" y="1076491"/>
            <a:chExt cx="4439746" cy="203670"/>
          </a:xfrm>
          <a:solidFill>
            <a:srgbClr val="E6E100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332134A3-C4D3-44D0-A3E3-A2E0851DBC4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0F0436CF-05D1-4493-9E98-EEC8F80ADA33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214229" y="606091"/>
            <a:ext cx="2755393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147473" y="606091"/>
            <a:ext cx="2675608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6000932" y="606091"/>
            <a:ext cx="2807631" cy="1497993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BFCC8DD1-118E-48D6-A89C-C9AC7C05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16" y="730877"/>
            <a:ext cx="507270" cy="507270"/>
          </a:xfrm>
          <a:prstGeom prst="rect">
            <a:avLst/>
          </a:prstGeom>
        </p:spPr>
      </p:pic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8986413" y="606090"/>
            <a:ext cx="2991357" cy="149799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7FA598D-C1A0-4958-9785-D1306CB0E09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60" y="726141"/>
            <a:ext cx="507271" cy="50727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9E90373-4B00-4A37-9DAE-9718A27E89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422" y="699759"/>
            <a:ext cx="533654" cy="53365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037B49E-27C3-41EE-87AE-4C964C80BAF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32" y="729035"/>
            <a:ext cx="434742" cy="4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21</cp:revision>
  <dcterms:created xsi:type="dcterms:W3CDTF">2021-01-25T21:40:29Z</dcterms:created>
  <dcterms:modified xsi:type="dcterms:W3CDTF">2021-05-25T13:06:42Z</dcterms:modified>
</cp:coreProperties>
</file>