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8AA"/>
    <a:srgbClr val="FFFFFF"/>
    <a:srgbClr val="F31963"/>
    <a:srgbClr val="000000"/>
    <a:srgbClr val="F3F3F3"/>
    <a:srgbClr val="1E417E"/>
    <a:srgbClr val="F7F7F7"/>
    <a:srgbClr val="DCDCDC"/>
    <a:srgbClr val="C9D6E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6737F4EC-404C-4FEE-A8CA-B9D99183F0D5}"/>
    <pc:docChg chg="delSld">
      <pc:chgData name="Alon Pinheiro" userId="68d1182545d76c74" providerId="LiveId" clId="{6737F4EC-404C-4FEE-A8CA-B9D99183F0D5}" dt="2021-04-13T13:29:01.635" v="5" actId="47"/>
      <pc:docMkLst>
        <pc:docMk/>
      </pc:docMkLst>
      <pc:sldChg chg="del">
        <pc:chgData name="Alon Pinheiro" userId="68d1182545d76c74" providerId="LiveId" clId="{6737F4EC-404C-4FEE-A8CA-B9D99183F0D5}" dt="2021-04-13T13:28:55.724" v="0" actId="47"/>
        <pc:sldMkLst>
          <pc:docMk/>
          <pc:sldMk cId="2998259461" sldId="256"/>
        </pc:sldMkLst>
      </pc:sldChg>
      <pc:sldChg chg="del">
        <pc:chgData name="Alon Pinheiro" userId="68d1182545d76c74" providerId="LiveId" clId="{6737F4EC-404C-4FEE-A8CA-B9D99183F0D5}" dt="2021-04-13T13:28:57.791" v="1" actId="47"/>
        <pc:sldMkLst>
          <pc:docMk/>
          <pc:sldMk cId="2185376981" sldId="257"/>
        </pc:sldMkLst>
      </pc:sldChg>
      <pc:sldChg chg="del">
        <pc:chgData name="Alon Pinheiro" userId="68d1182545d76c74" providerId="LiveId" clId="{6737F4EC-404C-4FEE-A8CA-B9D99183F0D5}" dt="2021-04-13T13:28:59.223" v="2" actId="47"/>
        <pc:sldMkLst>
          <pc:docMk/>
          <pc:sldMk cId="971887004" sldId="258"/>
        </pc:sldMkLst>
      </pc:sldChg>
      <pc:sldChg chg="del">
        <pc:chgData name="Alon Pinheiro" userId="68d1182545d76c74" providerId="LiveId" clId="{6737F4EC-404C-4FEE-A8CA-B9D99183F0D5}" dt="2021-04-13T13:28:59.798" v="3" actId="47"/>
        <pc:sldMkLst>
          <pc:docMk/>
          <pc:sldMk cId="3885148339" sldId="259"/>
        </pc:sldMkLst>
      </pc:sldChg>
      <pc:sldChg chg="del">
        <pc:chgData name="Alon Pinheiro" userId="68d1182545d76c74" providerId="LiveId" clId="{6737F4EC-404C-4FEE-A8CA-B9D99183F0D5}" dt="2021-04-13T13:29:00.565" v="4" actId="47"/>
        <pc:sldMkLst>
          <pc:docMk/>
          <pc:sldMk cId="1770047017" sldId="260"/>
        </pc:sldMkLst>
      </pc:sldChg>
      <pc:sldChg chg="del">
        <pc:chgData name="Alon Pinheiro" userId="68d1182545d76c74" providerId="LiveId" clId="{6737F4EC-404C-4FEE-A8CA-B9D99183F0D5}" dt="2021-04-13T13:29:01.635" v="5" actId="47"/>
        <pc:sldMkLst>
          <pc:docMk/>
          <pc:sldMk cId="3601915881" sldId="261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13/04/2021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761341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761342" y="1"/>
            <a:ext cx="10430658" cy="68579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495718" y="1136797"/>
            <a:ext cx="3641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1B8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Análise </a:t>
            </a:r>
          </a:p>
          <a:p>
            <a:r>
              <a:rPr lang="pt-BR" sz="1400" dirty="0">
                <a:solidFill>
                  <a:srgbClr val="01B8A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Investimentos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60218" y="111506"/>
            <a:ext cx="249909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4AD3E96-C0B2-4B65-B590-5B242B7A62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1B8A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7" y="47775"/>
            <a:ext cx="778415" cy="102455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65D0EEA-615C-41C8-9D8A-347810B5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" y="1143190"/>
            <a:ext cx="584627" cy="58462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E4F743CB-4617-4E31-865A-8C5B3C78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09" y="304582"/>
            <a:ext cx="429691" cy="429691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A90EB5EE-F85F-48AF-B3A8-172BEDE43A31}"/>
              </a:ext>
            </a:extLst>
          </p:cNvPr>
          <p:cNvSpPr/>
          <p:nvPr/>
        </p:nvSpPr>
        <p:spPr>
          <a:xfrm rot="10800000">
            <a:off x="4489035" y="111506"/>
            <a:ext cx="251525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D797E124-E200-4981-BBFD-BC648F3C1BA0}"/>
              </a:ext>
            </a:extLst>
          </p:cNvPr>
          <p:cNvSpPr/>
          <p:nvPr/>
        </p:nvSpPr>
        <p:spPr>
          <a:xfrm rot="10800000">
            <a:off x="7120374" y="111505"/>
            <a:ext cx="2459379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: Cantos Arredondados 69">
            <a:extLst>
              <a:ext uri="{FF2B5EF4-FFF2-40B4-BE49-F238E27FC236}">
                <a16:creationId xmlns:a16="http://schemas.microsoft.com/office/drawing/2014/main" id="{444A2FC5-067A-4B0C-B0DA-D45236F45517}"/>
              </a:ext>
            </a:extLst>
          </p:cNvPr>
          <p:cNvSpPr/>
          <p:nvPr/>
        </p:nvSpPr>
        <p:spPr>
          <a:xfrm rot="10800000">
            <a:off x="9695834" y="111505"/>
            <a:ext cx="2380086" cy="758072"/>
          </a:xfrm>
          <a:prstGeom prst="roundRect">
            <a:avLst>
              <a:gd name="adj" fmla="val 2545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A69BBE4-F38C-4F8B-A90F-6E1F7FDAA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91" y="304582"/>
            <a:ext cx="429691" cy="42969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B00F9B7-8A44-419D-B777-96C5666C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51" y="276939"/>
            <a:ext cx="429691" cy="4296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1AA5E5F-464A-4739-9955-FE662A910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022" y="276896"/>
            <a:ext cx="429691" cy="429691"/>
          </a:xfrm>
          <a:prstGeom prst="rect">
            <a:avLst/>
          </a:prstGeom>
        </p:spPr>
      </p:pic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006C851A-5276-4BEE-BA96-E7BA6FC45602}"/>
              </a:ext>
            </a:extLst>
          </p:cNvPr>
          <p:cNvSpPr/>
          <p:nvPr/>
        </p:nvSpPr>
        <p:spPr>
          <a:xfrm rot="10800000">
            <a:off x="1860219" y="1017829"/>
            <a:ext cx="5161280" cy="5728665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2D44AE8-B254-4EC9-864E-1521FA2FD70E}"/>
              </a:ext>
            </a:extLst>
          </p:cNvPr>
          <p:cNvSpPr/>
          <p:nvPr/>
        </p:nvSpPr>
        <p:spPr>
          <a:xfrm rot="10800000">
            <a:off x="7120374" y="1026790"/>
            <a:ext cx="4955544" cy="2798077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1C1B0976-AA43-4EE7-B2DC-E1E3A3FB7E81}"/>
              </a:ext>
            </a:extLst>
          </p:cNvPr>
          <p:cNvSpPr/>
          <p:nvPr/>
        </p:nvSpPr>
        <p:spPr>
          <a:xfrm rot="10800000">
            <a:off x="7120368" y="3948413"/>
            <a:ext cx="4955545" cy="2084993"/>
          </a:xfrm>
          <a:prstGeom prst="roundRect">
            <a:avLst>
              <a:gd name="adj" fmla="val 546"/>
            </a:avLst>
          </a:prstGeom>
          <a:solidFill>
            <a:srgbClr val="FFFFFF"/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9</cp:revision>
  <dcterms:created xsi:type="dcterms:W3CDTF">2021-01-25T21:40:29Z</dcterms:created>
  <dcterms:modified xsi:type="dcterms:W3CDTF">2021-04-13T13:29:06Z</dcterms:modified>
</cp:coreProperties>
</file>