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01"/>
    <a:srgbClr val="071538"/>
    <a:srgbClr val="FFFFFF"/>
    <a:srgbClr val="F1D801"/>
    <a:srgbClr val="FFD200"/>
    <a:srgbClr val="000000"/>
    <a:srgbClr val="FFE253"/>
    <a:srgbClr val="EAC300"/>
    <a:srgbClr val="0F1A47"/>
    <a:srgbClr val="FF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Maciel" userId="a3826617107139b3" providerId="LiveId" clId="{12EBF38A-2CE8-4AD7-AADF-99A616BAFCDC}"/>
    <pc:docChg chg="undo custSel delSld modSld">
      <pc:chgData name="Raphael Maciel" userId="a3826617107139b3" providerId="LiveId" clId="{12EBF38A-2CE8-4AD7-AADF-99A616BAFCDC}" dt="2022-07-01T04:18:18.027" v="97" actId="1076"/>
      <pc:docMkLst>
        <pc:docMk/>
      </pc:docMkLst>
      <pc:sldChg chg="addSp delSp modSp mod">
        <pc:chgData name="Raphael Maciel" userId="a3826617107139b3" providerId="LiveId" clId="{12EBF38A-2CE8-4AD7-AADF-99A616BAFCDC}" dt="2022-07-01T04:18:18.027" v="97" actId="1076"/>
        <pc:sldMkLst>
          <pc:docMk/>
          <pc:sldMk cId="2216926681" sldId="256"/>
        </pc:sldMkLst>
        <pc:spChg chg="mod">
          <ac:chgData name="Raphael Maciel" userId="a3826617107139b3" providerId="LiveId" clId="{12EBF38A-2CE8-4AD7-AADF-99A616BAFCDC}" dt="2022-07-01T03:51:39.267" v="23" actId="6549"/>
          <ac:spMkLst>
            <pc:docMk/>
            <pc:sldMk cId="2216926681" sldId="256"/>
            <ac:spMk id="15" creationId="{2CBDD2B1-2C4A-90EE-3309-1CCD6BCE0B65}"/>
          </ac:spMkLst>
        </pc:spChg>
        <pc:picChg chg="add del mod">
          <ac:chgData name="Raphael Maciel" userId="a3826617107139b3" providerId="LiveId" clId="{12EBF38A-2CE8-4AD7-AADF-99A616BAFCDC}" dt="2022-07-01T03:57:50.110" v="32" actId="478"/>
          <ac:picMkLst>
            <pc:docMk/>
            <pc:sldMk cId="2216926681" sldId="256"/>
            <ac:picMk id="4" creationId="{6885274F-DD31-3238-F1CE-189242934DB0}"/>
          </ac:picMkLst>
        </pc:picChg>
        <pc:picChg chg="del">
          <ac:chgData name="Raphael Maciel" userId="a3826617107139b3" providerId="LiveId" clId="{12EBF38A-2CE8-4AD7-AADF-99A616BAFCDC}" dt="2022-07-01T03:51:42.936" v="24" actId="478"/>
          <ac:picMkLst>
            <pc:docMk/>
            <pc:sldMk cId="2216926681" sldId="256"/>
            <ac:picMk id="7" creationId="{A7639965-AD87-6EDE-A3FD-A799CA5C19FC}"/>
          </ac:picMkLst>
        </pc:picChg>
        <pc:picChg chg="add mod">
          <ac:chgData name="Raphael Maciel" userId="a3826617107139b3" providerId="LiveId" clId="{12EBF38A-2CE8-4AD7-AADF-99A616BAFCDC}" dt="2022-07-01T03:51:46.648" v="25" actId="1076"/>
          <ac:picMkLst>
            <pc:docMk/>
            <pc:sldMk cId="2216926681" sldId="256"/>
            <ac:picMk id="8" creationId="{691D5B61-6A0D-5859-3D7D-EAA12D85B36A}"/>
          </ac:picMkLst>
        </pc:picChg>
        <pc:picChg chg="del">
          <ac:chgData name="Raphael Maciel" userId="a3826617107139b3" providerId="LiveId" clId="{12EBF38A-2CE8-4AD7-AADF-99A616BAFCDC}" dt="2022-07-01T04:11:09.759" v="49" actId="478"/>
          <ac:picMkLst>
            <pc:docMk/>
            <pc:sldMk cId="2216926681" sldId="256"/>
            <ac:picMk id="9" creationId="{CB37FB3E-8C88-13CA-3F65-CAE9719B75DA}"/>
          </ac:picMkLst>
        </pc:picChg>
        <pc:picChg chg="del">
          <ac:chgData name="Raphael Maciel" userId="a3826617107139b3" providerId="LiveId" clId="{12EBF38A-2CE8-4AD7-AADF-99A616BAFCDC}" dt="2022-07-01T04:01:37.298" v="40" actId="478"/>
          <ac:picMkLst>
            <pc:docMk/>
            <pc:sldMk cId="2216926681" sldId="256"/>
            <ac:picMk id="17" creationId="{50767CAB-4B76-14ED-BDD0-3D51D5F4379A}"/>
          </ac:picMkLst>
        </pc:picChg>
        <pc:picChg chg="add del mod">
          <ac:chgData name="Raphael Maciel" userId="a3826617107139b3" providerId="LiveId" clId="{12EBF38A-2CE8-4AD7-AADF-99A616BAFCDC}" dt="2022-07-01T03:57:46.420" v="31" actId="478"/>
          <ac:picMkLst>
            <pc:docMk/>
            <pc:sldMk cId="2216926681" sldId="256"/>
            <ac:picMk id="19" creationId="{8F838B04-4806-471E-B5DC-1C6FF48F0E79}"/>
          </ac:picMkLst>
        </pc:picChg>
        <pc:picChg chg="add mod">
          <ac:chgData name="Raphael Maciel" userId="a3826617107139b3" providerId="LiveId" clId="{12EBF38A-2CE8-4AD7-AADF-99A616BAFCDC}" dt="2022-07-01T04:01:43.806" v="43" actId="1076"/>
          <ac:picMkLst>
            <pc:docMk/>
            <pc:sldMk cId="2216926681" sldId="256"/>
            <ac:picMk id="21" creationId="{BCDD6EDB-0D13-EBAE-93A4-2FB910C178C7}"/>
          </ac:picMkLst>
        </pc:picChg>
        <pc:picChg chg="add mod">
          <ac:chgData name="Raphael Maciel" userId="a3826617107139b3" providerId="LiveId" clId="{12EBF38A-2CE8-4AD7-AADF-99A616BAFCDC}" dt="2022-07-01T04:11:11.473" v="50" actId="1076"/>
          <ac:picMkLst>
            <pc:docMk/>
            <pc:sldMk cId="2216926681" sldId="256"/>
            <ac:picMk id="23" creationId="{4D8CB46E-1B0F-F64A-339A-7B1E68AE9D03}"/>
          </ac:picMkLst>
        </pc:picChg>
        <pc:picChg chg="add mod">
          <ac:chgData name="Raphael Maciel" userId="a3826617107139b3" providerId="LiveId" clId="{12EBF38A-2CE8-4AD7-AADF-99A616BAFCDC}" dt="2022-07-01T04:18:18.027" v="97" actId="1076"/>
          <ac:picMkLst>
            <pc:docMk/>
            <pc:sldMk cId="2216926681" sldId="256"/>
            <ac:picMk id="25" creationId="{F884A43B-3FB5-A6C7-5283-26210FD722A7}"/>
          </ac:picMkLst>
        </pc:picChg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733330203" sldId="277"/>
        </pc:sldMkLst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3519861750" sldId="278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2867198190" sldId="279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459304555" sldId="280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51840932" sldId="281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4082032988" sldId="282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3609578280" sldId="283"/>
        </pc:sldMkLst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3504556057" sldId="284"/>
        </pc:sldMkLst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726812936" sldId="285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1974293738" sldId="288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978816014" sldId="290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540062087" sldId="291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3641091826" sldId="292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2808744498" sldId="293"/>
        </pc:sldMkLst>
      </pc:sldChg>
    </pc:docChg>
  </pc:docChgLst>
  <pc:docChgLst>
    <pc:chgData name="Raphael Maciel" userId="a3826617107139b3" providerId="LiveId" clId="{01B73E0B-7E90-4514-96D4-6BA61E17E1BA}"/>
    <pc:docChg chg="undo custSel addSld delSld modSld">
      <pc:chgData name="Raphael Maciel" userId="a3826617107139b3" providerId="LiveId" clId="{01B73E0B-7E90-4514-96D4-6BA61E17E1BA}" dt="2022-07-02T13:17:10.395" v="8" actId="47"/>
      <pc:docMkLst>
        <pc:docMk/>
      </pc:docMkLst>
      <pc:sldChg chg="add del">
        <pc:chgData name="Raphael Maciel" userId="a3826617107139b3" providerId="LiveId" clId="{01B73E0B-7E90-4514-96D4-6BA61E17E1BA}" dt="2022-07-02T13:17:08.516" v="7" actId="47"/>
        <pc:sldMkLst>
          <pc:docMk/>
          <pc:sldMk cId="2216926681" sldId="256"/>
        </pc:sldMkLst>
      </pc:sldChg>
      <pc:sldChg chg="add del">
        <pc:chgData name="Raphael Maciel" userId="a3826617107139b3" providerId="LiveId" clId="{01B73E0B-7E90-4514-96D4-6BA61E17E1BA}" dt="2022-07-02T13:17:10.395" v="8" actId="47"/>
        <pc:sldMkLst>
          <pc:docMk/>
          <pc:sldMk cId="2997321153" sldId="276"/>
        </pc:sldMkLst>
      </pc:sldChg>
      <pc:sldChg chg="add del">
        <pc:chgData name="Raphael Maciel" userId="a3826617107139b3" providerId="LiveId" clId="{01B73E0B-7E90-4514-96D4-6BA61E17E1BA}" dt="2022-07-02T13:17:10.395" v="8" actId="47"/>
        <pc:sldMkLst>
          <pc:docMk/>
          <pc:sldMk cId="4054619467" sldId="289"/>
        </pc:sldMkLst>
      </pc:sldChg>
      <pc:sldChg chg="delSp mod">
        <pc:chgData name="Raphael Maciel" userId="a3826617107139b3" providerId="LiveId" clId="{01B73E0B-7E90-4514-96D4-6BA61E17E1BA}" dt="2022-07-02T13:17:02.750" v="6" actId="478"/>
        <pc:sldMkLst>
          <pc:docMk/>
          <pc:sldMk cId="1757870379" sldId="294"/>
        </pc:sldMkLst>
        <pc:picChg chg="del">
          <ac:chgData name="Raphael Maciel" userId="a3826617107139b3" providerId="LiveId" clId="{01B73E0B-7E90-4514-96D4-6BA61E17E1BA}" dt="2022-07-02T13:17:02.750" v="6" actId="478"/>
          <ac:picMkLst>
            <pc:docMk/>
            <pc:sldMk cId="1757870379" sldId="294"/>
            <ac:picMk id="21" creationId="{29A5E8E8-30AA-31DE-76DA-C95FE3F5300E}"/>
          </ac:picMkLst>
        </pc:picChg>
      </pc:sldChg>
      <pc:sldChg chg="add del">
        <pc:chgData name="Raphael Maciel" userId="a3826617107139b3" providerId="LiveId" clId="{01B73E0B-7E90-4514-96D4-6BA61E17E1BA}" dt="2022-07-02T13:17:10.395" v="8" actId="47"/>
        <pc:sldMkLst>
          <pc:docMk/>
          <pc:sldMk cId="2491165773" sldId="295"/>
        </pc:sldMkLst>
      </pc:sldChg>
      <pc:sldChg chg="add del">
        <pc:chgData name="Raphael Maciel" userId="a3826617107139b3" providerId="LiveId" clId="{01B73E0B-7E90-4514-96D4-6BA61E17E1BA}" dt="2022-07-02T13:17:10.395" v="8" actId="47"/>
        <pc:sldMkLst>
          <pc:docMk/>
          <pc:sldMk cId="1296592728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567B2-33FC-4D3C-8840-0952FD79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12E5A-C892-4CFB-93B5-906DF214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42FC16-AE72-4D5C-AB5D-7590451B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D6CD4-5274-4FCE-920B-7B93952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AA446-8A54-4C4C-9A37-469125FC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3FF7-233D-4CDB-BB2D-0BA0393E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23BA38-ECFB-4032-92F0-E67D5339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D3664-5F85-491C-BC8D-C2FD86E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34549-E7DD-4420-A13F-4AF907CB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440B2-4E44-4096-A479-2D797D8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9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6D4D4-0DA8-48F2-BB88-2D998A8ED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6660A-71B7-4D26-86D0-49505EF2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E1D5B-0567-416B-84B8-022B2DC7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B5F79-A687-4173-84DF-EDF962CA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A8DE1-E7EE-4139-8D12-943772D8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1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C4C7-083A-470B-BD22-842F608A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5D2DB-33F3-4014-B13B-BF1CE38A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9B7CC6-B096-4591-A37E-6EBDFB9A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0DDD4-B55B-4070-901E-3EF64995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BBEDE-B049-4F97-9B81-304200AF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F44D-2148-4BAE-BFDB-29A8C7A0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67B4A-0A47-42B1-9194-A5E6FCFE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7F6AB-0A81-41FE-A1C5-7275FBA0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67807-CD77-451B-82B0-B001E872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E84F2-ECDA-4B18-BE93-9C45A295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C1DF6-025F-4BA8-849A-D3C33A5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BBA96-C4DE-4643-8D20-BA9D4472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C8D09B-B44E-4E1D-97CA-1C7746BE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DF3CA-E586-4787-8624-7DBA71DE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87C45-943C-4197-B20E-71CA2A83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462DA3-F6A1-4572-8FC0-F1749C8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B057-EFCD-4A46-BD52-24C01659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9F7D6-232E-4C21-A6E2-8400FED7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B9FE71-B1B6-4948-BC4E-21303AC2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8507B0-5322-43CD-AACB-184BA974B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FD020F-6B28-4041-88BB-6B66FC85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A8AF2-6263-4316-9DC6-D024820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04B9A6-7276-4904-9B7D-89400ABC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F69E19-744D-4B3D-97A1-79510C5D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8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EF0B-91E0-4805-B1D1-13215D4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BA6895-855A-4E3E-A0F3-D0D7435C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E5F2FE-EE50-413F-9D6D-84AA638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54228-D868-46DB-8A51-448EE0D2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37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B54251-404D-46DD-813F-3B829F5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477C84-7F51-4BBD-BFA4-48053C12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92E448-B8B2-414D-99B2-326030E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4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6301-4987-48B7-96B8-2BAD2804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00C62-6736-453D-8506-292BD8371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7C0161-BAF3-4268-B11C-E2144A98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56E495-118C-4291-B9B9-17CE77EE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2AF43-6B9D-404A-B33D-ED1942EB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16414-2C18-47C3-A851-341144CD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00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EC40-B51E-4EE0-A833-F96A427B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CBF18B-FD7F-4F3A-9731-E18BE8CE2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8BE57-6495-4A20-B529-2324A2A8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9A3331-A2AE-4F7D-B4B7-74C1D71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0FBF0-B6F4-44EF-8C75-C091DF3F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B2417-E1A5-4DB2-955F-C55B3A7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F72997-56C2-473B-9A2C-C6764812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4BE6E-A92B-49DB-BB64-9427BA59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6ECE6-6A51-4C7A-8D7F-54AE59ED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6C9-E92D-43D8-87A1-226918BBBAC6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145C3-7834-4F86-9891-C37558531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4A29D-003C-4A19-90F1-2B698603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BD2DF798-B39C-8EF0-1A12-CF8C0DBC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348628" y="120650"/>
            <a:ext cx="382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RELATÓRIO DE QUEBRAS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E04CA47-9919-40D2-8D29-08B59C760178}"/>
              </a:ext>
            </a:extLst>
          </p:cNvPr>
          <p:cNvSpPr/>
          <p:nvPr/>
        </p:nvSpPr>
        <p:spPr>
          <a:xfrm>
            <a:off x="490147" y="761000"/>
            <a:ext cx="3841200" cy="1047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395D7"/>
              </a:gs>
              <a:gs pos="50000">
                <a:srgbClr val="4B65C5"/>
              </a:gs>
              <a:gs pos="100000">
                <a:srgbClr val="314798"/>
              </a:gs>
            </a:gsLst>
            <a:lin ang="10800000" scaled="1"/>
            <a:tileRect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5953A20-707E-4495-8C0C-BF3809014E51}"/>
              </a:ext>
            </a:extLst>
          </p:cNvPr>
          <p:cNvSpPr/>
          <p:nvPr/>
        </p:nvSpPr>
        <p:spPr>
          <a:xfrm>
            <a:off x="8488541" y="3776246"/>
            <a:ext cx="3573757" cy="300181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D75F186-9888-4C3A-972F-61239B3652B0}"/>
              </a:ext>
            </a:extLst>
          </p:cNvPr>
          <p:cNvSpPr/>
          <p:nvPr/>
        </p:nvSpPr>
        <p:spPr>
          <a:xfrm>
            <a:off x="8488541" y="761000"/>
            <a:ext cx="3573757" cy="2943245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1FBA97B-C677-4C8E-9D9D-10D77C3F452C}"/>
              </a:ext>
            </a:extLst>
          </p:cNvPr>
          <p:cNvSpPr/>
          <p:nvPr/>
        </p:nvSpPr>
        <p:spPr>
          <a:xfrm>
            <a:off x="490147" y="1893133"/>
            <a:ext cx="7883873" cy="2499255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26BB88CD-7BC0-462C-BBF6-FB075F30BDD0}"/>
              </a:ext>
            </a:extLst>
          </p:cNvPr>
          <p:cNvSpPr/>
          <p:nvPr/>
        </p:nvSpPr>
        <p:spPr>
          <a:xfrm>
            <a:off x="490148" y="4476051"/>
            <a:ext cx="3866400" cy="2302004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6B75020-9752-401F-B4C2-00A092E9DD1D}"/>
              </a:ext>
            </a:extLst>
          </p:cNvPr>
          <p:cNvSpPr/>
          <p:nvPr/>
        </p:nvSpPr>
        <p:spPr>
          <a:xfrm>
            <a:off x="4502786" y="4476052"/>
            <a:ext cx="3866400" cy="2302004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7B5309-6EA5-41EC-8B5F-4BC401AA8643}"/>
              </a:ext>
            </a:extLst>
          </p:cNvPr>
          <p:cNvSpPr txBox="1"/>
          <p:nvPr/>
        </p:nvSpPr>
        <p:spPr>
          <a:xfrm>
            <a:off x="488058" y="1904488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D200"/>
                </a:solidFill>
              </a:rPr>
              <a:t>QUANTIDADE X TEMPO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B22CF8-CF6E-44A6-A7FB-ADD3FC4F031A}"/>
              </a:ext>
            </a:extLst>
          </p:cNvPr>
          <p:cNvSpPr txBox="1"/>
          <p:nvPr/>
        </p:nvSpPr>
        <p:spPr>
          <a:xfrm>
            <a:off x="447367" y="442364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OFICINA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FF87B5A-E520-441C-8059-9BA6E7C11E68}"/>
              </a:ext>
            </a:extLst>
          </p:cNvPr>
          <p:cNvSpPr txBox="1"/>
          <p:nvPr/>
        </p:nvSpPr>
        <p:spPr>
          <a:xfrm>
            <a:off x="4508061" y="442364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EQUIPAMENTO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5C090F1-B02D-4325-B10D-546337FBC9FB}"/>
              </a:ext>
            </a:extLst>
          </p:cNvPr>
          <p:cNvSpPr txBox="1"/>
          <p:nvPr/>
        </p:nvSpPr>
        <p:spPr>
          <a:xfrm>
            <a:off x="8488541" y="3754359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CATEGORIA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6105C0-8EAA-4DEE-A7B7-D983C9C244D5}"/>
              </a:ext>
            </a:extLst>
          </p:cNvPr>
          <p:cNvSpPr txBox="1"/>
          <p:nvPr/>
        </p:nvSpPr>
        <p:spPr>
          <a:xfrm>
            <a:off x="8488541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LINHA 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A8FF00EE-47F6-3DFD-323E-B6C2BF06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83" y="128289"/>
            <a:ext cx="1196050" cy="512767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3AF81C0-58B6-819C-557E-68D393695D62}"/>
              </a:ext>
            </a:extLst>
          </p:cNvPr>
          <p:cNvSpPr/>
          <p:nvPr/>
        </p:nvSpPr>
        <p:spPr>
          <a:xfrm>
            <a:off x="4482301" y="761000"/>
            <a:ext cx="3841199" cy="1047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FE253"/>
              </a:gs>
              <a:gs pos="50000">
                <a:srgbClr val="FFDD33"/>
              </a:gs>
              <a:gs pos="100000">
                <a:srgbClr val="FAD000"/>
              </a:gs>
            </a:gsLst>
            <a:lin ang="10800000" scaled="1"/>
            <a:tileRect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512522A-77BB-F44F-079F-CDD37584BFB1}"/>
              </a:ext>
            </a:extLst>
          </p:cNvPr>
          <p:cNvSpPr/>
          <p:nvPr/>
        </p:nvSpPr>
        <p:spPr>
          <a:xfrm>
            <a:off x="4417531" y="704182"/>
            <a:ext cx="1061250" cy="3077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8D46766-635E-FEE3-416A-CF772A70F747}"/>
              </a:ext>
            </a:extLst>
          </p:cNvPr>
          <p:cNvSpPr txBox="1"/>
          <p:nvPr/>
        </p:nvSpPr>
        <p:spPr>
          <a:xfrm>
            <a:off x="4587398" y="689342"/>
            <a:ext cx="792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TEMPO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D86F84F-059E-0A17-DBD7-52FEBEA5040B}"/>
              </a:ext>
            </a:extLst>
          </p:cNvPr>
          <p:cNvSpPr/>
          <p:nvPr/>
        </p:nvSpPr>
        <p:spPr>
          <a:xfrm>
            <a:off x="403963" y="704183"/>
            <a:ext cx="1100987" cy="3077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701036-52FD-45C0-9E8D-62A5517FDD5F}"/>
              </a:ext>
            </a:extLst>
          </p:cNvPr>
          <p:cNvSpPr txBox="1"/>
          <p:nvPr/>
        </p:nvSpPr>
        <p:spPr>
          <a:xfrm>
            <a:off x="348628" y="692619"/>
            <a:ext cx="130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QUANTIDADE</a:t>
            </a:r>
          </a:p>
        </p:txBody>
      </p:sp>
    </p:spTree>
    <p:extLst>
      <p:ext uri="{BB962C8B-B14F-4D97-AF65-F5344CB8AC3E}">
        <p14:creationId xmlns:p14="http://schemas.microsoft.com/office/powerpoint/2010/main" val="175787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Maciel</dc:creator>
  <cp:lastModifiedBy>Raphael Maciel</cp:lastModifiedBy>
  <cp:revision>45</cp:revision>
  <dcterms:created xsi:type="dcterms:W3CDTF">2021-03-14T17:09:00Z</dcterms:created>
  <dcterms:modified xsi:type="dcterms:W3CDTF">2022-07-02T13:17:11Z</dcterms:modified>
</cp:coreProperties>
</file>