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01"/>
    <a:srgbClr val="071538"/>
    <a:srgbClr val="FFFFFF"/>
    <a:srgbClr val="F1D801"/>
    <a:srgbClr val="FFD200"/>
    <a:srgbClr val="000000"/>
    <a:srgbClr val="FFE253"/>
    <a:srgbClr val="EAC300"/>
    <a:srgbClr val="0F1A47"/>
    <a:srgbClr val="FF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Maciel" userId="a3826617107139b3" providerId="LiveId" clId="{12EBF38A-2CE8-4AD7-AADF-99A616BAFCDC}"/>
    <pc:docChg chg="undo custSel delSld modSld">
      <pc:chgData name="Raphael Maciel" userId="a3826617107139b3" providerId="LiveId" clId="{12EBF38A-2CE8-4AD7-AADF-99A616BAFCDC}" dt="2022-07-01T04:18:18.027" v="97" actId="1076"/>
      <pc:docMkLst>
        <pc:docMk/>
      </pc:docMkLst>
      <pc:sldChg chg="addSp delSp modSp mod">
        <pc:chgData name="Raphael Maciel" userId="a3826617107139b3" providerId="LiveId" clId="{12EBF38A-2CE8-4AD7-AADF-99A616BAFCDC}" dt="2022-07-01T04:18:18.027" v="97" actId="1076"/>
        <pc:sldMkLst>
          <pc:docMk/>
          <pc:sldMk cId="2216926681" sldId="256"/>
        </pc:sldMkLst>
        <pc:spChg chg="mod">
          <ac:chgData name="Raphael Maciel" userId="a3826617107139b3" providerId="LiveId" clId="{12EBF38A-2CE8-4AD7-AADF-99A616BAFCDC}" dt="2022-07-01T03:51:39.267" v="23" actId="6549"/>
          <ac:spMkLst>
            <pc:docMk/>
            <pc:sldMk cId="2216926681" sldId="256"/>
            <ac:spMk id="15" creationId="{2CBDD2B1-2C4A-90EE-3309-1CCD6BCE0B65}"/>
          </ac:spMkLst>
        </pc:spChg>
        <pc:picChg chg="add del mod">
          <ac:chgData name="Raphael Maciel" userId="a3826617107139b3" providerId="LiveId" clId="{12EBF38A-2CE8-4AD7-AADF-99A616BAFCDC}" dt="2022-07-01T03:57:50.110" v="32" actId="478"/>
          <ac:picMkLst>
            <pc:docMk/>
            <pc:sldMk cId="2216926681" sldId="256"/>
            <ac:picMk id="4" creationId="{6885274F-DD31-3238-F1CE-189242934DB0}"/>
          </ac:picMkLst>
        </pc:picChg>
        <pc:picChg chg="del">
          <ac:chgData name="Raphael Maciel" userId="a3826617107139b3" providerId="LiveId" clId="{12EBF38A-2CE8-4AD7-AADF-99A616BAFCDC}" dt="2022-07-01T03:51:42.936" v="24" actId="478"/>
          <ac:picMkLst>
            <pc:docMk/>
            <pc:sldMk cId="2216926681" sldId="256"/>
            <ac:picMk id="7" creationId="{A7639965-AD87-6EDE-A3FD-A799CA5C19FC}"/>
          </ac:picMkLst>
        </pc:picChg>
        <pc:picChg chg="add mod">
          <ac:chgData name="Raphael Maciel" userId="a3826617107139b3" providerId="LiveId" clId="{12EBF38A-2CE8-4AD7-AADF-99A616BAFCDC}" dt="2022-07-01T03:51:46.648" v="25" actId="1076"/>
          <ac:picMkLst>
            <pc:docMk/>
            <pc:sldMk cId="2216926681" sldId="256"/>
            <ac:picMk id="8" creationId="{691D5B61-6A0D-5859-3D7D-EAA12D85B36A}"/>
          </ac:picMkLst>
        </pc:picChg>
        <pc:picChg chg="del">
          <ac:chgData name="Raphael Maciel" userId="a3826617107139b3" providerId="LiveId" clId="{12EBF38A-2CE8-4AD7-AADF-99A616BAFCDC}" dt="2022-07-01T04:11:09.759" v="49" actId="478"/>
          <ac:picMkLst>
            <pc:docMk/>
            <pc:sldMk cId="2216926681" sldId="256"/>
            <ac:picMk id="9" creationId="{CB37FB3E-8C88-13CA-3F65-CAE9719B75DA}"/>
          </ac:picMkLst>
        </pc:picChg>
        <pc:picChg chg="del">
          <ac:chgData name="Raphael Maciel" userId="a3826617107139b3" providerId="LiveId" clId="{12EBF38A-2CE8-4AD7-AADF-99A616BAFCDC}" dt="2022-07-01T04:01:37.298" v="40" actId="478"/>
          <ac:picMkLst>
            <pc:docMk/>
            <pc:sldMk cId="2216926681" sldId="256"/>
            <ac:picMk id="17" creationId="{50767CAB-4B76-14ED-BDD0-3D51D5F4379A}"/>
          </ac:picMkLst>
        </pc:picChg>
        <pc:picChg chg="add del mod">
          <ac:chgData name="Raphael Maciel" userId="a3826617107139b3" providerId="LiveId" clId="{12EBF38A-2CE8-4AD7-AADF-99A616BAFCDC}" dt="2022-07-01T03:57:46.420" v="31" actId="478"/>
          <ac:picMkLst>
            <pc:docMk/>
            <pc:sldMk cId="2216926681" sldId="256"/>
            <ac:picMk id="19" creationId="{8F838B04-4806-471E-B5DC-1C6FF48F0E79}"/>
          </ac:picMkLst>
        </pc:picChg>
        <pc:picChg chg="add mod">
          <ac:chgData name="Raphael Maciel" userId="a3826617107139b3" providerId="LiveId" clId="{12EBF38A-2CE8-4AD7-AADF-99A616BAFCDC}" dt="2022-07-01T04:01:43.806" v="43" actId="1076"/>
          <ac:picMkLst>
            <pc:docMk/>
            <pc:sldMk cId="2216926681" sldId="256"/>
            <ac:picMk id="21" creationId="{BCDD6EDB-0D13-EBAE-93A4-2FB910C178C7}"/>
          </ac:picMkLst>
        </pc:picChg>
        <pc:picChg chg="add mod">
          <ac:chgData name="Raphael Maciel" userId="a3826617107139b3" providerId="LiveId" clId="{12EBF38A-2CE8-4AD7-AADF-99A616BAFCDC}" dt="2022-07-01T04:11:11.473" v="50" actId="1076"/>
          <ac:picMkLst>
            <pc:docMk/>
            <pc:sldMk cId="2216926681" sldId="256"/>
            <ac:picMk id="23" creationId="{4D8CB46E-1B0F-F64A-339A-7B1E68AE9D03}"/>
          </ac:picMkLst>
        </pc:picChg>
        <pc:picChg chg="add mod">
          <ac:chgData name="Raphael Maciel" userId="a3826617107139b3" providerId="LiveId" clId="{12EBF38A-2CE8-4AD7-AADF-99A616BAFCDC}" dt="2022-07-01T04:18:18.027" v="97" actId="1076"/>
          <ac:picMkLst>
            <pc:docMk/>
            <pc:sldMk cId="2216926681" sldId="256"/>
            <ac:picMk id="25" creationId="{F884A43B-3FB5-A6C7-5283-26210FD722A7}"/>
          </ac:picMkLst>
        </pc:picChg>
      </pc:sldChg>
      <pc:sldChg chg="del">
        <pc:chgData name="Raphael Maciel" userId="a3826617107139b3" providerId="LiveId" clId="{12EBF38A-2CE8-4AD7-AADF-99A616BAFCDC}" dt="2022-07-01T03:42:23.538" v="1" actId="47"/>
        <pc:sldMkLst>
          <pc:docMk/>
          <pc:sldMk cId="733330203" sldId="277"/>
        </pc:sldMkLst>
      </pc:sldChg>
      <pc:sldChg chg="del">
        <pc:chgData name="Raphael Maciel" userId="a3826617107139b3" providerId="LiveId" clId="{12EBF38A-2CE8-4AD7-AADF-99A616BAFCDC}" dt="2022-07-01T03:42:23.538" v="1" actId="47"/>
        <pc:sldMkLst>
          <pc:docMk/>
          <pc:sldMk cId="3519861750" sldId="278"/>
        </pc:sldMkLst>
      </pc:sldChg>
      <pc:sldChg chg="del">
        <pc:chgData name="Raphael Maciel" userId="a3826617107139b3" providerId="LiveId" clId="{12EBF38A-2CE8-4AD7-AADF-99A616BAFCDC}" dt="2022-07-01T03:42:28.239" v="2" actId="47"/>
        <pc:sldMkLst>
          <pc:docMk/>
          <pc:sldMk cId="2867198190" sldId="279"/>
        </pc:sldMkLst>
      </pc:sldChg>
      <pc:sldChg chg="del">
        <pc:chgData name="Raphael Maciel" userId="a3826617107139b3" providerId="LiveId" clId="{12EBF38A-2CE8-4AD7-AADF-99A616BAFCDC}" dt="2022-07-01T03:42:28.239" v="2" actId="47"/>
        <pc:sldMkLst>
          <pc:docMk/>
          <pc:sldMk cId="459304555" sldId="280"/>
        </pc:sldMkLst>
      </pc:sldChg>
      <pc:sldChg chg="del">
        <pc:chgData name="Raphael Maciel" userId="a3826617107139b3" providerId="LiveId" clId="{12EBF38A-2CE8-4AD7-AADF-99A616BAFCDC}" dt="2022-07-01T03:42:28.239" v="2" actId="47"/>
        <pc:sldMkLst>
          <pc:docMk/>
          <pc:sldMk cId="51840932" sldId="281"/>
        </pc:sldMkLst>
      </pc:sldChg>
      <pc:sldChg chg="del">
        <pc:chgData name="Raphael Maciel" userId="a3826617107139b3" providerId="LiveId" clId="{12EBF38A-2CE8-4AD7-AADF-99A616BAFCDC}" dt="2022-07-01T03:42:28.239" v="2" actId="47"/>
        <pc:sldMkLst>
          <pc:docMk/>
          <pc:sldMk cId="4082032988" sldId="282"/>
        </pc:sldMkLst>
      </pc:sldChg>
      <pc:sldChg chg="del">
        <pc:chgData name="Raphael Maciel" userId="a3826617107139b3" providerId="LiveId" clId="{12EBF38A-2CE8-4AD7-AADF-99A616BAFCDC}" dt="2022-07-01T03:42:28.239" v="2" actId="47"/>
        <pc:sldMkLst>
          <pc:docMk/>
          <pc:sldMk cId="3609578280" sldId="283"/>
        </pc:sldMkLst>
      </pc:sldChg>
      <pc:sldChg chg="del">
        <pc:chgData name="Raphael Maciel" userId="a3826617107139b3" providerId="LiveId" clId="{12EBF38A-2CE8-4AD7-AADF-99A616BAFCDC}" dt="2022-07-01T03:42:23.538" v="1" actId="47"/>
        <pc:sldMkLst>
          <pc:docMk/>
          <pc:sldMk cId="3504556057" sldId="284"/>
        </pc:sldMkLst>
      </pc:sldChg>
      <pc:sldChg chg="del">
        <pc:chgData name="Raphael Maciel" userId="a3826617107139b3" providerId="LiveId" clId="{12EBF38A-2CE8-4AD7-AADF-99A616BAFCDC}" dt="2022-07-01T03:42:23.538" v="1" actId="47"/>
        <pc:sldMkLst>
          <pc:docMk/>
          <pc:sldMk cId="726812936" sldId="285"/>
        </pc:sldMkLst>
      </pc:sldChg>
      <pc:sldChg chg="del">
        <pc:chgData name="Raphael Maciel" userId="a3826617107139b3" providerId="LiveId" clId="{12EBF38A-2CE8-4AD7-AADF-99A616BAFCDC}" dt="2022-07-01T03:42:16.251" v="0" actId="47"/>
        <pc:sldMkLst>
          <pc:docMk/>
          <pc:sldMk cId="1974293738" sldId="288"/>
        </pc:sldMkLst>
      </pc:sldChg>
      <pc:sldChg chg="del">
        <pc:chgData name="Raphael Maciel" userId="a3826617107139b3" providerId="LiveId" clId="{12EBF38A-2CE8-4AD7-AADF-99A616BAFCDC}" dt="2022-07-01T03:42:16.251" v="0" actId="47"/>
        <pc:sldMkLst>
          <pc:docMk/>
          <pc:sldMk cId="978816014" sldId="290"/>
        </pc:sldMkLst>
      </pc:sldChg>
      <pc:sldChg chg="del">
        <pc:chgData name="Raphael Maciel" userId="a3826617107139b3" providerId="LiveId" clId="{12EBF38A-2CE8-4AD7-AADF-99A616BAFCDC}" dt="2022-07-01T03:42:16.251" v="0" actId="47"/>
        <pc:sldMkLst>
          <pc:docMk/>
          <pc:sldMk cId="540062087" sldId="291"/>
        </pc:sldMkLst>
      </pc:sldChg>
      <pc:sldChg chg="del">
        <pc:chgData name="Raphael Maciel" userId="a3826617107139b3" providerId="LiveId" clId="{12EBF38A-2CE8-4AD7-AADF-99A616BAFCDC}" dt="2022-07-01T03:42:16.251" v="0" actId="47"/>
        <pc:sldMkLst>
          <pc:docMk/>
          <pc:sldMk cId="3641091826" sldId="292"/>
        </pc:sldMkLst>
      </pc:sldChg>
      <pc:sldChg chg="del">
        <pc:chgData name="Raphael Maciel" userId="a3826617107139b3" providerId="LiveId" clId="{12EBF38A-2CE8-4AD7-AADF-99A616BAFCDC}" dt="2022-07-01T03:42:16.251" v="0" actId="47"/>
        <pc:sldMkLst>
          <pc:docMk/>
          <pc:sldMk cId="2808744498" sldId="293"/>
        </pc:sldMkLst>
      </pc:sldChg>
    </pc:docChg>
  </pc:docChgLst>
  <pc:docChgLst>
    <pc:chgData name="Raphael Maciel" userId="a3826617107139b3" providerId="LiveId" clId="{9EB6DB21-8165-4FF0-8F37-C6AEDD30B578}"/>
    <pc:docChg chg="delSld">
      <pc:chgData name="Raphael Maciel" userId="a3826617107139b3" providerId="LiveId" clId="{9EB6DB21-8165-4FF0-8F37-C6AEDD30B578}" dt="2022-07-05T08:51:05.197" v="0" actId="47"/>
      <pc:docMkLst>
        <pc:docMk/>
      </pc:docMkLst>
      <pc:sldChg chg="del">
        <pc:chgData name="Raphael Maciel" userId="a3826617107139b3" providerId="LiveId" clId="{9EB6DB21-8165-4FF0-8F37-C6AEDD30B578}" dt="2022-07-05T08:51:05.197" v="0" actId="47"/>
        <pc:sldMkLst>
          <pc:docMk/>
          <pc:sldMk cId="2216926681" sldId="256"/>
        </pc:sldMkLst>
      </pc:sldChg>
      <pc:sldChg chg="del">
        <pc:chgData name="Raphael Maciel" userId="a3826617107139b3" providerId="LiveId" clId="{9EB6DB21-8165-4FF0-8F37-C6AEDD30B578}" dt="2022-07-05T08:51:05.197" v="0" actId="47"/>
        <pc:sldMkLst>
          <pc:docMk/>
          <pc:sldMk cId="2997321153" sldId="276"/>
        </pc:sldMkLst>
      </pc:sldChg>
      <pc:sldChg chg="del">
        <pc:chgData name="Raphael Maciel" userId="a3826617107139b3" providerId="LiveId" clId="{9EB6DB21-8165-4FF0-8F37-C6AEDD30B578}" dt="2022-07-05T08:51:05.197" v="0" actId="47"/>
        <pc:sldMkLst>
          <pc:docMk/>
          <pc:sldMk cId="4054619467" sldId="289"/>
        </pc:sldMkLst>
      </pc:sldChg>
      <pc:sldChg chg="del">
        <pc:chgData name="Raphael Maciel" userId="a3826617107139b3" providerId="LiveId" clId="{9EB6DB21-8165-4FF0-8F37-C6AEDD30B578}" dt="2022-07-05T08:51:05.197" v="0" actId="47"/>
        <pc:sldMkLst>
          <pc:docMk/>
          <pc:sldMk cId="1757870379" sldId="294"/>
        </pc:sldMkLst>
      </pc:sldChg>
      <pc:sldChg chg="del">
        <pc:chgData name="Raphael Maciel" userId="a3826617107139b3" providerId="LiveId" clId="{9EB6DB21-8165-4FF0-8F37-C6AEDD30B578}" dt="2022-07-05T08:51:05.197" v="0" actId="47"/>
        <pc:sldMkLst>
          <pc:docMk/>
          <pc:sldMk cId="2491165773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567B2-33FC-4D3C-8840-0952FD79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812E5A-C892-4CFB-93B5-906DF214C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42FC16-AE72-4D5C-AB5D-7590451B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D6CD4-5274-4FCE-920B-7B939525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5AA446-8A54-4C4C-9A37-469125FC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73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23FF7-233D-4CDB-BB2D-0BA0393E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23BA38-ECFB-4032-92F0-E67D5339D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D3664-5F85-491C-BC8D-C2FD86EE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C34549-E7DD-4420-A13F-4AF907CB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440B2-4E44-4096-A479-2D797D87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9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76D4D4-0DA8-48F2-BB88-2D998A8ED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76660A-71B7-4D26-86D0-49505EF2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E1D5B-0567-416B-84B8-022B2DC7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5B5F79-A687-4173-84DF-EDF962CA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A8DE1-E7EE-4139-8D12-943772D8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12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C4C7-083A-470B-BD22-842F608A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5D2DB-33F3-4014-B13B-BF1CE38A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9B7CC6-B096-4591-A37E-6EBDFB9A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60DDD4-B55B-4070-901E-3EF64995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BBEDE-B049-4F97-9B81-304200AF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8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2F44D-2148-4BAE-BFDB-29A8C7A0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367B4A-0A47-42B1-9194-A5E6FCFE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47F6AB-0A81-41FE-A1C5-7275FBA0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867807-CD77-451B-82B0-B001E872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E84F2-ECDA-4B18-BE93-9C45A295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28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C1DF6-025F-4BA8-849A-D3C33A59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BBA96-C4DE-4643-8D20-BA9D4472A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C8D09B-B44E-4E1D-97CA-1C7746BE9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BDF3CA-E586-4787-8624-7DBA71DE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287C45-943C-4197-B20E-71CA2A83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462DA3-F6A1-4572-8FC0-F1749C86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5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0B057-EFCD-4A46-BD52-24C01659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A9F7D6-232E-4C21-A6E2-8400FED7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B9FE71-B1B6-4948-BC4E-21303AC21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8507B0-5322-43CD-AACB-184BA974B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FD020F-6B28-4041-88BB-6B66FC858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6A8AF2-6263-4316-9DC6-D0248202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04B9A6-7276-4904-9B7D-89400ABC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F69E19-744D-4B3D-97A1-79510C5D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68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2EF0B-91E0-4805-B1D1-13215D4F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BA6895-855A-4E3E-A0F3-D0D7435C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E5F2FE-EE50-413F-9D6D-84AA6384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F54228-D868-46DB-8A51-448EE0D2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37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B54251-404D-46DD-813F-3B829F52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477C84-7F51-4BBD-BFA4-48053C12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92E448-B8B2-414D-99B2-326030EF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4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66301-4987-48B7-96B8-2BAD2804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B00C62-6736-453D-8506-292BD8371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7C0161-BAF3-4268-B11C-E2144A985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56E495-118C-4291-B9B9-17CE77EE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C2AF43-6B9D-404A-B33D-ED1942EB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16414-2C18-47C3-A851-341144CD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00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EC40-B51E-4EE0-A833-F96A427B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CBF18B-FD7F-4F3A-9731-E18BE8CE2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D8BE57-6495-4A20-B529-2324A2A80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9A3331-A2AE-4F7D-B4B7-74C1D71C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20FBF0-B6F4-44EF-8C75-C091DF3F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3B2417-E1A5-4DB2-955F-C55B3A73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5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F72997-56C2-473B-9A2C-C6764812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44BE6E-A92B-49DB-BB64-9427BA59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6ECE6-6A51-4C7A-8D7F-54AE59EDA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06C9-E92D-43D8-87A1-226918BBBAC6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145C3-7834-4F86-9891-C37558531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4A29D-003C-4A19-90F1-2B698603E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C47C3-8DC8-484E-B4C7-4E2AAED8E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6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BD2DF798-B39C-8EF0-1A12-CF8C0DBC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84C5DD6-09CC-4DC3-B72E-AB2807C4D381}"/>
              </a:ext>
            </a:extLst>
          </p:cNvPr>
          <p:cNvSpPr txBox="1"/>
          <p:nvPr/>
        </p:nvSpPr>
        <p:spPr>
          <a:xfrm>
            <a:off x="348628" y="120650"/>
            <a:ext cx="382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CUSTOS DE MANUTENÇÃO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9D75F186-9888-4C3A-972F-61239B3652B0}"/>
              </a:ext>
            </a:extLst>
          </p:cNvPr>
          <p:cNvSpPr/>
          <p:nvPr/>
        </p:nvSpPr>
        <p:spPr>
          <a:xfrm>
            <a:off x="8488541" y="761000"/>
            <a:ext cx="3573757" cy="6017055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61FBA97B-C677-4C8E-9D9D-10D77C3F452C}"/>
              </a:ext>
            </a:extLst>
          </p:cNvPr>
          <p:cNvSpPr/>
          <p:nvPr/>
        </p:nvSpPr>
        <p:spPr>
          <a:xfrm>
            <a:off x="488058" y="761000"/>
            <a:ext cx="7883873" cy="2948400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27B5309-6EA5-41EC-8B5F-4BC401AA8643}"/>
              </a:ext>
            </a:extLst>
          </p:cNvPr>
          <p:cNvSpPr txBox="1"/>
          <p:nvPr/>
        </p:nvSpPr>
        <p:spPr>
          <a:xfrm>
            <a:off x="447367" y="761000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D200"/>
                </a:solidFill>
              </a:rPr>
              <a:t>CUSTO MENSAL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6105C0-8EAA-4DEE-A7B7-D983C9C244D5}"/>
              </a:ext>
            </a:extLst>
          </p:cNvPr>
          <p:cNvSpPr txBox="1"/>
          <p:nvPr/>
        </p:nvSpPr>
        <p:spPr>
          <a:xfrm>
            <a:off x="8488541" y="761000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EQUIPAMENTO </a:t>
            </a: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A8FF00EE-47F6-3DFD-323E-B6C2BF066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83" y="128289"/>
            <a:ext cx="1196050" cy="512767"/>
          </a:xfrm>
          <a:prstGeom prst="rect">
            <a:avLst/>
          </a:prstGeom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CEB2B8D-9591-B127-82B9-DF95A5E91FEF}"/>
              </a:ext>
            </a:extLst>
          </p:cNvPr>
          <p:cNvSpPr/>
          <p:nvPr/>
        </p:nvSpPr>
        <p:spPr>
          <a:xfrm>
            <a:off x="481797" y="3808865"/>
            <a:ext cx="7883873" cy="2948400"/>
          </a:xfrm>
          <a:prstGeom prst="roundRect">
            <a:avLst>
              <a:gd name="adj" fmla="val 0"/>
            </a:avLst>
          </a:prstGeom>
          <a:solidFill>
            <a:srgbClr val="161C31">
              <a:alpha val="30000"/>
            </a:srgbClr>
          </a:solidFill>
          <a:ln cap="flat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B22CF8-CF6E-44A6-A7FB-ADD3FC4F031A}"/>
              </a:ext>
            </a:extLst>
          </p:cNvPr>
          <p:cNvSpPr txBox="1"/>
          <p:nvPr/>
        </p:nvSpPr>
        <p:spPr>
          <a:xfrm>
            <a:off x="481796" y="3888085"/>
            <a:ext cx="208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rgbClr val="FFD200"/>
                </a:solidFill>
              </a:defRPr>
            </a:lvl1pPr>
          </a:lstStyle>
          <a:p>
            <a:r>
              <a:rPr lang="pt-BR" dirty="0"/>
              <a:t>MAIORES IMPACTOS</a:t>
            </a:r>
          </a:p>
        </p:txBody>
      </p:sp>
    </p:spTree>
    <p:extLst>
      <p:ext uri="{BB962C8B-B14F-4D97-AF65-F5344CB8AC3E}">
        <p14:creationId xmlns:p14="http://schemas.microsoft.com/office/powerpoint/2010/main" val="1296592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 Maciel</dc:creator>
  <cp:lastModifiedBy>Raphael Maciel</cp:lastModifiedBy>
  <cp:revision>45</cp:revision>
  <dcterms:created xsi:type="dcterms:W3CDTF">2021-03-14T17:09:00Z</dcterms:created>
  <dcterms:modified xsi:type="dcterms:W3CDTF">2022-07-05T08:51:08Z</dcterms:modified>
</cp:coreProperties>
</file>