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  <a:srgbClr val="FF2F2F"/>
    <a:srgbClr val="FF2D2D"/>
    <a:srgbClr val="07290B"/>
    <a:srgbClr val="28BA06"/>
    <a:srgbClr val="229F05"/>
    <a:srgbClr val="1A7704"/>
    <a:srgbClr val="115806"/>
    <a:srgbClr val="E90000"/>
    <a:srgbClr val="FFE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phael Maciel" userId="a3826617107139b3" providerId="LiveId" clId="{12EBF38A-2CE8-4AD7-AADF-99A616BAFCDC}"/>
    <pc:docChg chg="undo custSel addSld delSld modSld">
      <pc:chgData name="Raphael Maciel" userId="a3826617107139b3" providerId="LiveId" clId="{12EBF38A-2CE8-4AD7-AADF-99A616BAFCDC}" dt="2022-07-03T23:04:07.738" v="687" actId="1076"/>
      <pc:docMkLst>
        <pc:docMk/>
      </pc:docMkLst>
      <pc:sldChg chg="addSp delSp modSp mod">
        <pc:chgData name="Raphael Maciel" userId="a3826617107139b3" providerId="LiveId" clId="{12EBF38A-2CE8-4AD7-AADF-99A616BAFCDC}" dt="2022-07-03T22:33:20.297" v="100" actId="1076"/>
        <pc:sldMkLst>
          <pc:docMk/>
          <pc:sldMk cId="2216926681" sldId="256"/>
        </pc:sldMkLst>
        <pc:spChg chg="mod">
          <ac:chgData name="Raphael Maciel" userId="a3826617107139b3" providerId="LiveId" clId="{12EBF38A-2CE8-4AD7-AADF-99A616BAFCDC}" dt="2022-07-01T03:51:39.267" v="23" actId="6549"/>
          <ac:spMkLst>
            <pc:docMk/>
            <pc:sldMk cId="2216926681" sldId="256"/>
            <ac:spMk id="15" creationId="{2CBDD2B1-2C4A-90EE-3309-1CCD6BCE0B65}"/>
          </ac:spMkLst>
        </pc:spChg>
        <pc:picChg chg="add del mod">
          <ac:chgData name="Raphael Maciel" userId="a3826617107139b3" providerId="LiveId" clId="{12EBF38A-2CE8-4AD7-AADF-99A616BAFCDC}" dt="2022-07-01T03:57:50.110" v="32" actId="478"/>
          <ac:picMkLst>
            <pc:docMk/>
            <pc:sldMk cId="2216926681" sldId="256"/>
            <ac:picMk id="4" creationId="{6885274F-DD31-3238-F1CE-189242934DB0}"/>
          </ac:picMkLst>
        </pc:picChg>
        <pc:picChg chg="mod">
          <ac:chgData name="Raphael Maciel" userId="a3826617107139b3" providerId="LiveId" clId="{12EBF38A-2CE8-4AD7-AADF-99A616BAFCDC}" dt="2022-07-03T22:33:20.297" v="100" actId="1076"/>
          <ac:picMkLst>
            <pc:docMk/>
            <pc:sldMk cId="2216926681" sldId="256"/>
            <ac:picMk id="5" creationId="{926791D0-A621-4747-7B51-37ABEECE8D88}"/>
          </ac:picMkLst>
        </pc:picChg>
        <pc:picChg chg="del">
          <ac:chgData name="Raphael Maciel" userId="a3826617107139b3" providerId="LiveId" clId="{12EBF38A-2CE8-4AD7-AADF-99A616BAFCDC}" dt="2022-07-01T03:51:42.936" v="24" actId="478"/>
          <ac:picMkLst>
            <pc:docMk/>
            <pc:sldMk cId="2216926681" sldId="256"/>
            <ac:picMk id="7" creationId="{A7639965-AD87-6EDE-A3FD-A799CA5C19FC}"/>
          </ac:picMkLst>
        </pc:picChg>
        <pc:picChg chg="add mod">
          <ac:chgData name="Raphael Maciel" userId="a3826617107139b3" providerId="LiveId" clId="{12EBF38A-2CE8-4AD7-AADF-99A616BAFCDC}" dt="2022-07-01T03:51:46.648" v="25" actId="1076"/>
          <ac:picMkLst>
            <pc:docMk/>
            <pc:sldMk cId="2216926681" sldId="256"/>
            <ac:picMk id="8" creationId="{691D5B61-6A0D-5859-3D7D-EAA12D85B36A}"/>
          </ac:picMkLst>
        </pc:picChg>
        <pc:picChg chg="del">
          <ac:chgData name="Raphael Maciel" userId="a3826617107139b3" providerId="LiveId" clId="{12EBF38A-2CE8-4AD7-AADF-99A616BAFCDC}" dt="2022-07-01T04:11:09.759" v="49" actId="478"/>
          <ac:picMkLst>
            <pc:docMk/>
            <pc:sldMk cId="2216926681" sldId="256"/>
            <ac:picMk id="9" creationId="{CB37FB3E-8C88-13CA-3F65-CAE9719B75DA}"/>
          </ac:picMkLst>
        </pc:picChg>
        <pc:picChg chg="del">
          <ac:chgData name="Raphael Maciel" userId="a3826617107139b3" providerId="LiveId" clId="{12EBF38A-2CE8-4AD7-AADF-99A616BAFCDC}" dt="2022-07-01T04:01:37.298" v="40" actId="478"/>
          <ac:picMkLst>
            <pc:docMk/>
            <pc:sldMk cId="2216926681" sldId="256"/>
            <ac:picMk id="17" creationId="{50767CAB-4B76-14ED-BDD0-3D51D5F4379A}"/>
          </ac:picMkLst>
        </pc:picChg>
        <pc:picChg chg="add del mod">
          <ac:chgData name="Raphael Maciel" userId="a3826617107139b3" providerId="LiveId" clId="{12EBF38A-2CE8-4AD7-AADF-99A616BAFCDC}" dt="2022-07-01T03:57:46.420" v="31" actId="478"/>
          <ac:picMkLst>
            <pc:docMk/>
            <pc:sldMk cId="2216926681" sldId="256"/>
            <ac:picMk id="19" creationId="{8F838B04-4806-471E-B5DC-1C6FF48F0E79}"/>
          </ac:picMkLst>
        </pc:picChg>
        <pc:picChg chg="add mod">
          <ac:chgData name="Raphael Maciel" userId="a3826617107139b3" providerId="LiveId" clId="{12EBF38A-2CE8-4AD7-AADF-99A616BAFCDC}" dt="2022-07-01T04:01:43.806" v="43" actId="1076"/>
          <ac:picMkLst>
            <pc:docMk/>
            <pc:sldMk cId="2216926681" sldId="256"/>
            <ac:picMk id="21" creationId="{BCDD6EDB-0D13-EBAE-93A4-2FB910C178C7}"/>
          </ac:picMkLst>
        </pc:picChg>
        <pc:picChg chg="add mod">
          <ac:chgData name="Raphael Maciel" userId="a3826617107139b3" providerId="LiveId" clId="{12EBF38A-2CE8-4AD7-AADF-99A616BAFCDC}" dt="2022-07-01T04:11:11.473" v="50" actId="1076"/>
          <ac:picMkLst>
            <pc:docMk/>
            <pc:sldMk cId="2216926681" sldId="256"/>
            <ac:picMk id="23" creationId="{4D8CB46E-1B0F-F64A-339A-7B1E68AE9D03}"/>
          </ac:picMkLst>
        </pc:picChg>
        <pc:picChg chg="add mod">
          <ac:chgData name="Raphael Maciel" userId="a3826617107139b3" providerId="LiveId" clId="{12EBF38A-2CE8-4AD7-AADF-99A616BAFCDC}" dt="2022-07-01T04:18:18.027" v="97" actId="1076"/>
          <ac:picMkLst>
            <pc:docMk/>
            <pc:sldMk cId="2216926681" sldId="256"/>
            <ac:picMk id="25" creationId="{F884A43B-3FB5-A6C7-5283-26210FD722A7}"/>
          </ac:picMkLst>
        </pc:picChg>
      </pc:sldChg>
      <pc:sldChg chg="del">
        <pc:chgData name="Raphael Maciel" userId="a3826617107139b3" providerId="LiveId" clId="{12EBF38A-2CE8-4AD7-AADF-99A616BAFCDC}" dt="2022-07-01T03:42:23.538" v="1" actId="47"/>
        <pc:sldMkLst>
          <pc:docMk/>
          <pc:sldMk cId="733330203" sldId="277"/>
        </pc:sldMkLst>
      </pc:sldChg>
      <pc:sldChg chg="del">
        <pc:chgData name="Raphael Maciel" userId="a3826617107139b3" providerId="LiveId" clId="{12EBF38A-2CE8-4AD7-AADF-99A616BAFCDC}" dt="2022-07-01T03:42:23.538" v="1" actId="47"/>
        <pc:sldMkLst>
          <pc:docMk/>
          <pc:sldMk cId="3519861750" sldId="278"/>
        </pc:sldMkLst>
      </pc:sldChg>
      <pc:sldChg chg="del">
        <pc:chgData name="Raphael Maciel" userId="a3826617107139b3" providerId="LiveId" clId="{12EBF38A-2CE8-4AD7-AADF-99A616BAFCDC}" dt="2022-07-01T03:42:28.239" v="2" actId="47"/>
        <pc:sldMkLst>
          <pc:docMk/>
          <pc:sldMk cId="2867198190" sldId="279"/>
        </pc:sldMkLst>
      </pc:sldChg>
      <pc:sldChg chg="del">
        <pc:chgData name="Raphael Maciel" userId="a3826617107139b3" providerId="LiveId" clId="{12EBF38A-2CE8-4AD7-AADF-99A616BAFCDC}" dt="2022-07-01T03:42:28.239" v="2" actId="47"/>
        <pc:sldMkLst>
          <pc:docMk/>
          <pc:sldMk cId="459304555" sldId="280"/>
        </pc:sldMkLst>
      </pc:sldChg>
      <pc:sldChg chg="del">
        <pc:chgData name="Raphael Maciel" userId="a3826617107139b3" providerId="LiveId" clId="{12EBF38A-2CE8-4AD7-AADF-99A616BAFCDC}" dt="2022-07-01T03:42:28.239" v="2" actId="47"/>
        <pc:sldMkLst>
          <pc:docMk/>
          <pc:sldMk cId="51840932" sldId="281"/>
        </pc:sldMkLst>
      </pc:sldChg>
      <pc:sldChg chg="del">
        <pc:chgData name="Raphael Maciel" userId="a3826617107139b3" providerId="LiveId" clId="{12EBF38A-2CE8-4AD7-AADF-99A616BAFCDC}" dt="2022-07-01T03:42:28.239" v="2" actId="47"/>
        <pc:sldMkLst>
          <pc:docMk/>
          <pc:sldMk cId="4082032988" sldId="282"/>
        </pc:sldMkLst>
      </pc:sldChg>
      <pc:sldChg chg="del">
        <pc:chgData name="Raphael Maciel" userId="a3826617107139b3" providerId="LiveId" clId="{12EBF38A-2CE8-4AD7-AADF-99A616BAFCDC}" dt="2022-07-01T03:42:28.239" v="2" actId="47"/>
        <pc:sldMkLst>
          <pc:docMk/>
          <pc:sldMk cId="3609578280" sldId="283"/>
        </pc:sldMkLst>
      </pc:sldChg>
      <pc:sldChg chg="del">
        <pc:chgData name="Raphael Maciel" userId="a3826617107139b3" providerId="LiveId" clId="{12EBF38A-2CE8-4AD7-AADF-99A616BAFCDC}" dt="2022-07-01T03:42:23.538" v="1" actId="47"/>
        <pc:sldMkLst>
          <pc:docMk/>
          <pc:sldMk cId="3504556057" sldId="284"/>
        </pc:sldMkLst>
      </pc:sldChg>
      <pc:sldChg chg="del">
        <pc:chgData name="Raphael Maciel" userId="a3826617107139b3" providerId="LiveId" clId="{12EBF38A-2CE8-4AD7-AADF-99A616BAFCDC}" dt="2022-07-01T03:42:23.538" v="1" actId="47"/>
        <pc:sldMkLst>
          <pc:docMk/>
          <pc:sldMk cId="726812936" sldId="285"/>
        </pc:sldMkLst>
      </pc:sldChg>
      <pc:sldChg chg="del">
        <pc:chgData name="Raphael Maciel" userId="a3826617107139b3" providerId="LiveId" clId="{12EBF38A-2CE8-4AD7-AADF-99A616BAFCDC}" dt="2022-07-01T03:42:16.251" v="0" actId="47"/>
        <pc:sldMkLst>
          <pc:docMk/>
          <pc:sldMk cId="1974293738" sldId="288"/>
        </pc:sldMkLst>
      </pc:sldChg>
      <pc:sldChg chg="del">
        <pc:chgData name="Raphael Maciel" userId="a3826617107139b3" providerId="LiveId" clId="{12EBF38A-2CE8-4AD7-AADF-99A616BAFCDC}" dt="2022-07-01T03:42:16.251" v="0" actId="47"/>
        <pc:sldMkLst>
          <pc:docMk/>
          <pc:sldMk cId="978816014" sldId="290"/>
        </pc:sldMkLst>
      </pc:sldChg>
      <pc:sldChg chg="del">
        <pc:chgData name="Raphael Maciel" userId="a3826617107139b3" providerId="LiveId" clId="{12EBF38A-2CE8-4AD7-AADF-99A616BAFCDC}" dt="2022-07-01T03:42:16.251" v="0" actId="47"/>
        <pc:sldMkLst>
          <pc:docMk/>
          <pc:sldMk cId="540062087" sldId="291"/>
        </pc:sldMkLst>
      </pc:sldChg>
      <pc:sldChg chg="del">
        <pc:chgData name="Raphael Maciel" userId="a3826617107139b3" providerId="LiveId" clId="{12EBF38A-2CE8-4AD7-AADF-99A616BAFCDC}" dt="2022-07-01T03:42:16.251" v="0" actId="47"/>
        <pc:sldMkLst>
          <pc:docMk/>
          <pc:sldMk cId="3641091826" sldId="292"/>
        </pc:sldMkLst>
      </pc:sldChg>
      <pc:sldChg chg="del">
        <pc:chgData name="Raphael Maciel" userId="a3826617107139b3" providerId="LiveId" clId="{12EBF38A-2CE8-4AD7-AADF-99A616BAFCDC}" dt="2022-07-01T03:42:16.251" v="0" actId="47"/>
        <pc:sldMkLst>
          <pc:docMk/>
          <pc:sldMk cId="2808744498" sldId="293"/>
        </pc:sldMkLst>
      </pc:sldChg>
      <pc:sldChg chg="addSp delSp modSp mod">
        <pc:chgData name="Raphael Maciel" userId="a3826617107139b3" providerId="LiveId" clId="{12EBF38A-2CE8-4AD7-AADF-99A616BAFCDC}" dt="2022-07-03T23:04:07.738" v="687" actId="1076"/>
        <pc:sldMkLst>
          <pc:docMk/>
          <pc:sldMk cId="1757870379" sldId="294"/>
        </pc:sldMkLst>
        <pc:spChg chg="del">
          <ac:chgData name="Raphael Maciel" userId="a3826617107139b3" providerId="LiveId" clId="{12EBF38A-2CE8-4AD7-AADF-99A616BAFCDC}" dt="2022-07-03T22:40:10.443" v="340" actId="478"/>
          <ac:spMkLst>
            <pc:docMk/>
            <pc:sldMk cId="1757870379" sldId="294"/>
            <ac:spMk id="2" creationId="{B512522A-77BB-F44F-079F-CDD37584BFB1}"/>
          </ac:spMkLst>
        </pc:spChg>
        <pc:spChg chg="add del mod">
          <ac:chgData name="Raphael Maciel" userId="a3826617107139b3" providerId="LiveId" clId="{12EBF38A-2CE8-4AD7-AADF-99A616BAFCDC}" dt="2022-07-03T22:36:33.331" v="238" actId="478"/>
          <ac:spMkLst>
            <pc:docMk/>
            <pc:sldMk cId="1757870379" sldId="294"/>
            <ac:spMk id="4" creationId="{395DE7FD-C74B-141E-E925-BDF89AB2AE19}"/>
          </ac:spMkLst>
        </pc:spChg>
        <pc:spChg chg="mod">
          <ac:chgData name="Raphael Maciel" userId="a3826617107139b3" providerId="LiveId" clId="{12EBF38A-2CE8-4AD7-AADF-99A616BAFCDC}" dt="2022-07-03T22:34:28.094" v="164" actId="20577"/>
          <ac:spMkLst>
            <pc:docMk/>
            <pc:sldMk cId="1757870379" sldId="294"/>
            <ac:spMk id="5" creationId="{A84C5DD6-09CC-4DC3-B72E-AB2807C4D381}"/>
          </ac:spMkLst>
        </pc:spChg>
        <pc:spChg chg="add del mod">
          <ac:chgData name="Raphael Maciel" userId="a3826617107139b3" providerId="LiveId" clId="{12EBF38A-2CE8-4AD7-AADF-99A616BAFCDC}" dt="2022-07-03T22:47:40.285" v="467" actId="478"/>
          <ac:spMkLst>
            <pc:docMk/>
            <pc:sldMk cId="1757870379" sldId="294"/>
            <ac:spMk id="6" creationId="{91B3279D-2B3D-7197-4C3E-90271CC9F706}"/>
          </ac:spMkLst>
        </pc:spChg>
        <pc:spChg chg="add mod">
          <ac:chgData name="Raphael Maciel" userId="a3826617107139b3" providerId="LiveId" clId="{12EBF38A-2CE8-4AD7-AADF-99A616BAFCDC}" dt="2022-07-03T22:49:51.582" v="483" actId="2085"/>
          <ac:spMkLst>
            <pc:docMk/>
            <pc:sldMk cId="1757870379" sldId="294"/>
            <ac:spMk id="8" creationId="{C5C5FCD2-E058-60FE-99C5-AA55E9D26F5D}"/>
          </ac:spMkLst>
        </pc:spChg>
        <pc:spChg chg="mod ord">
          <ac:chgData name="Raphael Maciel" userId="a3826617107139b3" providerId="LiveId" clId="{12EBF38A-2CE8-4AD7-AADF-99A616BAFCDC}" dt="2022-07-03T23:03:07.176" v="685" actId="1038"/>
          <ac:spMkLst>
            <pc:docMk/>
            <pc:sldMk cId="1757870379" sldId="294"/>
            <ac:spMk id="23" creationId="{10701036-52FD-45C0-9E8D-62A5517FDD5F}"/>
          </ac:spMkLst>
        </pc:spChg>
        <pc:spChg chg="add mod">
          <ac:chgData name="Raphael Maciel" userId="a3826617107139b3" providerId="LiveId" clId="{12EBF38A-2CE8-4AD7-AADF-99A616BAFCDC}" dt="2022-07-03T23:02:20.859" v="672" actId="14100"/>
          <ac:spMkLst>
            <pc:docMk/>
            <pc:sldMk cId="1757870379" sldId="294"/>
            <ac:spMk id="24" creationId="{5BF057A2-7548-4DC6-24FD-17160683BE0E}"/>
          </ac:spMkLst>
        </pc:spChg>
        <pc:spChg chg="add del mod">
          <ac:chgData name="Raphael Maciel" userId="a3826617107139b3" providerId="LiveId" clId="{12EBF38A-2CE8-4AD7-AADF-99A616BAFCDC}" dt="2022-07-03T22:36:50.203" v="245" actId="478"/>
          <ac:spMkLst>
            <pc:docMk/>
            <pc:sldMk cId="1757870379" sldId="294"/>
            <ac:spMk id="25" creationId="{0518DC4B-5B1D-55F7-43D4-C7FE116E30FC}"/>
          </ac:spMkLst>
        </pc:spChg>
        <pc:spChg chg="add del mod">
          <ac:chgData name="Raphael Maciel" userId="a3826617107139b3" providerId="LiveId" clId="{12EBF38A-2CE8-4AD7-AADF-99A616BAFCDC}" dt="2022-07-03T22:36:50.203" v="245" actId="478"/>
          <ac:spMkLst>
            <pc:docMk/>
            <pc:sldMk cId="1757870379" sldId="294"/>
            <ac:spMk id="26" creationId="{FE23491B-9E3D-F1EF-53BF-BE6452C72320}"/>
          </ac:spMkLst>
        </pc:spChg>
        <pc:spChg chg="mod">
          <ac:chgData name="Raphael Maciel" userId="a3826617107139b3" providerId="LiveId" clId="{12EBF38A-2CE8-4AD7-AADF-99A616BAFCDC}" dt="2022-07-03T22:45:21.551" v="449" actId="207"/>
          <ac:spMkLst>
            <pc:docMk/>
            <pc:sldMk cId="1757870379" sldId="294"/>
            <ac:spMk id="27" creationId="{B27B5309-6EA5-41EC-8B5F-4BC401AA8643}"/>
          </ac:spMkLst>
        </pc:spChg>
        <pc:spChg chg="del">
          <ac:chgData name="Raphael Maciel" userId="a3826617107139b3" providerId="LiveId" clId="{12EBF38A-2CE8-4AD7-AADF-99A616BAFCDC}" dt="2022-07-03T22:36:37.541" v="242" actId="478"/>
          <ac:spMkLst>
            <pc:docMk/>
            <pc:sldMk cId="1757870379" sldId="294"/>
            <ac:spMk id="28" creationId="{9DB22CF8-CF6E-44A6-A7FB-ADD3FC4F031A}"/>
          </ac:spMkLst>
        </pc:spChg>
        <pc:spChg chg="del">
          <ac:chgData name="Raphael Maciel" userId="a3826617107139b3" providerId="LiveId" clId="{12EBF38A-2CE8-4AD7-AADF-99A616BAFCDC}" dt="2022-07-03T22:36:36.294" v="240" actId="478"/>
          <ac:spMkLst>
            <pc:docMk/>
            <pc:sldMk cId="1757870379" sldId="294"/>
            <ac:spMk id="29" creationId="{0FF87B5A-E520-441C-8059-9BA6E7C11E68}"/>
          </ac:spMkLst>
        </pc:spChg>
        <pc:spChg chg="add mod">
          <ac:chgData name="Raphael Maciel" userId="a3826617107139b3" providerId="LiveId" clId="{12EBF38A-2CE8-4AD7-AADF-99A616BAFCDC}" dt="2022-07-03T22:59:01.402" v="605" actId="571"/>
          <ac:spMkLst>
            <pc:docMk/>
            <pc:sldMk cId="1757870379" sldId="294"/>
            <ac:spMk id="30" creationId="{55D4C6C2-F425-B8EF-65E4-607AD112D8BF}"/>
          </ac:spMkLst>
        </pc:spChg>
        <pc:spChg chg="del">
          <ac:chgData name="Raphael Maciel" userId="a3826617107139b3" providerId="LiveId" clId="{12EBF38A-2CE8-4AD7-AADF-99A616BAFCDC}" dt="2022-07-03T22:34:45.626" v="171" actId="478"/>
          <ac:spMkLst>
            <pc:docMk/>
            <pc:sldMk cId="1757870379" sldId="294"/>
            <ac:spMk id="30" creationId="{E5C090F1-B02D-4325-B10D-546337FBC9FB}"/>
          </ac:spMkLst>
        </pc:spChg>
        <pc:spChg chg="add mod">
          <ac:chgData name="Raphael Maciel" userId="a3826617107139b3" providerId="LiveId" clId="{12EBF38A-2CE8-4AD7-AADF-99A616BAFCDC}" dt="2022-07-03T23:03:02.647" v="681" actId="1076"/>
          <ac:spMkLst>
            <pc:docMk/>
            <pc:sldMk cId="1757870379" sldId="294"/>
            <ac:spMk id="31" creationId="{B8F08FC4-36B5-5163-CCA2-3AB05A432A9A}"/>
          </ac:spMkLst>
        </pc:spChg>
        <pc:spChg chg="del">
          <ac:chgData name="Raphael Maciel" userId="a3826617107139b3" providerId="LiveId" clId="{12EBF38A-2CE8-4AD7-AADF-99A616BAFCDC}" dt="2022-07-03T22:34:46.273" v="172" actId="478"/>
          <ac:spMkLst>
            <pc:docMk/>
            <pc:sldMk cId="1757870379" sldId="294"/>
            <ac:spMk id="31" creationId="{BF6105C0-8EAA-4DEE-A7B7-D983C9C244D5}"/>
          </ac:spMkLst>
        </pc:spChg>
        <pc:spChg chg="add del mod">
          <ac:chgData name="Raphael Maciel" userId="a3826617107139b3" providerId="LiveId" clId="{12EBF38A-2CE8-4AD7-AADF-99A616BAFCDC}" dt="2022-07-03T22:36:50.203" v="245" actId="478"/>
          <ac:spMkLst>
            <pc:docMk/>
            <pc:sldMk cId="1757870379" sldId="294"/>
            <ac:spMk id="32" creationId="{A3DA86D7-3C87-2071-B9B4-0474706A04A1}"/>
          </ac:spMkLst>
        </pc:spChg>
        <pc:spChg chg="add mod">
          <ac:chgData name="Raphael Maciel" userId="a3826617107139b3" providerId="LiveId" clId="{12EBF38A-2CE8-4AD7-AADF-99A616BAFCDC}" dt="2022-07-03T23:03:02.647" v="681" actId="1076"/>
          <ac:spMkLst>
            <pc:docMk/>
            <pc:sldMk cId="1757870379" sldId="294"/>
            <ac:spMk id="32" creationId="{CCA88C63-752E-75BD-8CD3-D60A455D309F}"/>
          </ac:spMkLst>
        </pc:spChg>
        <pc:spChg chg="add mod">
          <ac:chgData name="Raphael Maciel" userId="a3826617107139b3" providerId="LiveId" clId="{12EBF38A-2CE8-4AD7-AADF-99A616BAFCDC}" dt="2022-07-03T23:02:45.199" v="680" actId="14100"/>
          <ac:spMkLst>
            <pc:docMk/>
            <pc:sldMk cId="1757870379" sldId="294"/>
            <ac:spMk id="33" creationId="{499A8076-BE28-750E-6D7E-BEAFDD555469}"/>
          </ac:spMkLst>
        </pc:spChg>
        <pc:spChg chg="add mod">
          <ac:chgData name="Raphael Maciel" userId="a3826617107139b3" providerId="LiveId" clId="{12EBF38A-2CE8-4AD7-AADF-99A616BAFCDC}" dt="2022-07-03T23:02:30.974" v="679" actId="1036"/>
          <ac:spMkLst>
            <pc:docMk/>
            <pc:sldMk cId="1757870379" sldId="294"/>
            <ac:spMk id="34" creationId="{0A6CF30F-9595-56D5-C508-695347CD1966}"/>
          </ac:spMkLst>
        </pc:spChg>
        <pc:spChg chg="add mod">
          <ac:chgData name="Raphael Maciel" userId="a3826617107139b3" providerId="LiveId" clId="{12EBF38A-2CE8-4AD7-AADF-99A616BAFCDC}" dt="2022-07-03T23:02:30.974" v="679" actId="1036"/>
          <ac:spMkLst>
            <pc:docMk/>
            <pc:sldMk cId="1757870379" sldId="294"/>
            <ac:spMk id="35" creationId="{E739201D-563D-3E1C-58AB-744356911AE6}"/>
          </ac:spMkLst>
        </pc:spChg>
        <pc:spChg chg="add mod">
          <ac:chgData name="Raphael Maciel" userId="a3826617107139b3" providerId="LiveId" clId="{12EBF38A-2CE8-4AD7-AADF-99A616BAFCDC}" dt="2022-07-03T23:02:04.612" v="671" actId="1076"/>
          <ac:spMkLst>
            <pc:docMk/>
            <pc:sldMk cId="1757870379" sldId="294"/>
            <ac:spMk id="36" creationId="{F0D32385-22E1-3405-0722-F62F10114AB9}"/>
          </ac:spMkLst>
        </pc:spChg>
        <pc:spChg chg="add mod">
          <ac:chgData name="Raphael Maciel" userId="a3826617107139b3" providerId="LiveId" clId="{12EBF38A-2CE8-4AD7-AADF-99A616BAFCDC}" dt="2022-07-03T23:02:30.974" v="679" actId="1036"/>
          <ac:spMkLst>
            <pc:docMk/>
            <pc:sldMk cId="1757870379" sldId="294"/>
            <ac:spMk id="37" creationId="{164F98F4-9EBD-64A0-AAB0-24ECCF604F75}"/>
          </ac:spMkLst>
        </pc:spChg>
        <pc:spChg chg="add mod">
          <ac:chgData name="Raphael Maciel" userId="a3826617107139b3" providerId="LiveId" clId="{12EBF38A-2CE8-4AD7-AADF-99A616BAFCDC}" dt="2022-07-03T23:03:02.647" v="681" actId="1076"/>
          <ac:spMkLst>
            <pc:docMk/>
            <pc:sldMk cId="1757870379" sldId="294"/>
            <ac:spMk id="38" creationId="{3B8D8573-87EA-BC6D-7286-0BB128B7D3F2}"/>
          </ac:spMkLst>
        </pc:spChg>
        <pc:spChg chg="del">
          <ac:chgData name="Raphael Maciel" userId="a3826617107139b3" providerId="LiveId" clId="{12EBF38A-2CE8-4AD7-AADF-99A616BAFCDC}" dt="2022-07-03T22:40:09.288" v="339" actId="478"/>
          <ac:spMkLst>
            <pc:docMk/>
            <pc:sldMk cId="1757870379" sldId="294"/>
            <ac:spMk id="38" creationId="{53AF81C0-58B6-819C-557E-68D393695D62}"/>
          </ac:spMkLst>
        </pc:spChg>
        <pc:spChg chg="add mod">
          <ac:chgData name="Raphael Maciel" userId="a3826617107139b3" providerId="LiveId" clId="{12EBF38A-2CE8-4AD7-AADF-99A616BAFCDC}" dt="2022-07-03T23:04:07.738" v="687" actId="1076"/>
          <ac:spMkLst>
            <pc:docMk/>
            <pc:sldMk cId="1757870379" sldId="294"/>
            <ac:spMk id="39" creationId="{7427C3EC-17F5-09AF-3E73-8EF3E3CF53C1}"/>
          </ac:spMkLst>
        </pc:spChg>
        <pc:spChg chg="del">
          <ac:chgData name="Raphael Maciel" userId="a3826617107139b3" providerId="LiveId" clId="{12EBF38A-2CE8-4AD7-AADF-99A616BAFCDC}" dt="2022-07-03T22:40:09.288" v="339" actId="478"/>
          <ac:spMkLst>
            <pc:docMk/>
            <pc:sldMk cId="1757870379" sldId="294"/>
            <ac:spMk id="39" creationId="{B8D46766-635E-FEE3-416A-CF772A70F747}"/>
          </ac:spMkLst>
        </pc:spChg>
        <pc:spChg chg="add mod">
          <ac:chgData name="Raphael Maciel" userId="a3826617107139b3" providerId="LiveId" clId="{12EBF38A-2CE8-4AD7-AADF-99A616BAFCDC}" dt="2022-07-03T23:03:53.655" v="686" actId="554"/>
          <ac:spMkLst>
            <pc:docMk/>
            <pc:sldMk cId="1757870379" sldId="294"/>
            <ac:spMk id="40" creationId="{387D6AF8-998F-125E-5424-B3B67602812A}"/>
          </ac:spMkLst>
        </pc:spChg>
        <pc:spChg chg="add mod">
          <ac:chgData name="Raphael Maciel" userId="a3826617107139b3" providerId="LiveId" clId="{12EBF38A-2CE8-4AD7-AADF-99A616BAFCDC}" dt="2022-07-03T23:03:07.176" v="685" actId="1038"/>
          <ac:spMkLst>
            <pc:docMk/>
            <pc:sldMk cId="1757870379" sldId="294"/>
            <ac:spMk id="41" creationId="{DA948A89-8D37-CFEA-D656-4457D775CB07}"/>
          </ac:spMkLst>
        </pc:spChg>
        <pc:spChg chg="mod">
          <ac:chgData name="Raphael Maciel" userId="a3826617107139b3" providerId="LiveId" clId="{12EBF38A-2CE8-4AD7-AADF-99A616BAFCDC}" dt="2022-07-03T23:03:53.655" v="686" actId="554"/>
          <ac:spMkLst>
            <pc:docMk/>
            <pc:sldMk cId="1757870379" sldId="294"/>
            <ac:spMk id="42" creationId="{7E04CA47-9919-40D2-8D29-08B59C760178}"/>
          </ac:spMkLst>
        </pc:spChg>
        <pc:spChg chg="add del mod">
          <ac:chgData name="Raphael Maciel" userId="a3826617107139b3" providerId="LiveId" clId="{12EBF38A-2CE8-4AD7-AADF-99A616BAFCDC}" dt="2022-07-03T23:00:44.642" v="642" actId="478"/>
          <ac:spMkLst>
            <pc:docMk/>
            <pc:sldMk cId="1757870379" sldId="294"/>
            <ac:spMk id="43" creationId="{CE322DE5-F6B4-7674-90AC-5181471B497D}"/>
          </ac:spMkLst>
        </pc:spChg>
        <pc:spChg chg="add mod">
          <ac:chgData name="Raphael Maciel" userId="a3826617107139b3" providerId="LiveId" clId="{12EBF38A-2CE8-4AD7-AADF-99A616BAFCDC}" dt="2022-07-03T23:03:53.655" v="686" actId="554"/>
          <ac:spMkLst>
            <pc:docMk/>
            <pc:sldMk cId="1757870379" sldId="294"/>
            <ac:spMk id="44" creationId="{DCB1B34C-CB8C-26FA-167E-593C5F529EB3}"/>
          </ac:spMkLst>
        </pc:spChg>
        <pc:spChg chg="del">
          <ac:chgData name="Raphael Maciel" userId="a3826617107139b3" providerId="LiveId" clId="{12EBF38A-2CE8-4AD7-AADF-99A616BAFCDC}" dt="2022-07-03T22:34:44.117" v="170" actId="478"/>
          <ac:spMkLst>
            <pc:docMk/>
            <pc:sldMk cId="1757870379" sldId="294"/>
            <ac:spMk id="45" creationId="{85953A20-707E-4495-8C0C-BF3809014E51}"/>
          </ac:spMkLst>
        </pc:spChg>
        <pc:spChg chg="add mod">
          <ac:chgData name="Raphael Maciel" userId="a3826617107139b3" providerId="LiveId" clId="{12EBF38A-2CE8-4AD7-AADF-99A616BAFCDC}" dt="2022-07-03T23:04:07.738" v="687" actId="1076"/>
          <ac:spMkLst>
            <pc:docMk/>
            <pc:sldMk cId="1757870379" sldId="294"/>
            <ac:spMk id="45" creationId="{EEEFAAD3-3FE7-3C7B-912C-08221B2F9656}"/>
          </ac:spMkLst>
        </pc:spChg>
        <pc:spChg chg="add del mod">
          <ac:chgData name="Raphael Maciel" userId="a3826617107139b3" providerId="LiveId" clId="{12EBF38A-2CE8-4AD7-AADF-99A616BAFCDC}" dt="2022-07-03T23:00:11.131" v="622" actId="478"/>
          <ac:spMkLst>
            <pc:docMk/>
            <pc:sldMk cId="1757870379" sldId="294"/>
            <ac:spMk id="46" creationId="{61EC36FE-37E8-FC03-FE83-92DE7E8AB059}"/>
          </ac:spMkLst>
        </pc:spChg>
        <pc:spChg chg="add del mod">
          <ac:chgData name="Raphael Maciel" userId="a3826617107139b3" providerId="LiveId" clId="{12EBF38A-2CE8-4AD7-AADF-99A616BAFCDC}" dt="2022-07-03T23:00:09.335" v="619" actId="478"/>
          <ac:spMkLst>
            <pc:docMk/>
            <pc:sldMk cId="1757870379" sldId="294"/>
            <ac:spMk id="47" creationId="{448074D8-2182-6EE3-281F-E2F0CFB8DB3E}"/>
          </ac:spMkLst>
        </pc:spChg>
        <pc:spChg chg="del">
          <ac:chgData name="Raphael Maciel" userId="a3826617107139b3" providerId="LiveId" clId="{12EBF38A-2CE8-4AD7-AADF-99A616BAFCDC}" dt="2022-07-03T22:34:43.215" v="169" actId="478"/>
          <ac:spMkLst>
            <pc:docMk/>
            <pc:sldMk cId="1757870379" sldId="294"/>
            <ac:spMk id="48" creationId="{9D75F186-9888-4C3A-972F-61239B3652B0}"/>
          </ac:spMkLst>
        </pc:spChg>
        <pc:spChg chg="add mod">
          <ac:chgData name="Raphael Maciel" userId="a3826617107139b3" providerId="LiveId" clId="{12EBF38A-2CE8-4AD7-AADF-99A616BAFCDC}" dt="2022-07-03T23:04:07.738" v="687" actId="1076"/>
          <ac:spMkLst>
            <pc:docMk/>
            <pc:sldMk cId="1757870379" sldId="294"/>
            <ac:spMk id="48" creationId="{FB8695AC-6165-B058-5F19-C8EB1A2C38C4}"/>
          </ac:spMkLst>
        </pc:spChg>
        <pc:spChg chg="mod">
          <ac:chgData name="Raphael Maciel" userId="a3826617107139b3" providerId="LiveId" clId="{12EBF38A-2CE8-4AD7-AADF-99A616BAFCDC}" dt="2022-07-03T23:02:45.199" v="680" actId="14100"/>
          <ac:spMkLst>
            <pc:docMk/>
            <pc:sldMk cId="1757870379" sldId="294"/>
            <ac:spMk id="49" creationId="{61FBA97B-C677-4C8E-9D9D-10D77C3F452C}"/>
          </ac:spMkLst>
        </pc:spChg>
        <pc:spChg chg="add mod">
          <ac:chgData name="Raphael Maciel" userId="a3826617107139b3" providerId="LiveId" clId="{12EBF38A-2CE8-4AD7-AADF-99A616BAFCDC}" dt="2022-07-03T23:04:07.738" v="687" actId="1076"/>
          <ac:spMkLst>
            <pc:docMk/>
            <pc:sldMk cId="1757870379" sldId="294"/>
            <ac:spMk id="50" creationId="{22ED08C0-DF33-8B6F-BC3D-68C18EACD13C}"/>
          </ac:spMkLst>
        </pc:spChg>
        <pc:spChg chg="del">
          <ac:chgData name="Raphael Maciel" userId="a3826617107139b3" providerId="LiveId" clId="{12EBF38A-2CE8-4AD7-AADF-99A616BAFCDC}" dt="2022-07-03T22:36:36.785" v="241" actId="478"/>
          <ac:spMkLst>
            <pc:docMk/>
            <pc:sldMk cId="1757870379" sldId="294"/>
            <ac:spMk id="50" creationId="{26BB88CD-7BC0-462C-BBF6-FB075F30BDD0}"/>
          </ac:spMkLst>
        </pc:spChg>
        <pc:spChg chg="mod">
          <ac:chgData name="Raphael Maciel" userId="a3826617107139b3" providerId="LiveId" clId="{12EBF38A-2CE8-4AD7-AADF-99A616BAFCDC}" dt="2022-07-03T23:03:07.176" v="685" actId="1038"/>
          <ac:spMkLst>
            <pc:docMk/>
            <pc:sldMk cId="1757870379" sldId="294"/>
            <ac:spMk id="51" creationId="{7D86F84F-059E-0A17-DBD7-52FEBEA5040B}"/>
          </ac:spMkLst>
        </pc:spChg>
        <pc:spChg chg="add mod">
          <ac:chgData name="Raphael Maciel" userId="a3826617107139b3" providerId="LiveId" clId="{12EBF38A-2CE8-4AD7-AADF-99A616BAFCDC}" dt="2022-07-03T23:03:53.655" v="686" actId="554"/>
          <ac:spMkLst>
            <pc:docMk/>
            <pc:sldMk cId="1757870379" sldId="294"/>
            <ac:spMk id="52" creationId="{2824FF6F-85C0-D3CC-FC71-F925E5F64233}"/>
          </ac:spMkLst>
        </pc:spChg>
        <pc:spChg chg="add del mod">
          <ac:chgData name="Raphael Maciel" userId="a3826617107139b3" providerId="LiveId" clId="{12EBF38A-2CE8-4AD7-AADF-99A616BAFCDC}" dt="2022-07-03T23:00:10.265" v="621" actId="478"/>
          <ac:spMkLst>
            <pc:docMk/>
            <pc:sldMk cId="1757870379" sldId="294"/>
            <ac:spMk id="53" creationId="{1A9496AE-0F42-2BB0-6B7A-81F06DB7352F}"/>
          </ac:spMkLst>
        </pc:spChg>
        <pc:spChg chg="add del mod">
          <ac:chgData name="Raphael Maciel" userId="a3826617107139b3" providerId="LiveId" clId="{12EBF38A-2CE8-4AD7-AADF-99A616BAFCDC}" dt="2022-07-03T23:00:09.852" v="620" actId="478"/>
          <ac:spMkLst>
            <pc:docMk/>
            <pc:sldMk cId="1757870379" sldId="294"/>
            <ac:spMk id="54" creationId="{138BC42D-16E4-E7BF-7270-B6FEE85104C4}"/>
          </ac:spMkLst>
        </pc:spChg>
        <pc:spChg chg="add mod">
          <ac:chgData name="Raphael Maciel" userId="a3826617107139b3" providerId="LiveId" clId="{12EBF38A-2CE8-4AD7-AADF-99A616BAFCDC}" dt="2022-07-03T23:04:07.738" v="687" actId="1076"/>
          <ac:spMkLst>
            <pc:docMk/>
            <pc:sldMk cId="1757870379" sldId="294"/>
            <ac:spMk id="55" creationId="{42135B44-615D-ABD1-7A98-9DE53BB4F98F}"/>
          </ac:spMkLst>
        </pc:spChg>
        <pc:spChg chg="del">
          <ac:chgData name="Raphael Maciel" userId="a3826617107139b3" providerId="LiveId" clId="{12EBF38A-2CE8-4AD7-AADF-99A616BAFCDC}" dt="2022-07-03T22:36:35.051" v="239" actId="478"/>
          <ac:spMkLst>
            <pc:docMk/>
            <pc:sldMk cId="1757870379" sldId="294"/>
            <ac:spMk id="55" creationId="{96B75020-9752-401F-B4C2-00A092E9DD1D}"/>
          </ac:spMkLst>
        </pc:spChg>
        <pc:spChg chg="add del mod">
          <ac:chgData name="Raphael Maciel" userId="a3826617107139b3" providerId="LiveId" clId="{12EBF38A-2CE8-4AD7-AADF-99A616BAFCDC}" dt="2022-07-03T22:48:53.560" v="475" actId="478"/>
          <ac:spMkLst>
            <pc:docMk/>
            <pc:sldMk cId="1757870379" sldId="294"/>
            <ac:spMk id="57" creationId="{1A9D7EFF-5B1D-2618-B734-437A954228CC}"/>
          </ac:spMkLst>
        </pc:spChg>
        <pc:spChg chg="add mod">
          <ac:chgData name="Raphael Maciel" userId="a3826617107139b3" providerId="LiveId" clId="{12EBF38A-2CE8-4AD7-AADF-99A616BAFCDC}" dt="2022-07-03T23:04:07.738" v="687" actId="1076"/>
          <ac:spMkLst>
            <pc:docMk/>
            <pc:sldMk cId="1757870379" sldId="294"/>
            <ac:spMk id="57" creationId="{96B720A8-EE67-E7E3-5D36-89255E285944}"/>
          </ac:spMkLst>
        </pc:spChg>
        <pc:spChg chg="add mod">
          <ac:chgData name="Raphael Maciel" userId="a3826617107139b3" providerId="LiveId" clId="{12EBF38A-2CE8-4AD7-AADF-99A616BAFCDC}" dt="2022-07-03T22:50:03.209" v="487" actId="1076"/>
          <ac:spMkLst>
            <pc:docMk/>
            <pc:sldMk cId="1757870379" sldId="294"/>
            <ac:spMk id="58" creationId="{415EAC5C-62E8-3803-528A-ABAF10546DEC}"/>
          </ac:spMkLst>
        </pc:spChg>
        <pc:spChg chg="add mod">
          <ac:chgData name="Raphael Maciel" userId="a3826617107139b3" providerId="LiveId" clId="{12EBF38A-2CE8-4AD7-AADF-99A616BAFCDC}" dt="2022-07-03T22:50:08.381" v="490" actId="1076"/>
          <ac:spMkLst>
            <pc:docMk/>
            <pc:sldMk cId="1757870379" sldId="294"/>
            <ac:spMk id="59" creationId="{EA5124CB-1E65-01E6-CCFF-ACE259911DD4}"/>
          </ac:spMkLst>
        </pc:spChg>
        <pc:picChg chg="del">
          <ac:chgData name="Raphael Maciel" userId="a3826617107139b3" providerId="LiveId" clId="{12EBF38A-2CE8-4AD7-AADF-99A616BAFCDC}" dt="2022-07-03T22:39:49.630" v="334" actId="478"/>
          <ac:picMkLst>
            <pc:docMk/>
            <pc:sldMk cId="1757870379" sldId="294"/>
            <ac:picMk id="3" creationId="{A8FF00EE-47F6-3DFD-323E-B6C2BF066E17}"/>
          </ac:picMkLst>
        </pc:picChg>
        <pc:picChg chg="del">
          <ac:chgData name="Raphael Maciel" userId="a3826617107139b3" providerId="LiveId" clId="{12EBF38A-2CE8-4AD7-AADF-99A616BAFCDC}" dt="2022-07-03T22:42:41.422" v="437" actId="478"/>
          <ac:picMkLst>
            <pc:docMk/>
            <pc:sldMk cId="1757870379" sldId="294"/>
            <ac:picMk id="7" creationId="{BD2DF798-B39C-8EF0-1A12-CF8C0DBC0CA1}"/>
          </ac:picMkLst>
        </pc:picChg>
        <pc:picChg chg="del">
          <ac:chgData name="Raphael Maciel" userId="a3826617107139b3" providerId="LiveId" clId="{12EBF38A-2CE8-4AD7-AADF-99A616BAFCDC}" dt="2022-07-03T22:34:35.787" v="168" actId="478"/>
          <ac:picMkLst>
            <pc:docMk/>
            <pc:sldMk cId="1757870379" sldId="294"/>
            <ac:picMk id="21" creationId="{29A5E8E8-30AA-31DE-76DA-C95FE3F5300E}"/>
          </ac:picMkLst>
        </pc:picChg>
        <pc:picChg chg="add mod modCrop">
          <ac:chgData name="Raphael Maciel" userId="a3826617107139b3" providerId="LiveId" clId="{12EBF38A-2CE8-4AD7-AADF-99A616BAFCDC}" dt="2022-07-03T22:58:04.186" v="504" actId="1076"/>
          <ac:picMkLst>
            <pc:docMk/>
            <pc:sldMk cId="1757870379" sldId="294"/>
            <ac:picMk id="28" creationId="{649B1423-0357-6FA7-29A2-580BBFEA7904}"/>
          </ac:picMkLst>
        </pc:picChg>
        <pc:picChg chg="add mod modCrop">
          <ac:chgData name="Raphael Maciel" userId="a3826617107139b3" providerId="LiveId" clId="{12EBF38A-2CE8-4AD7-AADF-99A616BAFCDC}" dt="2022-07-03T22:58:04.186" v="504" actId="1076"/>
          <ac:picMkLst>
            <pc:docMk/>
            <pc:sldMk cId="1757870379" sldId="294"/>
            <ac:picMk id="29" creationId="{416EB72D-36BE-8C58-9071-FDDC86BF7849}"/>
          </ac:picMkLst>
        </pc:picChg>
        <pc:picChg chg="add mod ord">
          <ac:chgData name="Raphael Maciel" userId="a3826617107139b3" providerId="LiveId" clId="{12EBF38A-2CE8-4AD7-AADF-99A616BAFCDC}" dt="2022-07-03T22:42:48.638" v="439" actId="167"/>
          <ac:picMkLst>
            <pc:docMk/>
            <pc:sldMk cId="1757870379" sldId="294"/>
            <ac:picMk id="56" creationId="{43CF10D5-9072-E025-0713-CF97F14CD925}"/>
          </ac:picMkLst>
        </pc:picChg>
        <pc:picChg chg="add del mod">
          <ac:chgData name="Raphael Maciel" userId="a3826617107139b3" providerId="LiveId" clId="{12EBF38A-2CE8-4AD7-AADF-99A616BAFCDC}" dt="2022-07-03T22:45:08.330" v="445" actId="478"/>
          <ac:picMkLst>
            <pc:docMk/>
            <pc:sldMk cId="1757870379" sldId="294"/>
            <ac:picMk id="1026" creationId="{223CF224-9DD2-E85C-47D2-334863CA409E}"/>
          </ac:picMkLst>
        </pc:picChg>
      </pc:sldChg>
      <pc:sldChg chg="delSp add mod">
        <pc:chgData name="Raphael Maciel" userId="a3826617107139b3" providerId="LiveId" clId="{12EBF38A-2CE8-4AD7-AADF-99A616BAFCDC}" dt="2022-07-03T22:32:46.553" v="99" actId="478"/>
        <pc:sldMkLst>
          <pc:docMk/>
          <pc:sldMk cId="202511015" sldId="297"/>
        </pc:sldMkLst>
        <pc:picChg chg="del">
          <ac:chgData name="Raphael Maciel" userId="a3826617107139b3" providerId="LiveId" clId="{12EBF38A-2CE8-4AD7-AADF-99A616BAFCDC}" dt="2022-07-03T22:32:46.553" v="99" actId="478"/>
          <ac:picMkLst>
            <pc:docMk/>
            <pc:sldMk cId="202511015" sldId="297"/>
            <ac:picMk id="21" creationId="{29A5E8E8-30AA-31DE-76DA-C95FE3F5300E}"/>
          </ac:picMkLst>
        </pc:picChg>
      </pc:sldChg>
      <pc:sldChg chg="addSp delSp modSp new mod">
        <pc:chgData name="Raphael Maciel" userId="a3826617107139b3" providerId="LiveId" clId="{12EBF38A-2CE8-4AD7-AADF-99A616BAFCDC}" dt="2022-07-03T22:42:38.429" v="436" actId="962"/>
        <pc:sldMkLst>
          <pc:docMk/>
          <pc:sldMk cId="3411362824" sldId="298"/>
        </pc:sldMkLst>
        <pc:spChg chg="del">
          <ac:chgData name="Raphael Maciel" userId="a3826617107139b3" providerId="LiveId" clId="{12EBF38A-2CE8-4AD7-AADF-99A616BAFCDC}" dt="2022-07-03T22:42:33.984" v="433" actId="478"/>
          <ac:spMkLst>
            <pc:docMk/>
            <pc:sldMk cId="3411362824" sldId="298"/>
            <ac:spMk id="2" creationId="{14972A19-43D7-5B4B-1FBF-46D77A91B8FD}"/>
          </ac:spMkLst>
        </pc:spChg>
        <pc:spChg chg="del">
          <ac:chgData name="Raphael Maciel" userId="a3826617107139b3" providerId="LiveId" clId="{12EBF38A-2CE8-4AD7-AADF-99A616BAFCDC}" dt="2022-07-03T22:42:33.984" v="433" actId="478"/>
          <ac:spMkLst>
            <pc:docMk/>
            <pc:sldMk cId="3411362824" sldId="298"/>
            <ac:spMk id="3" creationId="{9416898F-915F-BCE1-3A41-C9869D2E5825}"/>
          </ac:spMkLst>
        </pc:spChg>
        <pc:picChg chg="add mod">
          <ac:chgData name="Raphael Maciel" userId="a3826617107139b3" providerId="LiveId" clId="{12EBF38A-2CE8-4AD7-AADF-99A616BAFCDC}" dt="2022-07-03T22:42:38.429" v="436" actId="962"/>
          <ac:picMkLst>
            <pc:docMk/>
            <pc:sldMk cId="3411362824" sldId="298"/>
            <ac:picMk id="5" creationId="{6F43F314-4DAA-4918-F6F9-2162341A4946}"/>
          </ac:picMkLst>
        </pc:picChg>
      </pc:sldChg>
    </pc:docChg>
  </pc:docChgLst>
  <pc:docChgLst>
    <pc:chgData name="Raphael Maciel" userId="a3826617107139b3" providerId="LiveId" clId="{75D36D22-FCB0-4B83-92B0-8BF18D41440B}"/>
    <pc:docChg chg="delSld">
      <pc:chgData name="Raphael Maciel" userId="a3826617107139b3" providerId="LiveId" clId="{75D36D22-FCB0-4B83-92B0-8BF18D41440B}" dt="2022-07-06T01:29:15.083" v="1" actId="47"/>
      <pc:docMkLst>
        <pc:docMk/>
      </pc:docMkLst>
      <pc:sldChg chg="del">
        <pc:chgData name="Raphael Maciel" userId="a3826617107139b3" providerId="LiveId" clId="{75D36D22-FCB0-4B83-92B0-8BF18D41440B}" dt="2022-07-06T01:29:11.708" v="0" actId="47"/>
        <pc:sldMkLst>
          <pc:docMk/>
          <pc:sldMk cId="2216926681" sldId="256"/>
        </pc:sldMkLst>
      </pc:sldChg>
      <pc:sldChg chg="del">
        <pc:chgData name="Raphael Maciel" userId="a3826617107139b3" providerId="LiveId" clId="{75D36D22-FCB0-4B83-92B0-8BF18D41440B}" dt="2022-07-06T01:29:15.083" v="1" actId="47"/>
        <pc:sldMkLst>
          <pc:docMk/>
          <pc:sldMk cId="2997321153" sldId="276"/>
        </pc:sldMkLst>
      </pc:sldChg>
      <pc:sldChg chg="del">
        <pc:chgData name="Raphael Maciel" userId="a3826617107139b3" providerId="LiveId" clId="{75D36D22-FCB0-4B83-92B0-8BF18D41440B}" dt="2022-07-06T01:29:15.083" v="1" actId="47"/>
        <pc:sldMkLst>
          <pc:docMk/>
          <pc:sldMk cId="4054619467" sldId="289"/>
        </pc:sldMkLst>
      </pc:sldChg>
      <pc:sldChg chg="del">
        <pc:chgData name="Raphael Maciel" userId="a3826617107139b3" providerId="LiveId" clId="{75D36D22-FCB0-4B83-92B0-8BF18D41440B}" dt="2022-07-06T01:29:11.708" v="0" actId="47"/>
        <pc:sldMkLst>
          <pc:docMk/>
          <pc:sldMk cId="1757870379" sldId="294"/>
        </pc:sldMkLst>
      </pc:sldChg>
      <pc:sldChg chg="del">
        <pc:chgData name="Raphael Maciel" userId="a3826617107139b3" providerId="LiveId" clId="{75D36D22-FCB0-4B83-92B0-8BF18D41440B}" dt="2022-07-06T01:29:11.708" v="0" actId="47"/>
        <pc:sldMkLst>
          <pc:docMk/>
          <pc:sldMk cId="1296592728" sldId="296"/>
        </pc:sldMkLst>
      </pc:sldChg>
      <pc:sldChg chg="del">
        <pc:chgData name="Raphael Maciel" userId="a3826617107139b3" providerId="LiveId" clId="{75D36D22-FCB0-4B83-92B0-8BF18D41440B}" dt="2022-07-06T01:29:11.708" v="0" actId="47"/>
        <pc:sldMkLst>
          <pc:docMk/>
          <pc:sldMk cId="202511015" sldId="297"/>
        </pc:sldMkLst>
      </pc:sldChg>
      <pc:sldChg chg="del">
        <pc:chgData name="Raphael Maciel" userId="a3826617107139b3" providerId="LiveId" clId="{75D36D22-FCB0-4B83-92B0-8BF18D41440B}" dt="2022-07-06T01:29:11.708" v="0" actId="47"/>
        <pc:sldMkLst>
          <pc:docMk/>
          <pc:sldMk cId="3411362824" sldId="29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567B2-33FC-4D3C-8840-0952FD79C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812E5A-C892-4CFB-93B5-906DF214C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42FC16-AE72-4D5C-AB5D-7590451B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CD6CD4-5274-4FCE-920B-7B939525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5AA446-8A54-4C4C-9A37-469125FC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73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23FF7-233D-4CDB-BB2D-0BA0393E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23BA38-ECFB-4032-92F0-E67D5339D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AD3664-5F85-491C-BC8D-C2FD86EE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C34549-E7DD-4420-A13F-4AF907CB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8440B2-4E44-4096-A479-2D797D87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39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76D4D4-0DA8-48F2-BB88-2D998A8ED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76660A-71B7-4D26-86D0-49505EF20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4E1D5B-0567-416B-84B8-022B2DC7D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5B5F79-A687-4173-84DF-EDF962CA9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2A8DE1-E7EE-4139-8D12-943772D8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12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AC4C7-083A-470B-BD22-842F608A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95D2DB-33F3-4014-B13B-BF1CE38AC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9B7CC6-B096-4591-A37E-6EBDFB9A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60DDD4-B55B-4070-901E-3EF649952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1BBEDE-B049-4F97-9B81-304200AF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8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2F44D-2148-4BAE-BFDB-29A8C7A0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367B4A-0A47-42B1-9194-A5E6FCFED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47F6AB-0A81-41FE-A1C5-7275FBA0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867807-CD77-451B-82B0-B001E872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DE84F2-ECDA-4B18-BE93-9C45A295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28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C1DF6-025F-4BA8-849A-D3C33A59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ABBA96-C4DE-4643-8D20-BA9D4472A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C8D09B-B44E-4E1D-97CA-1C7746BE9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BDF3CA-E586-4787-8624-7DBA71DE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287C45-943C-4197-B20E-71CA2A83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462DA3-F6A1-4572-8FC0-F1749C86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5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0B057-EFCD-4A46-BD52-24C01659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A9F7D6-232E-4C21-A6E2-8400FED75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B9FE71-B1B6-4948-BC4E-21303AC21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88507B0-5322-43CD-AACB-184BA974B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4FD020F-6B28-4041-88BB-6B66FC858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F6A8AF2-6263-4316-9DC6-D0248202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D04B9A6-7276-4904-9B7D-89400ABC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5F69E19-744D-4B3D-97A1-79510C5D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68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2EF0B-91E0-4805-B1D1-13215D4F4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2BA6895-855A-4E3E-A0F3-D0D7435C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4E5F2FE-EE50-413F-9D6D-84AA6384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F54228-D868-46DB-8A51-448EE0D2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37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B54251-404D-46DD-813F-3B829F52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6477C84-7F51-4BBD-BFA4-48053C12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92E448-B8B2-414D-99B2-326030EF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84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66301-4987-48B7-96B8-2BAD28049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B00C62-6736-453D-8506-292BD8371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7C0161-BAF3-4268-B11C-E2144A985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56E495-118C-4291-B9B9-17CE77EE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C2AF43-6B9D-404A-B33D-ED1942EB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416414-2C18-47C3-A851-341144CD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00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FEC40-B51E-4EE0-A833-F96A427B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CBF18B-FD7F-4F3A-9731-E18BE8CE2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D8BE57-6495-4A20-B529-2324A2A80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9A3331-A2AE-4F7D-B4B7-74C1D71C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20FBF0-B6F4-44EF-8C75-C091DF3F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3B2417-E1A5-4DB2-955F-C55B3A73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54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0F72997-56C2-473B-9A2C-C6764812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44BE6E-A92B-49DB-BB64-9427BA59E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46ECE6-6A51-4C7A-8D7F-54AE59EDA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306C9-E92D-43D8-87A1-226918BBBAC6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3145C3-7834-4F86-9891-C37558531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14A29D-003C-4A19-90F1-2B698603E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76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1" descr="Padrão do plano de fundo&#10;&#10;Descrição gerada automaticamente">
            <a:extLst>
              <a:ext uri="{FF2B5EF4-FFF2-40B4-BE49-F238E27FC236}">
                <a16:creationId xmlns:a16="http://schemas.microsoft.com/office/drawing/2014/main" id="{B3DD618E-EC7C-E515-79C8-F6C948163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84C5DD6-09CC-4DC3-B72E-AB2807C4D381}"/>
              </a:ext>
            </a:extLst>
          </p:cNvPr>
          <p:cNvSpPr txBox="1"/>
          <p:nvPr/>
        </p:nvSpPr>
        <p:spPr>
          <a:xfrm>
            <a:off x="348628" y="120650"/>
            <a:ext cx="382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GESTÃO DE ATIVOS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61FBA97B-C677-4C8E-9D9D-10D77C3F452C}"/>
              </a:ext>
            </a:extLst>
          </p:cNvPr>
          <p:cNvSpPr/>
          <p:nvPr/>
        </p:nvSpPr>
        <p:spPr>
          <a:xfrm>
            <a:off x="490147" y="761000"/>
            <a:ext cx="2808000" cy="5976350"/>
          </a:xfrm>
          <a:prstGeom prst="roundRect">
            <a:avLst>
              <a:gd name="adj" fmla="val 0"/>
            </a:avLst>
          </a:prstGeom>
          <a:solidFill>
            <a:srgbClr val="161C31">
              <a:alpha val="30000"/>
            </a:srgbClr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DABD8159-B4F4-44BF-9098-F48DC454BB29}"/>
              </a:ext>
            </a:extLst>
          </p:cNvPr>
          <p:cNvSpPr/>
          <p:nvPr/>
        </p:nvSpPr>
        <p:spPr>
          <a:xfrm>
            <a:off x="593667" y="1337350"/>
            <a:ext cx="2600960" cy="1692000"/>
          </a:xfrm>
          <a:prstGeom prst="roundRect">
            <a:avLst>
              <a:gd name="adj" fmla="val 0"/>
            </a:avLst>
          </a:prstGeom>
          <a:solidFill>
            <a:srgbClr val="161C31">
              <a:alpha val="61000"/>
            </a:srgbClr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9" name="Retângulo: Cantos Arredondados 88">
            <a:extLst>
              <a:ext uri="{FF2B5EF4-FFF2-40B4-BE49-F238E27FC236}">
                <a16:creationId xmlns:a16="http://schemas.microsoft.com/office/drawing/2014/main" id="{A2592E2F-4150-4994-BD36-706E700712AE}"/>
              </a:ext>
            </a:extLst>
          </p:cNvPr>
          <p:cNvSpPr/>
          <p:nvPr/>
        </p:nvSpPr>
        <p:spPr>
          <a:xfrm>
            <a:off x="593667" y="3137350"/>
            <a:ext cx="2600960" cy="1692000"/>
          </a:xfrm>
          <a:prstGeom prst="roundRect">
            <a:avLst>
              <a:gd name="adj" fmla="val 0"/>
            </a:avLst>
          </a:prstGeom>
          <a:solidFill>
            <a:srgbClr val="161C31">
              <a:alpha val="61000"/>
            </a:srgbClr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0" name="Retângulo: Cantos Arredondados 89">
            <a:extLst>
              <a:ext uri="{FF2B5EF4-FFF2-40B4-BE49-F238E27FC236}">
                <a16:creationId xmlns:a16="http://schemas.microsoft.com/office/drawing/2014/main" id="{F8C30C76-6D1A-4D0A-A184-349824530959}"/>
              </a:ext>
            </a:extLst>
          </p:cNvPr>
          <p:cNvSpPr/>
          <p:nvPr/>
        </p:nvSpPr>
        <p:spPr>
          <a:xfrm>
            <a:off x="593667" y="4937350"/>
            <a:ext cx="2600960" cy="1692000"/>
          </a:xfrm>
          <a:prstGeom prst="roundRect">
            <a:avLst>
              <a:gd name="adj" fmla="val 0"/>
            </a:avLst>
          </a:prstGeom>
          <a:solidFill>
            <a:srgbClr val="161C31">
              <a:alpha val="61000"/>
            </a:srgbClr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3A105C3-41DA-46AF-B782-646EDBD1B563}"/>
              </a:ext>
            </a:extLst>
          </p:cNvPr>
          <p:cNvSpPr txBox="1"/>
          <p:nvPr/>
        </p:nvSpPr>
        <p:spPr>
          <a:xfrm>
            <a:off x="593666" y="1330836"/>
            <a:ext cx="101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rgbClr val="FFD200"/>
                </a:solidFill>
              </a:defRPr>
            </a:lvl1pPr>
          </a:lstStyle>
          <a:p>
            <a:r>
              <a:rPr lang="pt-BR" dirty="0"/>
              <a:t>QUEBRAS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18DF217-9711-4C89-924E-BC85CE223FAB}"/>
              </a:ext>
            </a:extLst>
          </p:cNvPr>
          <p:cNvSpPr txBox="1"/>
          <p:nvPr/>
        </p:nvSpPr>
        <p:spPr>
          <a:xfrm>
            <a:off x="593665" y="3112860"/>
            <a:ext cx="690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rgbClr val="FFD200"/>
                </a:solidFill>
              </a:defRPr>
            </a:lvl1pPr>
          </a:lstStyle>
          <a:p>
            <a:r>
              <a:rPr lang="pt-BR" dirty="0"/>
              <a:t>MTTR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41C3DFF-313F-4C3E-A717-1EB2D9CD252D}"/>
              </a:ext>
            </a:extLst>
          </p:cNvPr>
          <p:cNvSpPr txBox="1"/>
          <p:nvPr/>
        </p:nvSpPr>
        <p:spPr>
          <a:xfrm>
            <a:off x="599683" y="4937350"/>
            <a:ext cx="695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D200"/>
                </a:solidFill>
              </a:rPr>
              <a:t>MTBF</a:t>
            </a:r>
          </a:p>
        </p:txBody>
      </p:sp>
      <p:pic>
        <p:nvPicPr>
          <p:cNvPr id="34" name="Imagem 33" descr="Logotipo&#10;&#10;Descrição gerada automaticamente">
            <a:extLst>
              <a:ext uri="{FF2B5EF4-FFF2-40B4-BE49-F238E27FC236}">
                <a16:creationId xmlns:a16="http://schemas.microsoft.com/office/drawing/2014/main" id="{AACA0B64-1329-77AE-0F9A-1D7510CEA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683" y="128289"/>
            <a:ext cx="1196050" cy="512767"/>
          </a:xfrm>
          <a:prstGeom prst="rect">
            <a:avLst/>
          </a:prstGeom>
        </p:spPr>
      </p:pic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D6E389E7-B3B6-6396-73B4-F2AF6FFE40DC}"/>
              </a:ext>
            </a:extLst>
          </p:cNvPr>
          <p:cNvSpPr/>
          <p:nvPr/>
        </p:nvSpPr>
        <p:spPr>
          <a:xfrm>
            <a:off x="3401665" y="761000"/>
            <a:ext cx="2808000" cy="5976350"/>
          </a:xfrm>
          <a:prstGeom prst="roundRect">
            <a:avLst>
              <a:gd name="adj" fmla="val 0"/>
            </a:avLst>
          </a:prstGeom>
          <a:solidFill>
            <a:srgbClr val="161C31">
              <a:alpha val="30000"/>
            </a:srgbClr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B5FB7AF4-ABB5-7D1B-B84D-75BA1199BB9D}"/>
              </a:ext>
            </a:extLst>
          </p:cNvPr>
          <p:cNvSpPr/>
          <p:nvPr/>
        </p:nvSpPr>
        <p:spPr>
          <a:xfrm>
            <a:off x="3505185" y="1337350"/>
            <a:ext cx="2600960" cy="1692000"/>
          </a:xfrm>
          <a:prstGeom prst="roundRect">
            <a:avLst>
              <a:gd name="adj" fmla="val 0"/>
            </a:avLst>
          </a:prstGeom>
          <a:solidFill>
            <a:srgbClr val="161C31">
              <a:alpha val="61000"/>
            </a:srgbClr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EB9E4382-518C-B357-64A5-CCA3030E6A9B}"/>
              </a:ext>
            </a:extLst>
          </p:cNvPr>
          <p:cNvSpPr/>
          <p:nvPr/>
        </p:nvSpPr>
        <p:spPr>
          <a:xfrm>
            <a:off x="3505185" y="3137350"/>
            <a:ext cx="2600960" cy="1692000"/>
          </a:xfrm>
          <a:prstGeom prst="roundRect">
            <a:avLst>
              <a:gd name="adj" fmla="val 0"/>
            </a:avLst>
          </a:prstGeom>
          <a:solidFill>
            <a:srgbClr val="161C31">
              <a:alpha val="61000"/>
            </a:srgbClr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961480BE-4AA6-AC59-E8DB-220DD12A24B7}"/>
              </a:ext>
            </a:extLst>
          </p:cNvPr>
          <p:cNvSpPr/>
          <p:nvPr/>
        </p:nvSpPr>
        <p:spPr>
          <a:xfrm>
            <a:off x="3505185" y="4937350"/>
            <a:ext cx="2600960" cy="1692000"/>
          </a:xfrm>
          <a:prstGeom prst="roundRect">
            <a:avLst>
              <a:gd name="adj" fmla="val 0"/>
            </a:avLst>
          </a:prstGeom>
          <a:solidFill>
            <a:srgbClr val="161C31">
              <a:alpha val="61000"/>
            </a:srgbClr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F0D4C54-A5F7-9BE0-6FE6-1161FEAC5A8F}"/>
              </a:ext>
            </a:extLst>
          </p:cNvPr>
          <p:cNvSpPr txBox="1"/>
          <p:nvPr/>
        </p:nvSpPr>
        <p:spPr>
          <a:xfrm>
            <a:off x="3505184" y="1330836"/>
            <a:ext cx="101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rgbClr val="FFD200"/>
                </a:solidFill>
              </a:defRPr>
            </a:lvl1pPr>
          </a:lstStyle>
          <a:p>
            <a:r>
              <a:rPr lang="pt-BR" dirty="0"/>
              <a:t>QUEBRAS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778888A-A82C-7F23-AF6D-F1ED1AC9D2EA}"/>
              </a:ext>
            </a:extLst>
          </p:cNvPr>
          <p:cNvSpPr txBox="1"/>
          <p:nvPr/>
        </p:nvSpPr>
        <p:spPr>
          <a:xfrm>
            <a:off x="3505183" y="3112860"/>
            <a:ext cx="690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rgbClr val="FFD200"/>
                </a:solidFill>
              </a:defRPr>
            </a:lvl1pPr>
          </a:lstStyle>
          <a:p>
            <a:r>
              <a:rPr lang="pt-BR" dirty="0"/>
              <a:t>MTTR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DC644CC7-34F3-EC42-170C-6F54FCD9136D}"/>
              </a:ext>
            </a:extLst>
          </p:cNvPr>
          <p:cNvSpPr txBox="1"/>
          <p:nvPr/>
        </p:nvSpPr>
        <p:spPr>
          <a:xfrm>
            <a:off x="3511201" y="4937350"/>
            <a:ext cx="695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D200"/>
                </a:solidFill>
              </a:rPr>
              <a:t>MTBF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A2738A-6670-5DD7-988C-008DA6F8D249}"/>
              </a:ext>
            </a:extLst>
          </p:cNvPr>
          <p:cNvSpPr/>
          <p:nvPr/>
        </p:nvSpPr>
        <p:spPr>
          <a:xfrm>
            <a:off x="6313183" y="761000"/>
            <a:ext cx="2808000" cy="5976350"/>
          </a:xfrm>
          <a:prstGeom prst="roundRect">
            <a:avLst>
              <a:gd name="adj" fmla="val 0"/>
            </a:avLst>
          </a:prstGeom>
          <a:solidFill>
            <a:srgbClr val="161C31">
              <a:alpha val="30000"/>
            </a:srgbClr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97F68110-8798-1679-B188-F34FBC8C56D3}"/>
              </a:ext>
            </a:extLst>
          </p:cNvPr>
          <p:cNvSpPr/>
          <p:nvPr/>
        </p:nvSpPr>
        <p:spPr>
          <a:xfrm>
            <a:off x="6416703" y="1337350"/>
            <a:ext cx="2600960" cy="1692000"/>
          </a:xfrm>
          <a:prstGeom prst="roundRect">
            <a:avLst>
              <a:gd name="adj" fmla="val 0"/>
            </a:avLst>
          </a:prstGeom>
          <a:solidFill>
            <a:srgbClr val="161C31">
              <a:alpha val="61000"/>
            </a:srgbClr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8E2ADC1D-D6A3-F5B1-C1F6-261468557935}"/>
              </a:ext>
            </a:extLst>
          </p:cNvPr>
          <p:cNvSpPr/>
          <p:nvPr/>
        </p:nvSpPr>
        <p:spPr>
          <a:xfrm>
            <a:off x="6416703" y="3137350"/>
            <a:ext cx="2600960" cy="1692000"/>
          </a:xfrm>
          <a:prstGeom prst="roundRect">
            <a:avLst>
              <a:gd name="adj" fmla="val 0"/>
            </a:avLst>
          </a:prstGeom>
          <a:solidFill>
            <a:srgbClr val="161C31">
              <a:alpha val="61000"/>
            </a:srgbClr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07BEDCAC-06CC-351A-ACFD-015567351C55}"/>
              </a:ext>
            </a:extLst>
          </p:cNvPr>
          <p:cNvSpPr/>
          <p:nvPr/>
        </p:nvSpPr>
        <p:spPr>
          <a:xfrm>
            <a:off x="6416703" y="4937350"/>
            <a:ext cx="2600960" cy="1692000"/>
          </a:xfrm>
          <a:prstGeom prst="roundRect">
            <a:avLst>
              <a:gd name="adj" fmla="val 0"/>
            </a:avLst>
          </a:prstGeom>
          <a:solidFill>
            <a:srgbClr val="161C31">
              <a:alpha val="61000"/>
            </a:srgbClr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2B71854-D183-B00D-971C-493310D7A7E3}"/>
              </a:ext>
            </a:extLst>
          </p:cNvPr>
          <p:cNvSpPr txBox="1"/>
          <p:nvPr/>
        </p:nvSpPr>
        <p:spPr>
          <a:xfrm>
            <a:off x="6416702" y="1330836"/>
            <a:ext cx="101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rgbClr val="FFD200"/>
                </a:solidFill>
              </a:defRPr>
            </a:lvl1pPr>
          </a:lstStyle>
          <a:p>
            <a:r>
              <a:rPr lang="pt-BR" dirty="0"/>
              <a:t>QUEBRAS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8F4228D-DD24-E730-524C-6A66ECD6851D}"/>
              </a:ext>
            </a:extLst>
          </p:cNvPr>
          <p:cNvSpPr txBox="1"/>
          <p:nvPr/>
        </p:nvSpPr>
        <p:spPr>
          <a:xfrm>
            <a:off x="6416701" y="3112860"/>
            <a:ext cx="690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rgbClr val="FFD200"/>
                </a:solidFill>
              </a:defRPr>
            </a:lvl1pPr>
          </a:lstStyle>
          <a:p>
            <a:r>
              <a:rPr lang="pt-BR" dirty="0"/>
              <a:t>MTTR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4BF6337E-AF0A-F169-B051-64757C89D53D}"/>
              </a:ext>
            </a:extLst>
          </p:cNvPr>
          <p:cNvSpPr txBox="1"/>
          <p:nvPr/>
        </p:nvSpPr>
        <p:spPr>
          <a:xfrm>
            <a:off x="6422719" y="4937350"/>
            <a:ext cx="695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D200"/>
                </a:solidFill>
              </a:rPr>
              <a:t>MTBF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9EA80339-719D-E22C-87ED-A36B0AE328CC}"/>
              </a:ext>
            </a:extLst>
          </p:cNvPr>
          <p:cNvSpPr/>
          <p:nvPr/>
        </p:nvSpPr>
        <p:spPr>
          <a:xfrm>
            <a:off x="9224701" y="761000"/>
            <a:ext cx="2808000" cy="5976350"/>
          </a:xfrm>
          <a:prstGeom prst="roundRect">
            <a:avLst>
              <a:gd name="adj" fmla="val 0"/>
            </a:avLst>
          </a:prstGeom>
          <a:solidFill>
            <a:srgbClr val="161C31">
              <a:alpha val="30000"/>
            </a:srgbClr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58C6A0AC-3A57-C9E7-05EB-530CCE08A2C2}"/>
              </a:ext>
            </a:extLst>
          </p:cNvPr>
          <p:cNvSpPr/>
          <p:nvPr/>
        </p:nvSpPr>
        <p:spPr>
          <a:xfrm>
            <a:off x="9328221" y="1337350"/>
            <a:ext cx="2600960" cy="1692000"/>
          </a:xfrm>
          <a:prstGeom prst="roundRect">
            <a:avLst>
              <a:gd name="adj" fmla="val 0"/>
            </a:avLst>
          </a:prstGeom>
          <a:solidFill>
            <a:srgbClr val="161C31">
              <a:alpha val="61000"/>
            </a:srgbClr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FDD08216-C7CC-C6AF-01BA-124388E49B8D}"/>
              </a:ext>
            </a:extLst>
          </p:cNvPr>
          <p:cNvSpPr/>
          <p:nvPr/>
        </p:nvSpPr>
        <p:spPr>
          <a:xfrm>
            <a:off x="9328221" y="3137350"/>
            <a:ext cx="2600960" cy="1692000"/>
          </a:xfrm>
          <a:prstGeom prst="roundRect">
            <a:avLst>
              <a:gd name="adj" fmla="val 0"/>
            </a:avLst>
          </a:prstGeom>
          <a:solidFill>
            <a:srgbClr val="161C31">
              <a:alpha val="61000"/>
            </a:srgbClr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8A65671B-45B2-C40C-1828-08B6B7D89E5E}"/>
              </a:ext>
            </a:extLst>
          </p:cNvPr>
          <p:cNvSpPr/>
          <p:nvPr/>
        </p:nvSpPr>
        <p:spPr>
          <a:xfrm>
            <a:off x="9328221" y="4937350"/>
            <a:ext cx="2600960" cy="1692000"/>
          </a:xfrm>
          <a:prstGeom prst="roundRect">
            <a:avLst>
              <a:gd name="adj" fmla="val 0"/>
            </a:avLst>
          </a:prstGeom>
          <a:solidFill>
            <a:srgbClr val="161C31">
              <a:alpha val="61000"/>
            </a:srgbClr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88826DE3-9849-FDDF-32F5-17E273645C6C}"/>
              </a:ext>
            </a:extLst>
          </p:cNvPr>
          <p:cNvSpPr txBox="1"/>
          <p:nvPr/>
        </p:nvSpPr>
        <p:spPr>
          <a:xfrm>
            <a:off x="9328220" y="1330836"/>
            <a:ext cx="101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rgbClr val="FFD200"/>
                </a:solidFill>
              </a:defRPr>
            </a:lvl1pPr>
          </a:lstStyle>
          <a:p>
            <a:r>
              <a:rPr lang="pt-BR" dirty="0"/>
              <a:t>QUEBRAS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D955D2F3-6600-288A-F60A-242FF94521EF}"/>
              </a:ext>
            </a:extLst>
          </p:cNvPr>
          <p:cNvSpPr txBox="1"/>
          <p:nvPr/>
        </p:nvSpPr>
        <p:spPr>
          <a:xfrm>
            <a:off x="9328219" y="3112860"/>
            <a:ext cx="690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rgbClr val="FFD200"/>
                </a:solidFill>
              </a:defRPr>
            </a:lvl1pPr>
          </a:lstStyle>
          <a:p>
            <a:r>
              <a:rPr lang="pt-BR" dirty="0"/>
              <a:t>MTTR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8504C82F-DFEA-65F1-D2B2-32CA035759B9}"/>
              </a:ext>
            </a:extLst>
          </p:cNvPr>
          <p:cNvSpPr txBox="1"/>
          <p:nvPr/>
        </p:nvSpPr>
        <p:spPr>
          <a:xfrm>
            <a:off x="9334237" y="4937350"/>
            <a:ext cx="695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D200"/>
                </a:solidFill>
              </a:rPr>
              <a:t>MTBF</a:t>
            </a:r>
          </a:p>
        </p:txBody>
      </p:sp>
    </p:spTree>
    <p:extLst>
      <p:ext uri="{BB962C8B-B14F-4D97-AF65-F5344CB8AC3E}">
        <p14:creationId xmlns:p14="http://schemas.microsoft.com/office/powerpoint/2010/main" val="2491165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15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Raphael Maciel</dc:creator>
  <cp:lastModifiedBy>Raphael Maciel</cp:lastModifiedBy>
  <cp:revision>45</cp:revision>
  <dcterms:created xsi:type="dcterms:W3CDTF">2021-03-14T17:09:00Z</dcterms:created>
  <dcterms:modified xsi:type="dcterms:W3CDTF">2022-07-06T01:29:16Z</dcterms:modified>
</cp:coreProperties>
</file>