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form of</a:t>
            </a:r>
            <a:br>
              <a:rPr lang="en-US" dirty="0" smtClean="0"/>
            </a:br>
            <a:r>
              <a:rPr lang="en-US" dirty="0" smtClean="0"/>
              <a:t>Fourier series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f(x) be defined in the interval; (C,C+2l). The complex for of Fourier series for f(x) in this interval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=0,±1,±2,…..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9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318" y="524435"/>
            <a:ext cx="10133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Proof of complex form of Fourier series</a:t>
            </a: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5" y="1293876"/>
            <a:ext cx="10125635" cy="53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6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61" y="1589221"/>
            <a:ext cx="1012833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" y="0"/>
            <a:ext cx="11479515" cy="68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6" y="0"/>
            <a:ext cx="11450644" cy="70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made by Khan Zaki Ur Rahman Farid  (19co34)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606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</TotalTime>
  <Words>62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Complex form of Fourier series</vt:lpstr>
      <vt:lpstr>Introduction</vt:lpstr>
      <vt:lpstr>PowerPoint Presentation</vt:lpstr>
      <vt:lpstr>Corollary  </vt:lpstr>
      <vt:lpstr>Questions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form of Fourier series</dc:title>
  <dc:creator>DELL</dc:creator>
  <cp:lastModifiedBy>DELL</cp:lastModifiedBy>
  <cp:revision>4</cp:revision>
  <dcterms:created xsi:type="dcterms:W3CDTF">2020-11-06T08:31:26Z</dcterms:created>
  <dcterms:modified xsi:type="dcterms:W3CDTF">2020-11-06T09:25:10Z</dcterms:modified>
</cp:coreProperties>
</file>