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8" r:id="rId3"/>
    <p:sldId id="268" r:id="rId4"/>
    <p:sldId id="269" r:id="rId5"/>
    <p:sldId id="260" r:id="rId6"/>
    <p:sldId id="261" r:id="rId7"/>
    <p:sldId id="270" r:id="rId8"/>
    <p:sldId id="263" r:id="rId9"/>
    <p:sldId id="267" r:id="rId10"/>
    <p:sldId id="265" r:id="rId11"/>
    <p:sldId id="266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6DFF-EB92-4867-9AC3-869814785867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5F49-12BF-4132-ADC3-D1BE3B029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6281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6DFF-EB92-4867-9AC3-869814785867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5F49-12BF-4132-ADC3-D1BE3B029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82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6DFF-EB92-4867-9AC3-869814785867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5F49-12BF-4132-ADC3-D1BE3B029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5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6DFF-EB92-4867-9AC3-869814785867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5F49-12BF-4132-ADC3-D1BE3B029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77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6DFF-EB92-4867-9AC3-869814785867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5F49-12BF-4132-ADC3-D1BE3B029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9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6DFF-EB92-4867-9AC3-869814785867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5F49-12BF-4132-ADC3-D1BE3B029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42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6DFF-EB92-4867-9AC3-869814785867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5F49-12BF-4132-ADC3-D1BE3B029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1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6DFF-EB92-4867-9AC3-869814785867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5F49-12BF-4132-ADC3-D1BE3B029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0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6DFF-EB92-4867-9AC3-869814785867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5F49-12BF-4132-ADC3-D1BE3B029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103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6DFF-EB92-4867-9AC3-869814785867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5F49-12BF-4132-ADC3-D1BE3B029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8438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6DFF-EB92-4867-9AC3-869814785867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5F49-12BF-4132-ADC3-D1BE3B029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4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4DE6DFF-EB92-4867-9AC3-869814785867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9935F49-12BF-4132-ADC3-D1BE3B029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61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1" y="1597854"/>
            <a:ext cx="9144000" cy="2387600"/>
          </a:xfrm>
        </p:spPr>
        <p:txBody>
          <a:bodyPr/>
          <a:lstStyle/>
          <a:p>
            <a:pPr algn="l"/>
            <a:r>
              <a:rPr lang="en-US" sz="7200" dirty="0" smtClean="0"/>
              <a:t>Memory</a:t>
            </a:r>
            <a:r>
              <a:rPr lang="en-US" sz="7200" dirty="0" smtClean="0">
                <a:latin typeface="Franklin Gothic Medium" panose="020B0603020102020204" pitchFamily="34" charset="0"/>
              </a:rPr>
              <a:t> </a:t>
            </a:r>
            <a:r>
              <a:rPr lang="en-US" sz="7200" dirty="0" smtClean="0"/>
              <a:t>mapped IO vs I/O mapped IO</a:t>
            </a:r>
            <a:endParaRPr lang="en-IN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9459197" y="4422593"/>
            <a:ext cx="25699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By</a:t>
            </a:r>
          </a:p>
          <a:p>
            <a:r>
              <a:rPr lang="en-US" sz="4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 Group 6</a:t>
            </a:r>
            <a:endParaRPr lang="en-IN" sz="4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242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 of Memory mapped over I/O mapped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 smtClean="0"/>
                  <a:t>I/O address are as big as memory address in memory mapper but in I/O mapped I/O address are smaller than memory address</a:t>
                </a:r>
              </a:p>
              <a:p>
                <a:r>
                  <a:rPr lang="en-US" sz="2400" dirty="0" smtClean="0"/>
                  <a:t>Due to this in memory mapped we increase the I/O devices            					     e.g.: In 8085 we can access </a:t>
                </a:r>
                <a:r>
                  <a:rPr lang="en-US" sz="2800" dirty="0" smtClean="0"/>
                  <a:t>upto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en-US" sz="2400" dirty="0" smtClean="0"/>
                  <a:t>  = 65536 devices whereas in I/O mapped the number of i/o devices are limit upto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IN" sz="2400" dirty="0" smtClean="0"/>
                  <a:t> = 256 devices</a:t>
                </a:r>
              </a:p>
              <a:p>
                <a:r>
                  <a:rPr lang="en-US" sz="2400" dirty="0" smtClean="0"/>
                  <a:t>Data transfer can be done over any register in memory mapped but in i/o mapped data transfer can be done over fixed register</a:t>
                </a:r>
              </a:p>
              <a:p>
                <a:r>
                  <a:rPr lang="en-US" sz="2400" dirty="0" smtClean="0"/>
                  <a:t>Memory mapped data transfer </a:t>
                </a:r>
                <a:r>
                  <a:rPr lang="en-US" sz="2400" dirty="0"/>
                  <a:t>i</a:t>
                </a:r>
                <a:r>
                  <a:rPr lang="en-US" sz="2400" dirty="0" smtClean="0"/>
                  <a:t>nstruction are simpler than i/o mapped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0" r="-917" b="-3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07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 of I/O mapped I/O over memory mapped I/O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746470" cy="5120640"/>
          </a:xfrm>
        </p:spPr>
        <p:txBody>
          <a:bodyPr>
            <a:noAutofit/>
          </a:bodyPr>
          <a:lstStyle/>
          <a:p>
            <a:r>
              <a:rPr lang="en-US" sz="3200" dirty="0" smtClean="0"/>
              <a:t>In memory mapped the memory address are so big that decoding will be slower but as in I/O mapped the memory address are small so decoding is fast</a:t>
            </a:r>
          </a:p>
          <a:p>
            <a:r>
              <a:rPr lang="en-US" sz="3200" dirty="0" smtClean="0"/>
              <a:t>Address decoding will be more complex and costly in memory mapped </a:t>
            </a:r>
          </a:p>
          <a:p>
            <a:r>
              <a:rPr lang="en-US" sz="3200" dirty="0" smtClean="0"/>
              <a:t>Complex circuit is required in memory mapped i/o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46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557335"/>
            <a:ext cx="8472488" cy="26860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92906" y="1969336"/>
            <a:ext cx="645247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IN" sz="11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997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49" y="1180984"/>
            <a:ext cx="3218951" cy="460118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Introduction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To perform the read and write process between CPU  and the peripheral device or the main memory there are 2 complementary method.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Memory Mapped I/O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I/O Mapped I/O or isolated I/O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714065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85761" y="2500331"/>
            <a:ext cx="10558464" cy="3929055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Some computer uses </a:t>
            </a:r>
            <a:r>
              <a:rPr lang="en-US" sz="3200" b="1" dirty="0" smtClean="0"/>
              <a:t>common bus system </a:t>
            </a:r>
            <a:r>
              <a:rPr lang="en-US" sz="3200" dirty="0" smtClean="0"/>
              <a:t>for both memory and i/o interface</a:t>
            </a:r>
          </a:p>
          <a:p>
            <a:pPr marL="571500" indent="-171450">
              <a:buFont typeface="+mj-lt"/>
              <a:buAutoNum type="arabicPeriod"/>
            </a:pPr>
            <a:r>
              <a:rPr lang="en-US" sz="3200" dirty="0" smtClean="0"/>
              <a:t>Separate control lines for each function</a:t>
            </a:r>
          </a:p>
          <a:p>
            <a:pPr marL="514350" indent="-114300">
              <a:buFont typeface="+mj-lt"/>
              <a:buAutoNum type="arabicPeriod"/>
            </a:pPr>
            <a:r>
              <a:rPr lang="en-US" sz="3200" dirty="0" smtClean="0"/>
              <a:t>Common address and data lines for both functions</a:t>
            </a:r>
          </a:p>
          <a:p>
            <a:r>
              <a:rPr lang="en-US" sz="3200" dirty="0" smtClean="0"/>
              <a:t>Some computer systems use </a:t>
            </a:r>
            <a:r>
              <a:rPr lang="en-US" sz="3200" b="1" dirty="0" smtClean="0"/>
              <a:t>2 different buses</a:t>
            </a:r>
          </a:p>
          <a:p>
            <a:pPr marL="0" indent="0">
              <a:buFont typeface="Wingdings 2" pitchFamily="18" charset="2"/>
              <a:buNone/>
            </a:pP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76907"/>
              </p:ext>
            </p:extLst>
          </p:nvPr>
        </p:nvGraphicFramePr>
        <p:xfrm>
          <a:off x="485775" y="719666"/>
          <a:ext cx="10286999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1648"/>
                <a:gridCol w="81753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u="sng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Memory Bus</a:t>
                      </a:r>
                      <a:r>
                        <a:rPr lang="en-US" sz="2400" u="sng" dirty="0" smtClean="0"/>
                        <a:t>: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This bus is used for information transform.</a:t>
                      </a:r>
                    </a:p>
                    <a:p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u="sng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I/O Bus:</a:t>
                      </a:r>
                      <a:endParaRPr lang="en-IN" sz="2400" b="1" u="sn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This bus is used for information between CPU an</a:t>
                      </a:r>
                      <a:r>
                        <a:rPr lang="en-US" sz="2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 </a:t>
                      </a:r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I/O devices through their I/O interface</a:t>
                      </a:r>
                      <a:endParaRPr lang="en-IN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823817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5863" y="1500188"/>
            <a:ext cx="9901238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85820" y="289480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 smtClean="0"/>
              <a:t>Memory mapped </a:t>
            </a:r>
            <a:r>
              <a:rPr lang="en-US" sz="8000" dirty="0"/>
              <a:t>I</a:t>
            </a:r>
            <a:r>
              <a:rPr lang="en-US" sz="8000" dirty="0" smtClean="0"/>
              <a:t>/O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47778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mapped I/O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1373" y="1123837"/>
            <a:ext cx="8034340" cy="4351338"/>
          </a:xfrm>
        </p:spPr>
        <p:txBody>
          <a:bodyPr>
            <a:noAutofit/>
          </a:bodyPr>
          <a:lstStyle/>
          <a:p>
            <a:r>
              <a:rPr lang="en-US" sz="2800" dirty="0" smtClean="0"/>
              <a:t>Share single read / write control lines</a:t>
            </a:r>
          </a:p>
          <a:p>
            <a:r>
              <a:rPr lang="en-US" sz="2800" dirty="0" smtClean="0"/>
              <a:t>Processor doesn’t differentiate between memory and i/o transfer</a:t>
            </a:r>
          </a:p>
          <a:p>
            <a:r>
              <a:rPr lang="en-US" sz="2800" dirty="0" smtClean="0"/>
              <a:t>No specific input output instruction</a:t>
            </a:r>
          </a:p>
          <a:p>
            <a:r>
              <a:rPr lang="en-US" sz="2800" dirty="0" smtClean="0"/>
              <a:t>Memory and I/O address share common address space(or address bus) due to which memory address range is reduce</a:t>
            </a:r>
          </a:p>
          <a:p>
            <a:r>
              <a:rPr lang="en-US" sz="2800" dirty="0" smtClean="0"/>
              <a:t>Data can be transferred using any register of the processor</a:t>
            </a:r>
          </a:p>
        </p:txBody>
      </p:sp>
    </p:spTree>
    <p:extLst>
      <p:ext uri="{BB962C8B-B14F-4D97-AF65-F5344CB8AC3E}">
        <p14:creationId xmlns:p14="http://schemas.microsoft.com/office/powerpoint/2010/main" val="32223741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189" y="320539"/>
            <a:ext cx="6615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+mj-lt"/>
                <a:ea typeface="Yu Gothic UI Semibold" panose="020B0700000000000000" pitchFamily="34" charset="-128"/>
              </a:rPr>
              <a:t>Memory mapped IO</a:t>
            </a:r>
            <a:endParaRPr lang="en-IN" sz="5400" dirty="0">
              <a:latin typeface="+mj-lt"/>
              <a:ea typeface="Yu Gothic UI Semibold" panose="020B0700000000000000" pitchFamily="34" charset="-12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189408" y="4146997"/>
            <a:ext cx="9298546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189408" y="4689643"/>
            <a:ext cx="9413718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89408" y="5076428"/>
            <a:ext cx="9298546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189408" y="5557241"/>
            <a:ext cx="9298546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304580" y="1471053"/>
            <a:ext cx="2530699" cy="1218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IN" dirty="0"/>
          </a:p>
        </p:txBody>
      </p:sp>
      <p:sp>
        <p:nvSpPr>
          <p:cNvPr id="48" name="Rectangle 47"/>
          <p:cNvSpPr/>
          <p:nvPr/>
        </p:nvSpPr>
        <p:spPr>
          <a:xfrm>
            <a:off x="5332605" y="1471053"/>
            <a:ext cx="2530699" cy="1218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memory</a:t>
            </a:r>
            <a:endParaRPr lang="en-IN" dirty="0"/>
          </a:p>
        </p:txBody>
      </p:sp>
      <p:sp>
        <p:nvSpPr>
          <p:cNvPr id="49" name="Rectangle 48"/>
          <p:cNvSpPr/>
          <p:nvPr/>
        </p:nvSpPr>
        <p:spPr>
          <a:xfrm>
            <a:off x="8208886" y="1483932"/>
            <a:ext cx="2530699" cy="1218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 port</a:t>
            </a:r>
            <a:endParaRPr lang="en-IN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2691685" y="2689109"/>
            <a:ext cx="0" cy="14578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636653" y="2725597"/>
            <a:ext cx="0" cy="14578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506496" y="2716800"/>
            <a:ext cx="0" cy="14578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9086045" y="2716800"/>
            <a:ext cx="0" cy="19065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258355" y="2701988"/>
            <a:ext cx="0" cy="1893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964547" y="2701987"/>
            <a:ext cx="0" cy="23744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451797" y="2689109"/>
            <a:ext cx="0" cy="28681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5002" y="3889207"/>
            <a:ext cx="101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Bus</a:t>
            </a:r>
            <a:endParaRPr lang="en-IN" dirty="0"/>
          </a:p>
        </p:txBody>
      </p:sp>
      <p:sp>
        <p:nvSpPr>
          <p:cNvPr id="78" name="TextBox 77"/>
          <p:cNvSpPr txBox="1"/>
          <p:nvPr/>
        </p:nvSpPr>
        <p:spPr>
          <a:xfrm>
            <a:off x="408189" y="4320311"/>
            <a:ext cx="132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 Bus</a:t>
            </a:r>
            <a:endParaRPr lang="en-IN" dirty="0"/>
          </a:p>
        </p:txBody>
      </p:sp>
      <p:sp>
        <p:nvSpPr>
          <p:cNvPr id="81" name="TextBox 80"/>
          <p:cNvSpPr txBox="1"/>
          <p:nvPr/>
        </p:nvSpPr>
        <p:spPr>
          <a:xfrm>
            <a:off x="1044311" y="4891762"/>
            <a:ext cx="70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Read </a:t>
            </a:r>
            <a:endParaRPr lang="en-IN" dirty="0"/>
          </a:p>
        </p:txBody>
      </p:sp>
      <p:sp>
        <p:nvSpPr>
          <p:cNvPr id="82" name="TextBox 81"/>
          <p:cNvSpPr txBox="1"/>
          <p:nvPr/>
        </p:nvSpPr>
        <p:spPr>
          <a:xfrm>
            <a:off x="1044696" y="5463213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IN" dirty="0"/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6218350" y="2716801"/>
            <a:ext cx="0" cy="1893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7023529" y="2689109"/>
            <a:ext cx="0" cy="23744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7411792" y="2703922"/>
            <a:ext cx="0" cy="28681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9678473" y="2714865"/>
            <a:ext cx="0" cy="23744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10268755" y="2701987"/>
            <a:ext cx="0" cy="28681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258355" y="269783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1200H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842462" y="270656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45902</a:t>
            </a:r>
            <a:endParaRPr lang="en-IN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0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2.5E-6 0.2761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1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0.28542 L 0.23632 0.2805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02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33 0.28055 L 0.23633 -0.0092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49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0.00013 0.162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89" grpId="1"/>
      <p:bldP spid="89" grpId="2"/>
      <p:bldP spid="89" grpId="3"/>
      <p:bldP spid="90" grpId="0"/>
      <p:bldP spid="9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5863" y="1500188"/>
            <a:ext cx="9901238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85820" y="289480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smtClean="0"/>
              <a:t>I/O maped </a:t>
            </a:r>
            <a:r>
              <a:rPr lang="en-US" sz="8000" dirty="0"/>
              <a:t>I</a:t>
            </a:r>
            <a:r>
              <a:rPr lang="en-US" sz="8000" dirty="0" smtClean="0"/>
              <a:t>/O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73055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mapped I/O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817907" cy="512064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Separate i/o read/write control line for both memory and I/O </a:t>
            </a:r>
          </a:p>
          <a:p>
            <a:r>
              <a:rPr lang="en-US" sz="2800" dirty="0" smtClean="0"/>
              <a:t>Separate (isolated) memory and I/O address space</a:t>
            </a:r>
          </a:p>
          <a:p>
            <a:r>
              <a:rPr lang="en-US" sz="2800" dirty="0" smtClean="0"/>
              <a:t>We can transfer data from i/o using dedicated i/o instruction like IN and OUT only</a:t>
            </a:r>
          </a:p>
          <a:p>
            <a:r>
              <a:rPr lang="en-US" sz="2800" dirty="0" smtClean="0"/>
              <a:t>Data can be transferred using only fixed specific register E.g..: in 8085 only register A</a:t>
            </a:r>
          </a:p>
          <a:p>
            <a:r>
              <a:rPr lang="en-US" sz="2800" dirty="0" smtClean="0"/>
              <a:t>I/O device are mapped to I/O space not in memory space like memory mapped I/O 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43475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374" y="669701"/>
            <a:ext cx="5069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I/O mapped IO</a:t>
            </a:r>
            <a:endParaRPr lang="en-IN" sz="36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189408" y="4146997"/>
            <a:ext cx="9298546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189408" y="4595613"/>
            <a:ext cx="9298546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189408" y="4934759"/>
            <a:ext cx="9298546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89408" y="5230023"/>
            <a:ext cx="9298546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56324" y="1471053"/>
            <a:ext cx="2530699" cy="1218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332605" y="1471053"/>
            <a:ext cx="2530699" cy="1218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memory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8208886" y="1483932"/>
            <a:ext cx="2530699" cy="1218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 port</a:t>
            </a: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592378" y="2701987"/>
            <a:ext cx="0" cy="14578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36653" y="2725597"/>
            <a:ext cx="0" cy="14578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506496" y="2716800"/>
            <a:ext cx="0" cy="14578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086045" y="2716800"/>
            <a:ext cx="0" cy="19065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78387" y="2685329"/>
            <a:ext cx="0" cy="1893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54317" y="2664020"/>
            <a:ext cx="30292" cy="22327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015045" y="2685329"/>
            <a:ext cx="7118" cy="25826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5002" y="3889207"/>
            <a:ext cx="101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Bus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444765" y="4320311"/>
            <a:ext cx="132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 Bus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847663" y="4717015"/>
            <a:ext cx="956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Read M 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820246" y="5061549"/>
            <a:ext cx="122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M</a:t>
            </a:r>
            <a:endParaRPr lang="en-IN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019183" y="2716801"/>
            <a:ext cx="0" cy="1893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984464" y="2716800"/>
            <a:ext cx="0" cy="22179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411792" y="2703922"/>
            <a:ext cx="0" cy="25518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9886693" y="2714866"/>
            <a:ext cx="0" cy="28270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0268755" y="2701987"/>
            <a:ext cx="0" cy="31514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72237" y="5541880"/>
            <a:ext cx="9298546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72237" y="5847009"/>
            <a:ext cx="929854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75783" y="5417402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Read  IO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783825" y="5741014"/>
            <a:ext cx="96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IO</a:t>
            </a:r>
            <a:endParaRPr lang="en-IN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382761" y="2694307"/>
            <a:ext cx="0" cy="28681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704898" y="2640922"/>
            <a:ext cx="0" cy="32060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95592" y="2604347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1200H</a:t>
            </a:r>
            <a:endParaRPr lang="en-US" sz="2000" kern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74173" y="27125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45266</a:t>
            </a:r>
            <a:endParaRPr lang="en-US" sz="1800" kern="12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46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0.00104 0.2879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439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28796 L 0.5414 0.3090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18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14 0.30903 L 0.54062 0.01134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4884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6 L -0.00026 0.2206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2" grpId="2"/>
      <p:bldP spid="32" grpId="3"/>
      <p:bldP spid="33" grpId="0"/>
      <p:bldP spid="33" grpId="1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368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Yu Gothic UI Semibold</vt:lpstr>
      <vt:lpstr>Calibri</vt:lpstr>
      <vt:lpstr>Cambria Math</vt:lpstr>
      <vt:lpstr>Corbel</vt:lpstr>
      <vt:lpstr>Franklin Gothic Medium</vt:lpstr>
      <vt:lpstr>Wingdings 2</vt:lpstr>
      <vt:lpstr>Frame</vt:lpstr>
      <vt:lpstr>Memory mapped IO vs I/O mapped IO</vt:lpstr>
      <vt:lpstr>Introduction</vt:lpstr>
      <vt:lpstr>PowerPoint Presentation</vt:lpstr>
      <vt:lpstr>PowerPoint Presentation</vt:lpstr>
      <vt:lpstr>Memory mapped I/O</vt:lpstr>
      <vt:lpstr>PowerPoint Presentation</vt:lpstr>
      <vt:lpstr>PowerPoint Presentation</vt:lpstr>
      <vt:lpstr>I/O mapped I/O</vt:lpstr>
      <vt:lpstr>PowerPoint Presentation</vt:lpstr>
      <vt:lpstr>Advantage of Memory mapped over I/O mapped</vt:lpstr>
      <vt:lpstr>Advantage of I/O mapped I/O over memory mapped I/O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mapped IO vs I/O mapped IO</dc:title>
  <dc:creator>DELL</dc:creator>
  <cp:lastModifiedBy>DELL</cp:lastModifiedBy>
  <cp:revision>29</cp:revision>
  <dcterms:created xsi:type="dcterms:W3CDTF">2020-10-30T09:48:48Z</dcterms:created>
  <dcterms:modified xsi:type="dcterms:W3CDTF">2020-10-31T07:49:46Z</dcterms:modified>
  <cp:contentStatus/>
</cp:coreProperties>
</file>