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DTD +XML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8" y="3962739"/>
            <a:ext cx="7766936" cy="1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5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1"/>
            <a:ext cx="8596668" cy="54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41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4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524142"/>
            <a:ext cx="8596669" cy="52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8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86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</Words>
  <Application>Microsoft Office PowerPoint</Application>
  <PresentationFormat>Grand écran</PresentationFormat>
  <Paragraphs>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DTD +XML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 +XML</dc:title>
  <dc:creator>ESA L49</dc:creator>
  <cp:lastModifiedBy>Hubert ATSOU</cp:lastModifiedBy>
  <cp:revision>6</cp:revision>
  <dcterms:created xsi:type="dcterms:W3CDTF">2023-05-05T12:53:44Z</dcterms:created>
  <dcterms:modified xsi:type="dcterms:W3CDTF">2023-05-05T16:54:23Z</dcterms:modified>
</cp:coreProperties>
</file>