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3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8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7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23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3744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08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3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151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077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6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7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71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1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6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2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3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vertebrate.r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Proiect</a:t>
            </a:r>
            <a:r>
              <a:rPr lang="en-GB" dirty="0" smtClean="0"/>
              <a:t> Final</a:t>
            </a:r>
            <a:r>
              <a:rPr lang="en-GB" dirty="0"/>
              <a:t/>
            </a:r>
            <a:br>
              <a:rPr lang="en-GB" dirty="0"/>
            </a:br>
            <a:r>
              <a:rPr lang="en-GB" dirty="0" err="1" smtClean="0"/>
              <a:t>Testare</a:t>
            </a:r>
            <a:r>
              <a:rPr lang="en-GB" dirty="0" smtClean="0"/>
              <a:t> Automata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924255"/>
            <a:ext cx="6593681" cy="778374"/>
          </a:xfrm>
        </p:spPr>
        <p:txBody>
          <a:bodyPr/>
          <a:lstStyle/>
          <a:p>
            <a:r>
              <a:rPr lang="en-GB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Aplicatie</a:t>
            </a:r>
            <a:r>
              <a:rPr lang="en-GB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Web Nevertebrate.ro</a:t>
            </a:r>
            <a:endParaRPr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5954" y="444020"/>
            <a:ext cx="7542929" cy="1143000"/>
          </a:xfrm>
        </p:spPr>
        <p:txBody>
          <a:bodyPr>
            <a:normAutofit/>
          </a:bodyPr>
          <a:lstStyle/>
          <a:p>
            <a:r>
              <a:rPr lang="ro-RO" sz="2800" dirty="0" smtClean="0"/>
              <a:t>Aplica</a:t>
            </a:r>
            <a:r>
              <a:rPr lang="en-US" sz="2800" dirty="0" smtClean="0"/>
              <a:t>t</a:t>
            </a:r>
            <a:r>
              <a:rPr lang="ro-RO" sz="2800" dirty="0" smtClean="0"/>
              <a:t>ia Testat</a:t>
            </a:r>
            <a:r>
              <a:rPr lang="en-US" sz="2800" dirty="0" smtClean="0"/>
              <a:t>a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2304"/>
            <a:ext cx="8229600" cy="3693859"/>
          </a:xfrm>
        </p:spPr>
        <p:txBody>
          <a:bodyPr/>
          <a:lstStyle/>
          <a:p>
            <a:r>
              <a:rPr dirty="0"/>
              <a:t>Website: </a:t>
            </a:r>
            <a:r>
              <a:rPr dirty="0" smtClean="0">
                <a:hlinkClick r:id="rId2"/>
              </a:rPr>
              <a:t>https:</a:t>
            </a:r>
            <a:r>
              <a:rPr lang="en-US" dirty="0" smtClean="0">
                <a:hlinkClick r:id="rId2"/>
              </a:rPr>
              <a:t>//</a:t>
            </a:r>
            <a:r>
              <a:rPr dirty="0" smtClean="0">
                <a:hlinkClick r:id="rId2"/>
              </a:rPr>
              <a:t>www.nevertebrate.ro</a:t>
            </a:r>
            <a:r>
              <a:rPr lang="en-US" dirty="0" smtClean="0"/>
              <a:t> </a:t>
            </a:r>
            <a:endParaRPr dirty="0"/>
          </a:p>
          <a:p>
            <a:r>
              <a:rPr lang="ro-RO" dirty="0" smtClean="0"/>
              <a:t>Descriere</a:t>
            </a:r>
            <a:r>
              <a:rPr dirty="0" smtClean="0"/>
              <a:t>: </a:t>
            </a:r>
            <a:r>
              <a:rPr lang="it-IT" dirty="0"/>
              <a:t>Magazin online pentru </a:t>
            </a:r>
            <a:r>
              <a:rPr lang="it-IT" dirty="0" smtClean="0"/>
              <a:t>acvaristica </a:t>
            </a:r>
            <a:r>
              <a:rPr lang="it-IT" dirty="0"/>
              <a:t>și </a:t>
            </a:r>
            <a:r>
              <a:rPr lang="it-IT" dirty="0" smtClean="0"/>
              <a:t>teraristica.</a:t>
            </a:r>
            <a:endParaRPr lang="it-IT" dirty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64" y="510289"/>
            <a:ext cx="7179571" cy="1017225"/>
          </a:xfrm>
        </p:spPr>
        <p:txBody>
          <a:bodyPr/>
          <a:lstStyle/>
          <a:p>
            <a:r>
              <a:rPr sz="2800" dirty="0" smtClean="0"/>
              <a:t>Tools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355" y="1916883"/>
            <a:ext cx="7429499" cy="3541714"/>
          </a:xfrm>
        </p:spPr>
        <p:txBody>
          <a:bodyPr>
            <a:normAutofit/>
          </a:bodyPr>
          <a:lstStyle/>
          <a:p>
            <a:r>
              <a:rPr dirty="0" smtClean="0"/>
              <a:t>Selenium </a:t>
            </a:r>
            <a:r>
              <a:rPr dirty="0"/>
              <a:t>WebDriver</a:t>
            </a:r>
          </a:p>
          <a:p>
            <a:r>
              <a:rPr dirty="0" smtClean="0"/>
              <a:t>JUnit </a:t>
            </a:r>
            <a:r>
              <a:rPr dirty="0"/>
              <a:t>&amp; </a:t>
            </a:r>
            <a:r>
              <a:rPr dirty="0" err="1" smtClean="0"/>
              <a:t>TestNG</a:t>
            </a:r>
            <a:endParaRPr lang="en-US" dirty="0" smtClean="0"/>
          </a:p>
          <a:p>
            <a:r>
              <a:rPr lang="ro-RO" dirty="0" smtClean="0"/>
              <a:t>Java </a:t>
            </a:r>
            <a:r>
              <a:rPr lang="ro-RO" dirty="0"/>
              <a:t>(with Maven)</a:t>
            </a:r>
          </a:p>
          <a:p>
            <a:r>
              <a:rPr dirty="0" err="1" smtClean="0"/>
              <a:t>ChromeDriver</a:t>
            </a:r>
            <a:endParaRPr dirty="0"/>
          </a:p>
          <a:p>
            <a:r>
              <a:rPr dirty="0" err="1" smtClean="0"/>
              <a:t>WebDriverWait</a:t>
            </a:r>
            <a:r>
              <a:rPr dirty="0" smtClean="0"/>
              <a:t> </a:t>
            </a:r>
            <a:r>
              <a:rPr dirty="0"/>
              <a:t>&amp; </a:t>
            </a:r>
            <a:r>
              <a:rPr dirty="0" err="1"/>
              <a:t>ExpectedConditions</a:t>
            </a:r>
            <a:endParaRPr dirty="0"/>
          </a:p>
          <a:p>
            <a:r>
              <a:rPr dirty="0" smtClean="0"/>
              <a:t>Page </a:t>
            </a:r>
            <a:r>
              <a:rPr dirty="0"/>
              <a:t>Object Model (POM</a:t>
            </a:r>
            <a:r>
              <a:rPr dirty="0" smtClean="0"/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596" y="517708"/>
            <a:ext cx="7365267" cy="755694"/>
          </a:xfrm>
        </p:spPr>
        <p:txBody>
          <a:bodyPr>
            <a:normAutofit/>
          </a:bodyPr>
          <a:lstStyle/>
          <a:p>
            <a:r>
              <a:rPr lang="ro-RO" sz="2800" dirty="0" smtClean="0"/>
              <a:t>Scenarii </a:t>
            </a:r>
            <a:r>
              <a:rPr lang="ro-RO" sz="2800" dirty="0"/>
              <a:t>de Testare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341120"/>
            <a:ext cx="7429499" cy="4946469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ro-RO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unctionalitate </a:t>
            </a:r>
            <a:r>
              <a:rPr lang="ro-RO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 </a:t>
            </a:r>
            <a:r>
              <a:rPr lang="ro-RO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cautare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ro-RO" sz="2300" dirty="0" smtClean="0"/>
              <a:t>Cauta</a:t>
            </a:r>
            <a:r>
              <a:rPr lang="en-US" sz="2300" dirty="0" smtClean="0"/>
              <a:t>re </a:t>
            </a:r>
            <a:r>
              <a:rPr lang="ro-RO" sz="2300" dirty="0" smtClean="0"/>
              <a:t>invalid</a:t>
            </a:r>
            <a:r>
              <a:rPr lang="en-US" sz="2300" dirty="0" smtClean="0"/>
              <a:t>a (</a:t>
            </a:r>
            <a:r>
              <a:rPr lang="en-US" sz="2300" dirty="0" err="1" smtClean="0"/>
              <a:t>fara</a:t>
            </a:r>
            <a:r>
              <a:rPr lang="en-US" sz="2300" dirty="0" smtClean="0"/>
              <a:t> </a:t>
            </a:r>
            <a:r>
              <a:rPr lang="en-US" sz="2300" dirty="0" err="1" smtClean="0"/>
              <a:t>rezultate</a:t>
            </a:r>
            <a:r>
              <a:rPr lang="en-US" sz="2300" dirty="0" smtClean="0"/>
              <a:t>): </a:t>
            </a:r>
            <a:r>
              <a:rPr lang="en-US" sz="2300" dirty="0" err="1" smtClean="0"/>
              <a:t>asertii</a:t>
            </a:r>
            <a:r>
              <a:rPr lang="en-US" sz="2300" dirty="0" smtClean="0"/>
              <a:t> </a:t>
            </a:r>
            <a:r>
              <a:rPr lang="en-US" sz="2300" dirty="0" err="1" smtClean="0"/>
              <a:t>pe</a:t>
            </a:r>
            <a:r>
              <a:rPr lang="en-US" sz="2300" dirty="0" smtClean="0"/>
              <a:t> </a:t>
            </a:r>
            <a:r>
              <a:rPr lang="en-US" sz="2300" dirty="0" err="1" smtClean="0"/>
              <a:t>dimensiune</a:t>
            </a:r>
            <a:r>
              <a:rPr lang="en-US" sz="2300" dirty="0" smtClean="0"/>
              <a:t>, background </a:t>
            </a:r>
            <a:r>
              <a:rPr lang="en-US" sz="2300" dirty="0" err="1" smtClean="0"/>
              <a:t>si</a:t>
            </a:r>
            <a:r>
              <a:rPr lang="en-US" sz="2300" dirty="0" smtClean="0"/>
              <a:t> text </a:t>
            </a:r>
            <a:r>
              <a:rPr lang="en-US" sz="2300" dirty="0" err="1" smtClean="0"/>
              <a:t>pt</a:t>
            </a:r>
            <a:r>
              <a:rPr lang="en-US" sz="2300" dirty="0" smtClean="0"/>
              <a:t> </a:t>
            </a:r>
            <a:r>
              <a:rPr lang="en-US" sz="2300" dirty="0" err="1" smtClean="0"/>
              <a:t>containerul</a:t>
            </a:r>
            <a:r>
              <a:rPr lang="en-US" sz="2300" dirty="0" smtClean="0"/>
              <a:t> de </a:t>
            </a:r>
            <a:r>
              <a:rPr lang="en-US" sz="2300" dirty="0" err="1" smtClean="0"/>
              <a:t>cautare</a:t>
            </a:r>
            <a:endParaRPr lang="en-US" sz="2300" dirty="0" smtClean="0"/>
          </a:p>
          <a:p>
            <a:pPr lvl="1"/>
            <a:r>
              <a:rPr lang="en-US" sz="2300" dirty="0" err="1" smtClean="0"/>
              <a:t>Cautare</a:t>
            </a:r>
            <a:r>
              <a:rPr lang="ro-RO" sz="2300" dirty="0" smtClean="0"/>
              <a:t> valid</a:t>
            </a:r>
            <a:r>
              <a:rPr lang="en-US" sz="2300" dirty="0" smtClean="0"/>
              <a:t>a: </a:t>
            </a:r>
            <a:r>
              <a:rPr lang="en-US" sz="2300" dirty="0" err="1" smtClean="0"/>
              <a:t>asertii</a:t>
            </a:r>
            <a:r>
              <a:rPr lang="en-US" sz="2300" dirty="0" smtClean="0"/>
              <a:t> </a:t>
            </a:r>
            <a:r>
              <a:rPr lang="en-US" sz="2300" dirty="0" err="1" smtClean="0"/>
              <a:t>pt</a:t>
            </a:r>
            <a:r>
              <a:rPr lang="en-US" sz="2300" dirty="0" smtClean="0"/>
              <a:t> </a:t>
            </a:r>
            <a:r>
              <a:rPr lang="en-US" sz="2300" dirty="0" err="1" smtClean="0"/>
              <a:t>numarul</a:t>
            </a:r>
            <a:r>
              <a:rPr lang="en-US" sz="2300" dirty="0" smtClean="0"/>
              <a:t> de </a:t>
            </a:r>
            <a:r>
              <a:rPr lang="en-US" sz="2300" dirty="0" err="1" smtClean="0"/>
              <a:t>rezultate</a:t>
            </a:r>
            <a:r>
              <a:rPr lang="en-US" sz="2300" dirty="0" smtClean="0"/>
              <a:t>, </a:t>
            </a:r>
            <a:r>
              <a:rPr lang="en-US" sz="2300" dirty="0" err="1" smtClean="0"/>
              <a:t>pt</a:t>
            </a:r>
            <a:r>
              <a:rPr lang="en-US" sz="2300" dirty="0" smtClean="0"/>
              <a:t> </a:t>
            </a:r>
            <a:r>
              <a:rPr lang="en-US" sz="2300" dirty="0" err="1" smtClean="0"/>
              <a:t>elementele</a:t>
            </a:r>
            <a:r>
              <a:rPr lang="en-US" sz="2300" dirty="0" smtClean="0"/>
              <a:t> de </a:t>
            </a:r>
            <a:r>
              <a:rPr lang="en-US" sz="2300" dirty="0" err="1"/>
              <a:t>v</a:t>
            </a:r>
            <a:r>
              <a:rPr lang="en-US" sz="2300" dirty="0" err="1" smtClean="0"/>
              <a:t>izualizare</a:t>
            </a:r>
            <a:r>
              <a:rPr lang="en-US" sz="2300" dirty="0" smtClean="0"/>
              <a:t> </a:t>
            </a:r>
            <a:r>
              <a:rPr lang="en-US" sz="2300" dirty="0" err="1" smtClean="0"/>
              <a:t>si</a:t>
            </a:r>
            <a:r>
              <a:rPr lang="en-US" sz="2300" dirty="0" smtClean="0"/>
              <a:t> </a:t>
            </a:r>
            <a:r>
              <a:rPr lang="en-US" sz="2300" dirty="0" err="1" smtClean="0"/>
              <a:t>sortare</a:t>
            </a:r>
            <a:r>
              <a:rPr lang="en-US" sz="2300" dirty="0" smtClean="0"/>
              <a:t>, </a:t>
            </a:r>
            <a:r>
              <a:rPr lang="en-US" sz="2300" dirty="0" err="1" smtClean="0"/>
              <a:t>precum</a:t>
            </a:r>
            <a:r>
              <a:rPr lang="en-US" sz="2300" dirty="0" smtClean="0"/>
              <a:t> </a:t>
            </a:r>
            <a:r>
              <a:rPr lang="en-US" sz="2300" dirty="0" err="1" smtClean="0"/>
              <a:t>si</a:t>
            </a:r>
            <a:r>
              <a:rPr lang="en-US" sz="2300" dirty="0" smtClean="0"/>
              <a:t> </a:t>
            </a:r>
            <a:r>
              <a:rPr lang="en-US" sz="2300" dirty="0" err="1" smtClean="0"/>
              <a:t>validare</a:t>
            </a:r>
            <a:r>
              <a:rPr lang="en-US" sz="2300" dirty="0" smtClean="0"/>
              <a:t> </a:t>
            </a:r>
            <a:r>
              <a:rPr lang="en-US" sz="2300" dirty="0" err="1" smtClean="0"/>
              <a:t>produs</a:t>
            </a:r>
            <a:r>
              <a:rPr lang="en-US" sz="2300" dirty="0" smtClean="0"/>
              <a:t> </a:t>
            </a:r>
            <a:r>
              <a:rPr lang="en-US" sz="2300" dirty="0" err="1" smtClean="0"/>
              <a:t>lista</a:t>
            </a:r>
            <a:endParaRPr lang="en-US" sz="2300" dirty="0" smtClean="0"/>
          </a:p>
          <a:p>
            <a:r>
              <a:rPr lang="ro-RO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Inregistrarea </a:t>
            </a:r>
            <a:r>
              <a:rPr lang="en-US" sz="2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unui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o-RO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utilizator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nou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</a:p>
          <a:p>
            <a:pPr lvl="1"/>
            <a:r>
              <a:rPr lang="en-US" sz="2300" dirty="0" err="1" smtClean="0"/>
              <a:t>Asertii</a:t>
            </a:r>
            <a:r>
              <a:rPr lang="en-US" sz="2300" dirty="0" smtClean="0"/>
              <a:t> </a:t>
            </a:r>
            <a:r>
              <a:rPr lang="en-US" sz="2300" dirty="0" err="1" smtClean="0"/>
              <a:t>pt</a:t>
            </a:r>
            <a:r>
              <a:rPr lang="en-US" sz="2300" dirty="0" smtClean="0"/>
              <a:t> </a:t>
            </a:r>
            <a:r>
              <a:rPr lang="en-US" sz="2300" dirty="0" err="1" smtClean="0"/>
              <a:t>butonul</a:t>
            </a:r>
            <a:r>
              <a:rPr lang="en-US" sz="2300" dirty="0" smtClean="0"/>
              <a:t> de </a:t>
            </a:r>
            <a:r>
              <a:rPr lang="en-US" sz="2300" dirty="0" err="1" smtClean="0"/>
              <a:t>deconectare</a:t>
            </a:r>
            <a:r>
              <a:rPr lang="en-US" sz="2300" dirty="0" smtClean="0"/>
              <a:t> </a:t>
            </a:r>
            <a:r>
              <a:rPr lang="en-US" sz="2300" dirty="0" err="1" smtClean="0"/>
              <a:t>si</a:t>
            </a:r>
            <a:r>
              <a:rPr lang="en-US" sz="2300" dirty="0" smtClean="0"/>
              <a:t> </a:t>
            </a:r>
            <a:r>
              <a:rPr lang="en-US" sz="2300" dirty="0" err="1" smtClean="0"/>
              <a:t>url</a:t>
            </a:r>
            <a:r>
              <a:rPr lang="en-US" sz="2300" dirty="0" smtClean="0"/>
              <a:t> </a:t>
            </a:r>
            <a:r>
              <a:rPr lang="en-US" sz="2300" dirty="0" err="1" smtClean="0"/>
              <a:t>corespunzator</a:t>
            </a:r>
            <a:endParaRPr lang="en-US" sz="2300" dirty="0" smtClean="0"/>
          </a:p>
          <a:p>
            <a:r>
              <a:rPr lang="en-US" sz="2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Autentificarea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si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Deconectare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unui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utilizator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2300" dirty="0" err="1" smtClean="0"/>
              <a:t>Asertii</a:t>
            </a:r>
            <a:r>
              <a:rPr lang="en-US" sz="2300" dirty="0" smtClean="0"/>
              <a:t> </a:t>
            </a:r>
            <a:r>
              <a:rPr lang="en-US" sz="2300" dirty="0" err="1" smtClean="0"/>
              <a:t>buton</a:t>
            </a:r>
            <a:r>
              <a:rPr lang="en-US" sz="2300" dirty="0" smtClean="0"/>
              <a:t> </a:t>
            </a:r>
            <a:r>
              <a:rPr lang="en-US" sz="2300" dirty="0" err="1" smtClean="0"/>
              <a:t>autentificare</a:t>
            </a:r>
            <a:r>
              <a:rPr lang="en-US" sz="2300" dirty="0" smtClean="0"/>
              <a:t>/</a:t>
            </a:r>
            <a:r>
              <a:rPr lang="en-US" sz="2300" dirty="0" err="1" smtClean="0"/>
              <a:t>deconectare</a:t>
            </a:r>
            <a:r>
              <a:rPr lang="en-US" sz="2300" dirty="0" smtClean="0"/>
              <a:t>, </a:t>
            </a:r>
            <a:r>
              <a:rPr lang="en-US" sz="2300" dirty="0" err="1" smtClean="0"/>
              <a:t>url</a:t>
            </a:r>
            <a:r>
              <a:rPr lang="en-US" sz="2300" dirty="0" smtClean="0"/>
              <a:t>, </a:t>
            </a:r>
            <a:r>
              <a:rPr lang="en-US" sz="2300" dirty="0" err="1" smtClean="0"/>
              <a:t>elemente</a:t>
            </a:r>
            <a:r>
              <a:rPr lang="en-US" sz="2300" dirty="0" smtClean="0"/>
              <a:t> </a:t>
            </a:r>
            <a:r>
              <a:rPr lang="en-US" sz="2300" dirty="0" err="1" smtClean="0"/>
              <a:t>pe</a:t>
            </a:r>
            <a:r>
              <a:rPr lang="en-US" sz="2300" dirty="0" smtClean="0"/>
              <a:t> </a:t>
            </a:r>
            <a:r>
              <a:rPr lang="en-US" sz="2300" dirty="0" err="1" smtClean="0"/>
              <a:t>pagina</a:t>
            </a:r>
            <a:endParaRPr lang="en-US" sz="2300" dirty="0" smtClean="0"/>
          </a:p>
          <a:p>
            <a:r>
              <a:rPr lang="en-US" sz="26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</a:t>
            </a:r>
            <a:r>
              <a:rPr lang="en-US" sz="26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unctionalitate</a:t>
            </a:r>
            <a:r>
              <a:rPr lang="ro-RO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list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ro-RO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o-RO" sz="2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de </a:t>
            </a:r>
            <a:r>
              <a:rPr lang="ro-RO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dorinte</a:t>
            </a:r>
            <a:r>
              <a:rPr lang="en-US" sz="26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</a:p>
          <a:p>
            <a:pPr lvl="1"/>
            <a:r>
              <a:rPr lang="en-US" sz="2300" dirty="0" err="1"/>
              <a:t>A</a:t>
            </a:r>
            <a:r>
              <a:rPr lang="en-US" sz="2300" dirty="0" err="1" smtClean="0"/>
              <a:t>daugare</a:t>
            </a:r>
            <a:r>
              <a:rPr lang="en-US" sz="2300" dirty="0" smtClean="0"/>
              <a:t> in </a:t>
            </a:r>
            <a:r>
              <a:rPr lang="en-US" sz="2300" dirty="0" err="1" smtClean="0"/>
              <a:t>whishlist</a:t>
            </a:r>
            <a:r>
              <a:rPr lang="en-US" sz="2300" dirty="0" smtClean="0"/>
              <a:t> </a:t>
            </a:r>
            <a:r>
              <a:rPr lang="en-US" sz="2300" dirty="0" err="1" smtClean="0"/>
              <a:t>fara</a:t>
            </a:r>
            <a:r>
              <a:rPr lang="en-US" sz="2300" dirty="0" smtClean="0"/>
              <a:t> a fi </a:t>
            </a:r>
            <a:r>
              <a:rPr lang="en-US" sz="2300" dirty="0" err="1" smtClean="0"/>
              <a:t>logat</a:t>
            </a:r>
            <a:r>
              <a:rPr lang="en-US" sz="2300" dirty="0" smtClean="0"/>
              <a:t>: </a:t>
            </a:r>
            <a:r>
              <a:rPr lang="en-US" sz="2300" dirty="0" err="1" smtClean="0"/>
              <a:t>asertii</a:t>
            </a:r>
            <a:r>
              <a:rPr lang="en-US" sz="2300" dirty="0" smtClean="0"/>
              <a:t> </a:t>
            </a:r>
            <a:r>
              <a:rPr lang="en-US" sz="2300" dirty="0" err="1" smtClean="0"/>
              <a:t>elemente</a:t>
            </a:r>
            <a:r>
              <a:rPr lang="en-US" sz="2300" dirty="0" smtClean="0"/>
              <a:t> modal de </a:t>
            </a:r>
            <a:r>
              <a:rPr lang="en-US" sz="2300" dirty="0" err="1" smtClean="0"/>
              <a:t>aute</a:t>
            </a:r>
            <a:r>
              <a:rPr lang="en-US" sz="2300" dirty="0" err="1" smtClean="0"/>
              <a:t>ntificare</a:t>
            </a:r>
            <a:r>
              <a:rPr lang="en-US" sz="2300" dirty="0" smtClean="0"/>
              <a:t> </a:t>
            </a:r>
            <a:r>
              <a:rPr lang="en-US" sz="2300" dirty="0" err="1" smtClean="0"/>
              <a:t>si</a:t>
            </a:r>
            <a:r>
              <a:rPr lang="en-US" sz="2300" dirty="0" smtClean="0"/>
              <a:t> </a:t>
            </a:r>
            <a:r>
              <a:rPr lang="en-US" sz="2300" dirty="0" err="1" smtClean="0"/>
              <a:t>logare</a:t>
            </a:r>
            <a:r>
              <a:rPr lang="en-US" sz="2300" dirty="0" smtClean="0"/>
              <a:t> </a:t>
            </a:r>
            <a:r>
              <a:rPr lang="en-US" sz="2300" dirty="0" err="1" smtClean="0"/>
              <a:t>utilizator</a:t>
            </a:r>
            <a:endParaRPr lang="en-US" sz="2300" dirty="0" smtClean="0"/>
          </a:p>
          <a:p>
            <a:pPr lvl="1"/>
            <a:r>
              <a:rPr lang="en-US" sz="2300" dirty="0" err="1" smtClean="0"/>
              <a:t>Adaugare</a:t>
            </a:r>
            <a:r>
              <a:rPr lang="en-US" sz="2300" dirty="0" smtClean="0"/>
              <a:t> </a:t>
            </a:r>
            <a:r>
              <a:rPr lang="en-US" sz="2300" dirty="0" err="1" smtClean="0"/>
              <a:t>produs</a:t>
            </a:r>
            <a:r>
              <a:rPr lang="en-US" sz="2300" dirty="0" smtClean="0"/>
              <a:t> </a:t>
            </a:r>
            <a:r>
              <a:rPr lang="en-US" sz="2300" dirty="0" err="1" smtClean="0"/>
              <a:t>intr</a:t>
            </a:r>
            <a:r>
              <a:rPr lang="en-US" sz="2300" dirty="0" smtClean="0"/>
              <a:t>-o </a:t>
            </a:r>
            <a:r>
              <a:rPr lang="en-US" sz="2300" dirty="0" err="1" smtClean="0"/>
              <a:t>lista</a:t>
            </a:r>
            <a:r>
              <a:rPr lang="en-US" sz="2300" dirty="0" smtClean="0"/>
              <a:t> </a:t>
            </a:r>
            <a:r>
              <a:rPr lang="en-US" sz="2300" dirty="0" err="1" smtClean="0"/>
              <a:t>nou</a:t>
            </a:r>
            <a:r>
              <a:rPr lang="en-US" sz="2300" dirty="0" smtClean="0"/>
              <a:t> </a:t>
            </a:r>
            <a:r>
              <a:rPr lang="en-US" sz="2300" dirty="0" err="1" smtClean="0"/>
              <a:t>creata</a:t>
            </a:r>
            <a:r>
              <a:rPr lang="en-US" sz="2300" dirty="0"/>
              <a:t> </a:t>
            </a:r>
            <a:r>
              <a:rPr lang="en-US" sz="2300" dirty="0" err="1"/>
              <a:t>pt</a:t>
            </a:r>
            <a:r>
              <a:rPr lang="en-US" sz="2300" dirty="0"/>
              <a:t> </a:t>
            </a:r>
            <a:r>
              <a:rPr lang="en-US" sz="2300" dirty="0" err="1"/>
              <a:t>utilizator</a:t>
            </a:r>
            <a:r>
              <a:rPr lang="en-US" sz="2300" dirty="0"/>
              <a:t> </a:t>
            </a:r>
            <a:r>
              <a:rPr lang="en-US" sz="2300" dirty="0" err="1" smtClean="0"/>
              <a:t>logat</a:t>
            </a:r>
            <a:r>
              <a:rPr lang="en-US" sz="2300" dirty="0" smtClean="0"/>
              <a:t>: </a:t>
            </a:r>
            <a:r>
              <a:rPr lang="en-US" sz="2300" dirty="0" err="1" smtClean="0"/>
              <a:t>asertii</a:t>
            </a:r>
            <a:r>
              <a:rPr lang="en-US" sz="2300" dirty="0" smtClean="0"/>
              <a:t> </a:t>
            </a:r>
            <a:r>
              <a:rPr lang="en-US" sz="2300" dirty="0" err="1" smtClean="0"/>
              <a:t>nume</a:t>
            </a:r>
            <a:r>
              <a:rPr lang="en-US" sz="2300" dirty="0" smtClean="0"/>
              <a:t> </a:t>
            </a:r>
            <a:r>
              <a:rPr lang="en-US" sz="2300" dirty="0" err="1" smtClean="0"/>
              <a:t>lista</a:t>
            </a:r>
            <a:r>
              <a:rPr lang="en-US" sz="2300" dirty="0" smtClean="0"/>
              <a:t> in modal </a:t>
            </a:r>
            <a:r>
              <a:rPr lang="en-US" sz="2300" dirty="0" err="1" smtClean="0"/>
              <a:t>si</a:t>
            </a:r>
            <a:r>
              <a:rPr lang="en-US" sz="2300" dirty="0" smtClean="0"/>
              <a:t> </a:t>
            </a:r>
            <a:r>
              <a:rPr lang="en-US" sz="2300" dirty="0" err="1" smtClean="0"/>
              <a:t>afisare</a:t>
            </a:r>
            <a:r>
              <a:rPr lang="en-US" sz="2300" dirty="0" smtClean="0"/>
              <a:t> </a:t>
            </a:r>
            <a:r>
              <a:rPr lang="en-US" sz="2300" dirty="0" err="1" smtClean="0"/>
              <a:t>mesaje</a:t>
            </a:r>
            <a:r>
              <a:rPr lang="en-US" sz="2300" dirty="0" smtClean="0"/>
              <a:t> de </a:t>
            </a:r>
            <a:r>
              <a:rPr lang="en-US" sz="2300" dirty="0" err="1" smtClean="0"/>
              <a:t>succes</a:t>
            </a:r>
            <a:endParaRPr lang="en-US" sz="2300" dirty="0" smtClean="0"/>
          </a:p>
          <a:p>
            <a:pPr lvl="1"/>
            <a:r>
              <a:rPr lang="en-US" sz="2300" dirty="0" err="1"/>
              <a:t>V</a:t>
            </a:r>
            <a:r>
              <a:rPr lang="en-US" sz="2300" dirty="0" err="1" smtClean="0"/>
              <a:t>izualizare</a:t>
            </a:r>
            <a:r>
              <a:rPr lang="en-US" sz="2300" dirty="0" smtClean="0"/>
              <a:t>, </a:t>
            </a:r>
            <a:r>
              <a:rPr lang="en-US" sz="2300" dirty="0" err="1" smtClean="0"/>
              <a:t>adaugare</a:t>
            </a:r>
            <a:r>
              <a:rPr lang="en-US" sz="2300" dirty="0" smtClean="0"/>
              <a:t> </a:t>
            </a:r>
            <a:r>
              <a:rPr lang="en-US" sz="2300" dirty="0" err="1" smtClean="0"/>
              <a:t>si</a:t>
            </a:r>
            <a:r>
              <a:rPr lang="en-US" sz="2300" dirty="0" smtClean="0"/>
              <a:t> </a:t>
            </a:r>
            <a:r>
              <a:rPr lang="en-US" sz="2300" dirty="0" err="1" smtClean="0"/>
              <a:t>stergere</a:t>
            </a:r>
            <a:r>
              <a:rPr lang="en-US" sz="2300" dirty="0" smtClean="0"/>
              <a:t> </a:t>
            </a:r>
            <a:r>
              <a:rPr lang="en-US" sz="2300" dirty="0" err="1" smtClean="0"/>
              <a:t>lista</a:t>
            </a:r>
            <a:r>
              <a:rPr lang="en-US" sz="2300" dirty="0" smtClean="0"/>
              <a:t> </a:t>
            </a:r>
            <a:r>
              <a:rPr lang="en-US" sz="2300" dirty="0" err="1" smtClean="0"/>
              <a:t>dorinte</a:t>
            </a:r>
            <a:r>
              <a:rPr lang="en-US" sz="2300" dirty="0" smtClean="0"/>
              <a:t>: </a:t>
            </a:r>
            <a:r>
              <a:rPr lang="en-US" sz="2300" dirty="0" err="1" smtClean="0"/>
              <a:t>asertii</a:t>
            </a:r>
            <a:r>
              <a:rPr lang="en-US" sz="2300" dirty="0" smtClean="0"/>
              <a:t> </a:t>
            </a:r>
            <a:r>
              <a:rPr lang="en-US" sz="2300" dirty="0" err="1" smtClean="0"/>
              <a:t>pt</a:t>
            </a:r>
            <a:r>
              <a:rPr lang="en-US" sz="2300" dirty="0" smtClean="0"/>
              <a:t> </a:t>
            </a:r>
            <a:r>
              <a:rPr lang="en-US" sz="2300" dirty="0" err="1" smtClean="0"/>
              <a:t>numele</a:t>
            </a:r>
            <a:r>
              <a:rPr lang="en-US" sz="2300" dirty="0" smtClean="0"/>
              <a:t> </a:t>
            </a:r>
            <a:r>
              <a:rPr lang="en-US" sz="2300" dirty="0" err="1" smtClean="0"/>
              <a:t>listelor</a:t>
            </a: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160" y="446089"/>
            <a:ext cx="7297783" cy="755694"/>
          </a:xfrm>
        </p:spPr>
        <p:txBody>
          <a:bodyPr>
            <a:normAutofit/>
          </a:bodyPr>
          <a:lstStyle/>
          <a:p>
            <a:r>
              <a:rPr lang="ro-RO" sz="2800" dirty="0" smtClean="0"/>
              <a:t>Scenarii </a:t>
            </a:r>
            <a:r>
              <a:rPr lang="ro-RO" sz="2800" dirty="0"/>
              <a:t>de Testare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100" y="1373778"/>
            <a:ext cx="7429499" cy="4757057"/>
          </a:xfrm>
        </p:spPr>
        <p:txBody>
          <a:bodyPr>
            <a:normAutofit/>
          </a:bodyPr>
          <a:lstStyle/>
          <a:p>
            <a:r>
              <a:rPr lang="ro-RO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Adaugarea produselor in </a:t>
            </a:r>
            <a:r>
              <a:rPr lang="ro-RO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cos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ro-RO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err="1" smtClean="0"/>
              <a:t>Adaugarea</a:t>
            </a:r>
            <a:r>
              <a:rPr lang="en-US" sz="1600" dirty="0" smtClean="0"/>
              <a:t> </a:t>
            </a:r>
            <a:r>
              <a:rPr lang="en-US" sz="1600" dirty="0" err="1" smtClean="0"/>
              <a:t>unei</a:t>
            </a:r>
            <a:r>
              <a:rPr lang="en-US" sz="1600" dirty="0" smtClean="0"/>
              <a:t> </a:t>
            </a:r>
            <a:r>
              <a:rPr lang="en-US" sz="1600" dirty="0" err="1" smtClean="0"/>
              <a:t>produs</a:t>
            </a:r>
            <a:r>
              <a:rPr lang="en-US" sz="1600" dirty="0" smtClean="0"/>
              <a:t> </a:t>
            </a:r>
            <a:r>
              <a:rPr lang="en-US" sz="1600" dirty="0" err="1" smtClean="0"/>
              <a:t>fara</a:t>
            </a:r>
            <a:r>
              <a:rPr lang="en-US" sz="1600" dirty="0" smtClean="0"/>
              <a:t> </a:t>
            </a:r>
            <a:r>
              <a:rPr lang="en-US" sz="1600" dirty="0" err="1" smtClean="0"/>
              <a:t>limita</a:t>
            </a:r>
            <a:r>
              <a:rPr lang="en-US" sz="1600" dirty="0" smtClean="0"/>
              <a:t> minima de </a:t>
            </a:r>
            <a:r>
              <a:rPr lang="en-US" sz="1600" dirty="0" err="1" smtClean="0"/>
              <a:t>cantitate</a:t>
            </a:r>
            <a:r>
              <a:rPr lang="en-US" sz="1600" dirty="0" smtClean="0"/>
              <a:t>: </a:t>
            </a:r>
            <a:r>
              <a:rPr lang="en-US" sz="1600" dirty="0" err="1" smtClean="0"/>
              <a:t>asertii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elementele</a:t>
            </a:r>
            <a:r>
              <a:rPr lang="en-US" sz="1600" dirty="0" smtClean="0"/>
              <a:t> </a:t>
            </a:r>
            <a:r>
              <a:rPr lang="en-US" sz="1600" dirty="0" err="1" smtClean="0"/>
              <a:t>produsului</a:t>
            </a:r>
            <a:r>
              <a:rPr lang="en-US" sz="1600" dirty="0" smtClean="0"/>
              <a:t> (e.g.: </a:t>
            </a:r>
            <a:r>
              <a:rPr lang="en-US" sz="1600" dirty="0" err="1" smtClean="0"/>
              <a:t>nume</a:t>
            </a:r>
            <a:r>
              <a:rPr lang="en-US" sz="1600" dirty="0" smtClean="0"/>
              <a:t>, </a:t>
            </a:r>
            <a:r>
              <a:rPr lang="en-US" sz="1600" dirty="0" err="1" smtClean="0"/>
              <a:t>pret</a:t>
            </a:r>
            <a:r>
              <a:rPr lang="en-US" sz="1600" dirty="0" smtClean="0"/>
              <a:t>, </a:t>
            </a:r>
            <a:r>
              <a:rPr lang="en-US" sz="1600" dirty="0" err="1" smtClean="0"/>
              <a:t>cantitate</a:t>
            </a:r>
            <a:r>
              <a:rPr lang="en-US" sz="1600" dirty="0" smtClean="0"/>
              <a:t>),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afisare</a:t>
            </a:r>
            <a:r>
              <a:rPr lang="en-US" sz="1600" dirty="0" smtClean="0"/>
              <a:t> </a:t>
            </a:r>
            <a:r>
              <a:rPr lang="en-US" sz="1600" dirty="0" err="1" smtClean="0"/>
              <a:t>numar</a:t>
            </a:r>
            <a:r>
              <a:rPr lang="en-US" sz="1600" dirty="0" smtClean="0"/>
              <a:t> </a:t>
            </a:r>
            <a:r>
              <a:rPr lang="en-US" sz="1600" dirty="0" err="1" smtClean="0"/>
              <a:t>produse</a:t>
            </a:r>
            <a:r>
              <a:rPr lang="en-US" sz="1600" dirty="0" smtClean="0"/>
              <a:t> </a:t>
            </a:r>
            <a:r>
              <a:rPr lang="en-US" sz="1600" dirty="0" smtClean="0"/>
              <a:t>in </a:t>
            </a:r>
            <a:r>
              <a:rPr lang="en-US" sz="1600" dirty="0" err="1" smtClean="0"/>
              <a:t>cosul</a:t>
            </a:r>
            <a:r>
              <a:rPr lang="en-US" sz="1600" dirty="0" smtClean="0"/>
              <a:t> din </a:t>
            </a:r>
            <a:r>
              <a:rPr lang="en-US" sz="1600" dirty="0" err="1" smtClean="0"/>
              <a:t>pagina</a:t>
            </a:r>
            <a:r>
              <a:rPr lang="en-US" sz="1600" dirty="0" smtClean="0"/>
              <a:t> </a:t>
            </a:r>
            <a:r>
              <a:rPr lang="en-US" sz="1600" dirty="0" err="1" smtClean="0"/>
              <a:t>principala</a:t>
            </a:r>
            <a:endParaRPr lang="en-US" sz="1600" dirty="0" smtClean="0"/>
          </a:p>
          <a:p>
            <a:pPr lvl="1"/>
            <a:r>
              <a:rPr lang="en-US" sz="1600" dirty="0" err="1" smtClean="0"/>
              <a:t>Adaugarea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</a:t>
            </a:r>
            <a:r>
              <a:rPr lang="en-US" sz="1600" dirty="0" err="1" smtClean="0"/>
              <a:t>produs</a:t>
            </a:r>
            <a:r>
              <a:rPr lang="en-US" sz="1600" dirty="0" smtClean="0"/>
              <a:t> cu </a:t>
            </a:r>
            <a:r>
              <a:rPr lang="en-US" sz="1600" dirty="0" err="1" smtClean="0"/>
              <a:t>limita</a:t>
            </a:r>
            <a:r>
              <a:rPr lang="en-US" sz="1600" dirty="0" smtClean="0"/>
              <a:t> minima de </a:t>
            </a:r>
            <a:r>
              <a:rPr lang="en-US" sz="1600" dirty="0" err="1" smtClean="0"/>
              <a:t>cantitate</a:t>
            </a:r>
            <a:r>
              <a:rPr lang="en-US" sz="1600" dirty="0" smtClean="0"/>
              <a:t>: </a:t>
            </a:r>
            <a:r>
              <a:rPr lang="en-US" sz="1600" dirty="0" err="1" smtClean="0"/>
              <a:t>asertii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elementele</a:t>
            </a:r>
            <a:r>
              <a:rPr lang="en-US" sz="1600" dirty="0" smtClean="0"/>
              <a:t> </a:t>
            </a:r>
            <a:r>
              <a:rPr lang="en-US" sz="1600" dirty="0" err="1" smtClean="0"/>
              <a:t>produsului</a:t>
            </a:r>
            <a:r>
              <a:rPr lang="en-US" sz="1600" dirty="0" smtClean="0"/>
              <a:t> in </a:t>
            </a:r>
            <a:r>
              <a:rPr lang="en-US" sz="1600" dirty="0" err="1" smtClean="0"/>
              <a:t>modalul</a:t>
            </a:r>
            <a:r>
              <a:rPr lang="en-US" sz="1600" dirty="0" smtClean="0"/>
              <a:t> Quick View</a:t>
            </a:r>
            <a:r>
              <a:rPr lang="en-US" sz="1600" dirty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in </a:t>
            </a:r>
            <a:r>
              <a:rPr lang="en-US" sz="1600" dirty="0" err="1" smtClean="0"/>
              <a:t>modalul</a:t>
            </a:r>
            <a:r>
              <a:rPr lang="en-US" sz="1600" dirty="0" smtClean="0"/>
              <a:t> de </a:t>
            </a:r>
            <a:r>
              <a:rPr lang="en-US" sz="1600" dirty="0" err="1" smtClean="0"/>
              <a:t>adaugare</a:t>
            </a:r>
            <a:r>
              <a:rPr lang="en-US" sz="1600" dirty="0" smtClean="0"/>
              <a:t> in cos</a:t>
            </a:r>
          </a:p>
          <a:p>
            <a:pPr lvl="1"/>
            <a:r>
              <a:rPr lang="en-US" sz="1600" dirty="0" err="1" smtClean="0"/>
              <a:t>Vizualizare</a:t>
            </a:r>
            <a:r>
              <a:rPr lang="en-US" sz="1600" dirty="0" smtClean="0"/>
              <a:t> </a:t>
            </a:r>
            <a:r>
              <a:rPr lang="en-US" sz="1600" dirty="0" err="1" smtClean="0"/>
              <a:t>pagina</a:t>
            </a:r>
            <a:r>
              <a:rPr lang="en-US" sz="1600" dirty="0" smtClean="0"/>
              <a:t> cos </a:t>
            </a:r>
            <a:r>
              <a:rPr lang="en-US" sz="1600" dirty="0" err="1" smtClean="0"/>
              <a:t>dupa</a:t>
            </a:r>
            <a:r>
              <a:rPr lang="en-US" sz="1600" dirty="0" smtClean="0"/>
              <a:t> </a:t>
            </a:r>
            <a:r>
              <a:rPr lang="en-US" sz="1600" dirty="0" err="1" smtClean="0"/>
              <a:t>adaugarea</a:t>
            </a:r>
            <a:r>
              <a:rPr lang="en-US" sz="1600" dirty="0" smtClean="0"/>
              <a:t> </a:t>
            </a:r>
            <a:r>
              <a:rPr lang="en-US" sz="1600" dirty="0" err="1" smtClean="0"/>
              <a:t>unui</a:t>
            </a:r>
            <a:r>
              <a:rPr lang="en-US" sz="1600" dirty="0" smtClean="0"/>
              <a:t> </a:t>
            </a:r>
            <a:r>
              <a:rPr lang="en-US" sz="1600" dirty="0" err="1" smtClean="0"/>
              <a:t>produs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checkout: </a:t>
            </a:r>
            <a:r>
              <a:rPr lang="en-US" sz="1600" dirty="0" err="1" smtClean="0"/>
              <a:t>asertie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titlu</a:t>
            </a:r>
            <a:r>
              <a:rPr lang="en-US" sz="1600" dirty="0" smtClean="0"/>
              <a:t> cos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elementele</a:t>
            </a:r>
            <a:r>
              <a:rPr lang="en-US" sz="1600" dirty="0" smtClean="0"/>
              <a:t> </a:t>
            </a:r>
            <a:r>
              <a:rPr lang="en-US" sz="1600" dirty="0" err="1" smtClean="0"/>
              <a:t>produsului</a:t>
            </a:r>
            <a:r>
              <a:rPr lang="en-US" sz="1600" dirty="0" smtClean="0"/>
              <a:t> din cos</a:t>
            </a:r>
            <a:endParaRPr lang="en-US" sz="1600" dirty="0" smtClean="0"/>
          </a:p>
          <a:p>
            <a:r>
              <a:rPr lang="ro-RO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Finalizarea </a:t>
            </a:r>
            <a:r>
              <a:rPr lang="ro-RO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comenzii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</a:t>
            </a:r>
            <a:endParaRPr lang="ro-RO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sz="1600" dirty="0" err="1" smtClean="0"/>
              <a:t>Verificarea</a:t>
            </a:r>
            <a:r>
              <a:rPr lang="en-US" sz="1600" dirty="0" smtClean="0"/>
              <a:t> </a:t>
            </a:r>
            <a:r>
              <a:rPr lang="en-US" sz="1600" dirty="0" err="1" smtClean="0"/>
              <a:t>elementelor</a:t>
            </a:r>
            <a:r>
              <a:rPr lang="en-US" sz="1600" dirty="0" smtClean="0"/>
              <a:t> din </a:t>
            </a:r>
            <a:r>
              <a:rPr lang="en-US" sz="1600" dirty="0" err="1" smtClean="0"/>
              <a:t>pagina</a:t>
            </a:r>
            <a:r>
              <a:rPr lang="en-US" sz="1600" dirty="0" smtClean="0"/>
              <a:t> de </a:t>
            </a:r>
            <a:r>
              <a:rPr lang="en-US" sz="1600" dirty="0" err="1" smtClean="0"/>
              <a:t>finalizare</a:t>
            </a:r>
            <a:r>
              <a:rPr lang="en-US" sz="1600" dirty="0" smtClean="0"/>
              <a:t> a </a:t>
            </a:r>
            <a:r>
              <a:rPr lang="en-US" sz="1600" dirty="0" err="1" smtClean="0"/>
              <a:t>comenzii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sectiuni</a:t>
            </a:r>
            <a:r>
              <a:rPr lang="en-US" sz="1600" dirty="0" smtClean="0"/>
              <a:t>: </a:t>
            </a:r>
            <a:r>
              <a:rPr lang="en-US" sz="1600" dirty="0" err="1" smtClean="0"/>
              <a:t>informatii</a:t>
            </a:r>
            <a:r>
              <a:rPr lang="en-US" sz="1600" dirty="0" smtClean="0"/>
              <a:t> </a:t>
            </a:r>
            <a:r>
              <a:rPr lang="en-US" sz="1600" dirty="0" err="1" smtClean="0"/>
              <a:t>utilizator</a:t>
            </a:r>
            <a:r>
              <a:rPr lang="en-US" sz="1600" dirty="0" smtClean="0"/>
              <a:t>, </a:t>
            </a:r>
            <a:r>
              <a:rPr lang="en-US" sz="1600" dirty="0" err="1" smtClean="0"/>
              <a:t>adresa</a:t>
            </a:r>
            <a:r>
              <a:rPr lang="en-US" sz="1600" dirty="0" smtClean="0"/>
              <a:t> </a:t>
            </a:r>
            <a:r>
              <a:rPr lang="en-US" sz="1600" dirty="0" err="1" smtClean="0"/>
              <a:t>livrare</a:t>
            </a:r>
            <a:r>
              <a:rPr lang="en-US" sz="1600" dirty="0" smtClean="0"/>
              <a:t>, </a:t>
            </a:r>
            <a:r>
              <a:rPr lang="en-US" sz="1600" dirty="0" err="1" smtClean="0"/>
              <a:t>optiuni</a:t>
            </a:r>
            <a:r>
              <a:rPr lang="en-US" sz="1600" dirty="0" smtClean="0"/>
              <a:t> </a:t>
            </a:r>
            <a:r>
              <a:rPr lang="en-US" sz="1600" dirty="0" err="1" smtClean="0"/>
              <a:t>livrare</a:t>
            </a:r>
            <a:r>
              <a:rPr lang="en-US" sz="1600" dirty="0" smtClean="0"/>
              <a:t>, method de </a:t>
            </a:r>
            <a:r>
              <a:rPr lang="en-US" sz="1600" dirty="0" err="1" smtClean="0"/>
              <a:t>plata</a:t>
            </a:r>
            <a:r>
              <a:rPr lang="en-US" sz="1600" dirty="0" smtClean="0"/>
              <a:t>, container cos, container </a:t>
            </a:r>
            <a:r>
              <a:rPr lang="en-US" sz="1600" dirty="0" err="1" smtClean="0"/>
              <a:t>mesaje</a:t>
            </a:r>
            <a:r>
              <a:rPr lang="en-US" sz="1600" dirty="0" smtClean="0"/>
              <a:t> </a:t>
            </a:r>
            <a:r>
              <a:rPr lang="en-US" sz="1600" dirty="0" err="1" smtClean="0"/>
              <a:t>comanda</a:t>
            </a:r>
            <a:endParaRPr lang="en-US" sz="1600" dirty="0" smtClean="0"/>
          </a:p>
          <a:p>
            <a:pPr lvl="1"/>
            <a:r>
              <a:rPr lang="en-US" sz="1600" dirty="0" err="1" smtClean="0"/>
              <a:t>Acceptare</a:t>
            </a:r>
            <a:r>
              <a:rPr lang="en-US" sz="1600" dirty="0" smtClean="0"/>
              <a:t> </a:t>
            </a:r>
            <a:r>
              <a:rPr lang="en-US" sz="1600" dirty="0" err="1" smtClean="0"/>
              <a:t>termeni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conditii</a:t>
            </a:r>
            <a:r>
              <a:rPr lang="en-US" sz="1600" dirty="0" smtClean="0"/>
              <a:t>, </a:t>
            </a:r>
            <a:r>
              <a:rPr lang="en-US" sz="1600" dirty="0" err="1" smtClean="0"/>
              <a:t>selectare</a:t>
            </a:r>
            <a:r>
              <a:rPr lang="en-US" sz="1600" dirty="0" smtClean="0"/>
              <a:t> </a:t>
            </a:r>
            <a:r>
              <a:rPr lang="en-US" sz="1600" dirty="0" err="1" smtClean="0"/>
              <a:t>metoda</a:t>
            </a:r>
            <a:r>
              <a:rPr lang="en-US" sz="1600" dirty="0" smtClean="0"/>
              <a:t> </a:t>
            </a:r>
            <a:r>
              <a:rPr lang="en-US" sz="1600" dirty="0" err="1" smtClean="0"/>
              <a:t>plata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confirmare</a:t>
            </a:r>
            <a:r>
              <a:rPr lang="en-US" sz="1600" dirty="0" smtClean="0"/>
              <a:t> </a:t>
            </a:r>
            <a:r>
              <a:rPr lang="en-US" sz="1600" dirty="0" err="1" smtClean="0"/>
              <a:t>mesaj</a:t>
            </a:r>
            <a:r>
              <a:rPr lang="en-US" sz="1600" dirty="0" smtClean="0"/>
              <a:t> </a:t>
            </a:r>
            <a:r>
              <a:rPr lang="en-US" sz="1600" dirty="0" err="1" smtClean="0"/>
              <a:t>pt</a:t>
            </a:r>
            <a:r>
              <a:rPr lang="en-US" sz="1600" dirty="0" smtClean="0"/>
              <a:t> </a:t>
            </a:r>
            <a:r>
              <a:rPr lang="en-US" sz="1600" dirty="0" err="1" smtClean="0"/>
              <a:t>neselectare</a:t>
            </a:r>
            <a:r>
              <a:rPr lang="en-US" sz="1600" dirty="0" smtClean="0"/>
              <a:t> </a:t>
            </a:r>
            <a:r>
              <a:rPr lang="en-US" sz="1600" dirty="0" err="1" smtClean="0"/>
              <a:t>optiune</a:t>
            </a:r>
            <a:r>
              <a:rPr lang="en-US" sz="1600" dirty="0" smtClean="0"/>
              <a:t> </a:t>
            </a:r>
            <a:r>
              <a:rPr lang="en-US" sz="1600" dirty="0" err="1" smtClean="0"/>
              <a:t>plata</a:t>
            </a:r>
            <a:endParaRPr lang="en-US" sz="1600" dirty="0" smtClean="0"/>
          </a:p>
          <a:p>
            <a:pPr lvl="1"/>
            <a:endParaRPr lang="en-US" sz="1700" dirty="0"/>
          </a:p>
          <a:p>
            <a:pPr lvl="1"/>
            <a:endParaRPr lang="en-US" sz="1700" dirty="0" smtClean="0"/>
          </a:p>
        </p:txBody>
      </p:sp>
    </p:spTree>
    <p:extLst>
      <p:ext uri="{BB962C8B-B14F-4D97-AF65-F5344CB8AC3E}">
        <p14:creationId xmlns:p14="http://schemas.microsoft.com/office/powerpoint/2010/main" val="262907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4037" y="124741"/>
            <a:ext cx="7429499" cy="725650"/>
          </a:xfrm>
        </p:spPr>
        <p:txBody>
          <a:bodyPr>
            <a:normAutofit/>
          </a:bodyPr>
          <a:lstStyle/>
          <a:p>
            <a:r>
              <a:rPr lang="it-IT" sz="2800" dirty="0" smtClean="0"/>
              <a:t>Structura si </a:t>
            </a:r>
            <a:r>
              <a:rPr lang="it-IT" sz="2800" dirty="0"/>
              <a:t>Elemente Utilizate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981020"/>
            <a:ext cx="7942217" cy="5456356"/>
          </a:xfrm>
        </p:spPr>
        <p:txBody>
          <a:bodyPr>
            <a:normAutofit/>
          </a:bodyPr>
          <a:lstStyle/>
          <a:p>
            <a:r>
              <a:rPr lang="en-US" sz="2000" dirty="0" err="1" smtClean="0"/>
              <a:t>Structura</a:t>
            </a:r>
            <a:r>
              <a:rPr lang="en-US" sz="2000" dirty="0" smtClean="0"/>
              <a:t>:</a:t>
            </a:r>
          </a:p>
          <a:p>
            <a:pPr lvl="1"/>
            <a:r>
              <a:rPr lang="en-US" sz="1700" dirty="0" smtClean="0"/>
              <a:t>1 </a:t>
            </a:r>
            <a:r>
              <a:rPr lang="en-US" sz="1700" dirty="0" err="1" smtClean="0"/>
              <a:t>pachet</a:t>
            </a:r>
            <a:r>
              <a:rPr lang="en-US" sz="1700" dirty="0" smtClean="0"/>
              <a:t> </a:t>
            </a:r>
            <a:r>
              <a:rPr lang="en-US" sz="1700" dirty="0" err="1" smtClean="0"/>
              <a:t>pt</a:t>
            </a:r>
            <a:r>
              <a:rPr lang="en-US" sz="1700" dirty="0" smtClean="0"/>
              <a:t> </a:t>
            </a:r>
            <a:r>
              <a:rPr lang="en-US" sz="1700" dirty="0" err="1" smtClean="0"/>
              <a:t>testele</a:t>
            </a:r>
            <a:r>
              <a:rPr lang="en-US" sz="1700" dirty="0" smtClean="0"/>
              <a:t> </a:t>
            </a:r>
            <a:r>
              <a:rPr lang="en-US" sz="1700" dirty="0" err="1" smtClean="0"/>
              <a:t>rulate</a:t>
            </a:r>
            <a:r>
              <a:rPr lang="en-US" sz="1700" dirty="0" smtClean="0"/>
              <a:t> </a:t>
            </a:r>
            <a:r>
              <a:rPr lang="en-US" sz="1700" dirty="0" err="1" smtClean="0"/>
              <a:t>si</a:t>
            </a:r>
            <a:r>
              <a:rPr lang="en-US" sz="1700" dirty="0" smtClean="0"/>
              <a:t> 1 </a:t>
            </a:r>
            <a:r>
              <a:rPr lang="en-US" sz="1700" dirty="0" err="1" smtClean="0"/>
              <a:t>pachet</a:t>
            </a:r>
            <a:r>
              <a:rPr lang="en-US" sz="1700" dirty="0" smtClean="0"/>
              <a:t> </a:t>
            </a:r>
            <a:r>
              <a:rPr lang="en-US" sz="1700" dirty="0" err="1" smtClean="0"/>
              <a:t>pt</a:t>
            </a:r>
            <a:r>
              <a:rPr lang="en-US" sz="1700" dirty="0" smtClean="0"/>
              <a:t> </a:t>
            </a:r>
            <a:r>
              <a:rPr lang="en-US" sz="1700" dirty="0" err="1" smtClean="0"/>
              <a:t>functii</a:t>
            </a:r>
            <a:r>
              <a:rPr lang="en-US" sz="1700" dirty="0" smtClean="0"/>
              <a:t> </a:t>
            </a:r>
            <a:r>
              <a:rPr lang="en-US" sz="1700" dirty="0" err="1" smtClean="0"/>
              <a:t>refolosite</a:t>
            </a:r>
            <a:endParaRPr lang="en-US" sz="1700" dirty="0" smtClean="0"/>
          </a:p>
          <a:p>
            <a:pPr lvl="1"/>
            <a:r>
              <a:rPr lang="en-US" sz="1700" dirty="0" err="1" smtClean="0"/>
              <a:t>Apelarea</a:t>
            </a:r>
            <a:r>
              <a:rPr lang="en-US" sz="1700" dirty="0" smtClean="0"/>
              <a:t> in </a:t>
            </a:r>
            <a:r>
              <a:rPr lang="en-US" sz="1700" dirty="0" err="1" smtClean="0"/>
              <a:t>testele</a:t>
            </a:r>
            <a:r>
              <a:rPr lang="en-US" sz="1700" dirty="0" smtClean="0"/>
              <a:t> </a:t>
            </a:r>
            <a:r>
              <a:rPr lang="en-US" sz="1700" dirty="0" err="1" smtClean="0"/>
              <a:t>mai</a:t>
            </a:r>
            <a:r>
              <a:rPr lang="en-US" sz="1700" dirty="0" smtClean="0"/>
              <a:t> </a:t>
            </a:r>
            <a:r>
              <a:rPr lang="en-US" sz="1700" dirty="0" err="1" smtClean="0"/>
              <a:t>complexe</a:t>
            </a:r>
            <a:r>
              <a:rPr lang="en-US" sz="1700" dirty="0" smtClean="0"/>
              <a:t> </a:t>
            </a:r>
            <a:r>
              <a:rPr lang="en-US" sz="1700" dirty="0" err="1" smtClean="0"/>
              <a:t>functii</a:t>
            </a:r>
            <a:r>
              <a:rPr lang="en-US" sz="1700" dirty="0" smtClean="0"/>
              <a:t> ale </a:t>
            </a:r>
            <a:r>
              <a:rPr lang="en-US" sz="1700" dirty="0" err="1" smtClean="0"/>
              <a:t>testelor</a:t>
            </a:r>
            <a:r>
              <a:rPr lang="en-US" sz="1700" dirty="0" smtClean="0"/>
              <a:t> </a:t>
            </a:r>
            <a:r>
              <a:rPr lang="en-US" sz="1700" dirty="0" err="1" smtClean="0"/>
              <a:t>anterioare</a:t>
            </a:r>
            <a:endParaRPr lang="en-US" sz="1700" dirty="0" smtClean="0"/>
          </a:p>
          <a:p>
            <a:r>
              <a:rPr lang="en-US" sz="2000" dirty="0" err="1" smtClean="0"/>
              <a:t>Cei</a:t>
            </a:r>
            <a:r>
              <a:rPr lang="en-US" sz="2000" dirty="0" smtClean="0"/>
              <a:t>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 smtClean="0"/>
              <a:t>utilizati</a:t>
            </a:r>
            <a:r>
              <a:rPr lang="en-US" sz="2000" dirty="0" smtClean="0"/>
              <a:t> </a:t>
            </a:r>
            <a:r>
              <a:rPr lang="en-US" sz="2000" dirty="0" err="1" smtClean="0"/>
              <a:t>locatori</a:t>
            </a:r>
            <a:r>
              <a:rPr lang="en-US" sz="2000" dirty="0" smtClean="0"/>
              <a:t>:</a:t>
            </a:r>
          </a:p>
          <a:p>
            <a:pPr lvl="1"/>
            <a:r>
              <a:rPr lang="ro-RO" sz="1700" b="1" dirty="0"/>
              <a:t>By.id</a:t>
            </a:r>
            <a:r>
              <a:rPr lang="ro-RO" sz="1700" dirty="0"/>
              <a:t> – pentru campuri de input si </a:t>
            </a:r>
            <a:r>
              <a:rPr lang="ro-RO" sz="1700" dirty="0" smtClean="0"/>
              <a:t>butoane</a:t>
            </a:r>
            <a:endParaRPr lang="en-US" sz="1700" dirty="0" smtClean="0"/>
          </a:p>
          <a:p>
            <a:pPr lvl="1"/>
            <a:r>
              <a:rPr lang="it-IT" sz="1700" b="1" dirty="0"/>
              <a:t>By.cssSelector</a:t>
            </a:r>
            <a:r>
              <a:rPr lang="it-IT" sz="1700" dirty="0"/>
              <a:t> – pentru butoane, formulare si </a:t>
            </a:r>
            <a:r>
              <a:rPr lang="it-IT" sz="1700" dirty="0" smtClean="0"/>
              <a:t>sectiuni</a:t>
            </a:r>
          </a:p>
          <a:p>
            <a:pPr lvl="1"/>
            <a:r>
              <a:rPr lang="it-IT" sz="1700" b="1" dirty="0"/>
              <a:t>By.xpath</a:t>
            </a:r>
            <a:r>
              <a:rPr lang="it-IT" sz="1700" dirty="0"/>
              <a:t> – pentru cautari complexe in </a:t>
            </a:r>
            <a:r>
              <a:rPr lang="it-IT" sz="1700" dirty="0" smtClean="0"/>
              <a:t>pagina</a:t>
            </a:r>
          </a:p>
          <a:p>
            <a:pPr lvl="1"/>
            <a:r>
              <a:rPr lang="pt-BR" sz="1700" b="1" dirty="0"/>
              <a:t>By.className</a:t>
            </a:r>
            <a:r>
              <a:rPr lang="pt-BR" sz="1700" dirty="0"/>
              <a:t> – pentru elemente de interfata (cos, logout</a:t>
            </a:r>
            <a:r>
              <a:rPr lang="pt-BR" sz="1700" dirty="0" smtClean="0"/>
              <a:t>)</a:t>
            </a:r>
          </a:p>
          <a:p>
            <a:r>
              <a:rPr lang="en-US" sz="2000" dirty="0" err="1" smtClean="0"/>
              <a:t>Asertii</a:t>
            </a:r>
            <a:r>
              <a:rPr lang="en-US" sz="2000" dirty="0" smtClean="0"/>
              <a:t>:</a:t>
            </a:r>
          </a:p>
          <a:p>
            <a:pPr lvl="1"/>
            <a:r>
              <a:rPr lang="ro-RO" sz="1700" dirty="0"/>
              <a:t>assertEquals – pentru validarea textelor, URL-urilor, titlurilor</a:t>
            </a:r>
          </a:p>
          <a:p>
            <a:pPr lvl="1"/>
            <a:r>
              <a:rPr lang="ro-RO" sz="1700" dirty="0"/>
              <a:t>assertTrue si assertFalse – pentru verificarea prezentei sau absentei </a:t>
            </a:r>
            <a:r>
              <a:rPr lang="ro-RO" sz="1700" dirty="0" smtClean="0"/>
              <a:t>elementelor</a:t>
            </a:r>
            <a:endParaRPr lang="en-US" sz="1700" dirty="0" smtClean="0"/>
          </a:p>
          <a:p>
            <a:r>
              <a:rPr lang="en-US" dirty="0" smtClean="0"/>
              <a:t> </a:t>
            </a:r>
            <a:r>
              <a:rPr lang="en-US" sz="2000" dirty="0" err="1" smtClean="0"/>
              <a:t>Diferite</a:t>
            </a:r>
            <a:r>
              <a:rPr lang="en-US" sz="2000" dirty="0" smtClean="0"/>
              <a:t> </a:t>
            </a:r>
            <a:r>
              <a:rPr lang="en-US" sz="2000" dirty="0" err="1" smtClean="0"/>
              <a:t>tipuri</a:t>
            </a:r>
            <a:r>
              <a:rPr lang="en-US" sz="2000" dirty="0" smtClean="0"/>
              <a:t> </a:t>
            </a:r>
            <a:r>
              <a:rPr lang="en-US" sz="2000" dirty="0" smtClean="0"/>
              <a:t>de </a:t>
            </a:r>
            <a:r>
              <a:rPr lang="en-US" sz="2000" dirty="0" err="1" smtClean="0"/>
              <a:t>asteptare</a:t>
            </a:r>
            <a:endParaRPr lang="en-US" sz="2000" dirty="0"/>
          </a:p>
          <a:p>
            <a:pPr lvl="1"/>
            <a:r>
              <a:rPr lang="en-US" sz="1700" dirty="0" smtClean="0"/>
              <a:t>implicit </a:t>
            </a:r>
            <a:r>
              <a:rPr lang="en-US" sz="1700" dirty="0" err="1" smtClean="0"/>
              <a:t>si</a:t>
            </a:r>
            <a:r>
              <a:rPr lang="en-US" sz="1700" dirty="0" smtClean="0"/>
              <a:t> explicit </a:t>
            </a:r>
            <a:r>
              <a:rPr lang="en-US" sz="1700" dirty="0" err="1" smtClean="0"/>
              <a:t>pt</a:t>
            </a:r>
            <a:r>
              <a:rPr lang="en-US" sz="1700" dirty="0" smtClean="0"/>
              <a:t> </a:t>
            </a:r>
            <a:r>
              <a:rPr lang="en-US" sz="1700" dirty="0" err="1" smtClean="0"/>
              <a:t>afigurarea</a:t>
            </a:r>
            <a:r>
              <a:rPr lang="en-US" sz="1700" dirty="0" smtClean="0"/>
              <a:t> </a:t>
            </a:r>
            <a:r>
              <a:rPr lang="en-US" sz="1700" dirty="0" err="1" smtClean="0"/>
              <a:t>afisarea</a:t>
            </a:r>
            <a:r>
              <a:rPr lang="en-US" sz="1700" dirty="0" smtClean="0"/>
              <a:t> </a:t>
            </a:r>
            <a:r>
              <a:rPr lang="en-US" sz="1700" dirty="0" err="1" smtClean="0"/>
              <a:t>sau</a:t>
            </a:r>
            <a:r>
              <a:rPr lang="en-US" sz="1700" dirty="0" smtClean="0"/>
              <a:t> </a:t>
            </a:r>
            <a:r>
              <a:rPr lang="en-US" sz="1700" dirty="0" err="1" smtClean="0"/>
              <a:t>ascunderea</a:t>
            </a:r>
            <a:r>
              <a:rPr lang="en-US" sz="1700" dirty="0" smtClean="0"/>
              <a:t> </a:t>
            </a:r>
            <a:r>
              <a:rPr lang="en-US" sz="1700" dirty="0" err="1" smtClean="0"/>
              <a:t>diferitelor</a:t>
            </a:r>
            <a:r>
              <a:rPr lang="en-US" sz="1700" dirty="0" smtClean="0"/>
              <a:t> </a:t>
            </a:r>
            <a:r>
              <a:rPr lang="en-US" sz="1700" dirty="0" err="1" smtClean="0"/>
              <a:t>elemente</a:t>
            </a:r>
            <a:endParaRPr lang="en-US" sz="1700" dirty="0" smtClean="0"/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61554"/>
            <a:ext cx="7429499" cy="914400"/>
          </a:xfrm>
        </p:spPr>
        <p:txBody>
          <a:bodyPr>
            <a:normAutofit/>
          </a:bodyPr>
          <a:lstStyle/>
          <a:p>
            <a:r>
              <a:rPr lang="it-IT" sz="2800" dirty="0" smtClean="0"/>
              <a:t>Defecte si posibile optimIzari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210491"/>
            <a:ext cx="7811589" cy="5226885"/>
          </a:xfrm>
        </p:spPr>
        <p:txBody>
          <a:bodyPr>
            <a:normAutofit/>
          </a:bodyPr>
          <a:lstStyle/>
          <a:p>
            <a:r>
              <a:rPr lang="en-US" sz="1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Inregistrare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700" dirty="0" smtClean="0"/>
              <a:t>nu </a:t>
            </a:r>
            <a:r>
              <a:rPr lang="en-US" sz="1700" dirty="0" err="1" smtClean="0"/>
              <a:t>este</a:t>
            </a:r>
            <a:r>
              <a:rPr lang="en-US" sz="1700" dirty="0" smtClean="0"/>
              <a:t> </a:t>
            </a:r>
            <a:r>
              <a:rPr lang="en-US" sz="1700" dirty="0" err="1" smtClean="0"/>
              <a:t>implementata</a:t>
            </a:r>
            <a:r>
              <a:rPr lang="en-US" sz="1700" dirty="0" smtClean="0"/>
              <a:t> </a:t>
            </a:r>
            <a:r>
              <a:rPr lang="en-US" sz="1700" dirty="0" err="1" smtClean="0"/>
              <a:t>vreo</a:t>
            </a:r>
            <a:r>
              <a:rPr lang="en-US" sz="1700" dirty="0" smtClean="0"/>
              <a:t> </a:t>
            </a:r>
            <a:r>
              <a:rPr lang="en-US" sz="1700" dirty="0" err="1" smtClean="0"/>
              <a:t>metoda</a:t>
            </a:r>
            <a:r>
              <a:rPr lang="en-US" sz="1700" dirty="0" smtClean="0"/>
              <a:t> de </a:t>
            </a:r>
            <a:r>
              <a:rPr lang="en-US" sz="1700" dirty="0" err="1" smtClean="0"/>
              <a:t>validare</a:t>
            </a:r>
            <a:r>
              <a:rPr lang="en-US" sz="1700" dirty="0" smtClean="0"/>
              <a:t> date de </a:t>
            </a:r>
            <a:r>
              <a:rPr lang="en-US" sz="1700" dirty="0" err="1" smtClean="0"/>
              <a:t>inregistrare</a:t>
            </a:r>
            <a:endParaRPr lang="en-US" sz="1700" dirty="0" smtClean="0"/>
          </a:p>
          <a:p>
            <a:r>
              <a:rPr lang="en-US" sz="1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Adaugare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lista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dorinte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fara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autentificare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initiala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700" dirty="0" err="1" smtClean="0"/>
              <a:t>produsul</a:t>
            </a:r>
            <a:r>
              <a:rPr lang="en-US" sz="1700" dirty="0" smtClean="0"/>
              <a:t> nu e </a:t>
            </a:r>
            <a:r>
              <a:rPr lang="en-US" sz="1700" dirty="0" err="1" smtClean="0"/>
              <a:t>adaugat</a:t>
            </a:r>
            <a:r>
              <a:rPr lang="en-US" sz="1700" dirty="0" smtClean="0"/>
              <a:t> in </a:t>
            </a:r>
            <a:r>
              <a:rPr lang="en-US" sz="1700" dirty="0" err="1" smtClean="0"/>
              <a:t>lista</a:t>
            </a:r>
            <a:r>
              <a:rPr lang="en-US" sz="1700" dirty="0" smtClean="0"/>
              <a:t> </a:t>
            </a:r>
            <a:r>
              <a:rPr lang="en-US" sz="1700" dirty="0" err="1" smtClean="0"/>
              <a:t>si</a:t>
            </a:r>
            <a:r>
              <a:rPr lang="en-US" sz="1700" dirty="0" smtClean="0"/>
              <a:t> </a:t>
            </a:r>
            <a:r>
              <a:rPr lang="en-US" sz="1700" dirty="0" err="1" smtClean="0"/>
              <a:t>utilizatorul</a:t>
            </a:r>
            <a:r>
              <a:rPr lang="en-US" sz="1700" dirty="0" smtClean="0"/>
              <a:t> e </a:t>
            </a:r>
            <a:r>
              <a:rPr lang="en-US" sz="1700" dirty="0" err="1" smtClean="0"/>
              <a:t>redirectionat</a:t>
            </a:r>
            <a:r>
              <a:rPr lang="en-US" sz="1700" dirty="0" smtClean="0"/>
              <a:t> </a:t>
            </a:r>
            <a:r>
              <a:rPr lang="en-US" sz="1700" dirty="0" err="1" smtClean="0"/>
              <a:t>catre</a:t>
            </a:r>
            <a:r>
              <a:rPr lang="en-US" sz="1700" dirty="0" smtClean="0"/>
              <a:t> home page(</a:t>
            </a:r>
            <a:r>
              <a:rPr lang="en-US" sz="1700" dirty="0" err="1" smtClean="0"/>
              <a:t>trebuie</a:t>
            </a:r>
            <a:r>
              <a:rPr lang="en-US" sz="1700" dirty="0" smtClean="0"/>
              <a:t> </a:t>
            </a:r>
            <a:r>
              <a:rPr lang="en-US" sz="1700" dirty="0" err="1" smtClean="0"/>
              <a:t>reluata</a:t>
            </a:r>
            <a:r>
              <a:rPr lang="en-US" sz="1700" dirty="0" smtClean="0"/>
              <a:t> </a:t>
            </a:r>
            <a:r>
              <a:rPr lang="en-US" sz="1700" dirty="0" err="1" smtClean="0"/>
              <a:t>cautarea</a:t>
            </a:r>
            <a:r>
              <a:rPr lang="en-US" sz="1700" dirty="0" smtClean="0"/>
              <a:t>)</a:t>
            </a:r>
          </a:p>
          <a:p>
            <a:r>
              <a:rPr lang="en-US" sz="1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Adaugarea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unui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produs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cos cu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limita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minima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pt</a:t>
            </a:r>
            <a:r>
              <a:rPr lang="en-US" sz="1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cantitate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1600" dirty="0" err="1" smtClean="0"/>
              <a:t>produsul</a:t>
            </a:r>
            <a:r>
              <a:rPr lang="en-US" sz="1600" dirty="0" smtClean="0"/>
              <a:t> nu se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adauga</a:t>
            </a:r>
            <a:r>
              <a:rPr lang="en-US" sz="1600" dirty="0" smtClean="0"/>
              <a:t> in cos de la cart icon afferent </a:t>
            </a:r>
            <a:r>
              <a:rPr lang="en-US" sz="1600" dirty="0" err="1" smtClean="0"/>
              <a:t>si</a:t>
            </a:r>
            <a:r>
              <a:rPr lang="en-US" sz="1600" dirty="0" smtClean="0"/>
              <a:t> nu </a:t>
            </a:r>
            <a:r>
              <a:rPr lang="en-US" sz="1600" dirty="0" err="1" smtClean="0"/>
              <a:t>exista</a:t>
            </a:r>
            <a:r>
              <a:rPr lang="en-US" sz="1600" dirty="0" smtClean="0"/>
              <a:t> </a:t>
            </a:r>
            <a:r>
              <a:rPr lang="en-US" sz="1600" dirty="0" err="1" smtClean="0"/>
              <a:t>vreun</a:t>
            </a:r>
            <a:r>
              <a:rPr lang="en-US" sz="1600" dirty="0" smtClean="0"/>
              <a:t> </a:t>
            </a:r>
            <a:r>
              <a:rPr lang="en-US" sz="1600" dirty="0" err="1" smtClean="0"/>
              <a:t>mesaj</a:t>
            </a:r>
            <a:r>
              <a:rPr lang="en-US" sz="1600" dirty="0" smtClean="0"/>
              <a:t> de </a:t>
            </a:r>
            <a:r>
              <a:rPr lang="en-US" sz="1600" dirty="0" err="1" smtClean="0"/>
              <a:t>atentionare</a:t>
            </a:r>
            <a:r>
              <a:rPr lang="en-US" sz="1600" dirty="0" smtClean="0"/>
              <a:t>; </a:t>
            </a:r>
            <a:r>
              <a:rPr lang="en-US" sz="1600" dirty="0" err="1" smtClean="0"/>
              <a:t>produsul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adauga</a:t>
            </a:r>
            <a:r>
              <a:rPr lang="en-US" sz="1600" dirty="0" smtClean="0"/>
              <a:t> din Quick view modal; cart icon </a:t>
            </a:r>
            <a:r>
              <a:rPr lang="en-US" sz="1600" dirty="0" err="1" smtClean="0"/>
              <a:t>devine</a:t>
            </a:r>
            <a:r>
              <a:rPr lang="en-US" sz="1600" dirty="0" smtClean="0"/>
              <a:t> functional </a:t>
            </a:r>
            <a:r>
              <a:rPr lang="en-US" sz="1600" dirty="0" err="1" smtClean="0"/>
              <a:t>doar</a:t>
            </a:r>
            <a:r>
              <a:rPr lang="en-US" sz="1600" dirty="0" smtClean="0"/>
              <a:t> </a:t>
            </a:r>
            <a:r>
              <a:rPr lang="en-US" sz="1600" dirty="0" err="1" smtClean="0"/>
              <a:t>daca</a:t>
            </a:r>
            <a:r>
              <a:rPr lang="en-US" sz="1600" dirty="0" smtClean="0"/>
              <a:t> </a:t>
            </a:r>
            <a:r>
              <a:rPr lang="en-US" sz="1600" dirty="0" err="1" smtClean="0"/>
              <a:t>cantitatea</a:t>
            </a:r>
            <a:r>
              <a:rPr lang="en-US" sz="1600" dirty="0" smtClean="0"/>
              <a:t> minima e </a:t>
            </a:r>
            <a:r>
              <a:rPr lang="en-US" sz="1600" dirty="0" err="1" smtClean="0"/>
              <a:t>deja</a:t>
            </a:r>
            <a:r>
              <a:rPr lang="en-US" sz="1600" dirty="0" smtClean="0"/>
              <a:t> </a:t>
            </a:r>
            <a:r>
              <a:rPr lang="en-US" sz="1600" dirty="0" err="1" smtClean="0"/>
              <a:t>daugata</a:t>
            </a:r>
            <a:r>
              <a:rPr lang="en-US" sz="1600" dirty="0" smtClean="0"/>
              <a:t> in cos</a:t>
            </a:r>
          </a:p>
          <a:p>
            <a:r>
              <a:rPr lang="en-US" sz="1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Adaugare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9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produse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cos: </a:t>
            </a:r>
            <a:r>
              <a:rPr lang="en-US" sz="1600" dirty="0" err="1" smtClean="0"/>
              <a:t>produsele</a:t>
            </a:r>
            <a:r>
              <a:rPr lang="en-US" sz="1600" dirty="0"/>
              <a:t> </a:t>
            </a:r>
            <a:r>
              <a:rPr lang="en-US" sz="1600" dirty="0" err="1" smtClean="0"/>
              <a:t>adaugate</a:t>
            </a:r>
            <a:r>
              <a:rPr lang="en-US" sz="1600" dirty="0" smtClean="0"/>
              <a:t> in cos de un </a:t>
            </a:r>
            <a:r>
              <a:rPr lang="en-US" sz="1600" dirty="0" err="1" smtClean="0"/>
              <a:t>utilizator</a:t>
            </a:r>
            <a:r>
              <a:rPr lang="en-US" sz="1600" dirty="0" smtClean="0"/>
              <a:t> </a:t>
            </a:r>
            <a:r>
              <a:rPr lang="en-US" sz="1600" dirty="0" err="1" smtClean="0"/>
              <a:t>sunt</a:t>
            </a:r>
            <a:r>
              <a:rPr lang="en-US" sz="1600" dirty="0" smtClean="0"/>
              <a:t> </a:t>
            </a:r>
            <a:r>
              <a:rPr lang="en-US" sz="1600" dirty="0" err="1" smtClean="0"/>
              <a:t>sterse</a:t>
            </a:r>
            <a:r>
              <a:rPr lang="en-US" sz="1600" dirty="0" smtClean="0"/>
              <a:t> </a:t>
            </a:r>
            <a:r>
              <a:rPr lang="en-US" sz="1600" dirty="0" err="1" smtClean="0"/>
              <a:t>daca</a:t>
            </a:r>
            <a:r>
              <a:rPr lang="en-US" sz="1600" dirty="0" smtClean="0"/>
              <a:t> </a:t>
            </a:r>
            <a:r>
              <a:rPr lang="en-US" sz="1600" dirty="0" err="1" smtClean="0"/>
              <a:t>intr</a:t>
            </a:r>
            <a:r>
              <a:rPr lang="en-US" sz="1600" dirty="0" smtClean="0"/>
              <a:t>-o </a:t>
            </a:r>
            <a:r>
              <a:rPr lang="en-US" sz="1600" dirty="0" err="1" smtClean="0"/>
              <a:t>sesiune</a:t>
            </a:r>
            <a:r>
              <a:rPr lang="en-US" sz="1600" dirty="0" smtClean="0"/>
              <a:t> </a:t>
            </a:r>
            <a:r>
              <a:rPr lang="en-US" sz="1600" dirty="0" err="1" smtClean="0"/>
              <a:t>nou</a:t>
            </a:r>
            <a:r>
              <a:rPr lang="en-US" sz="1600" dirty="0" smtClean="0"/>
              <a:t> se </a:t>
            </a:r>
            <a:r>
              <a:rPr lang="en-US" sz="1600" dirty="0" err="1" smtClean="0"/>
              <a:t>aduaga</a:t>
            </a:r>
            <a:r>
              <a:rPr lang="en-US" sz="1600" dirty="0" smtClean="0"/>
              <a:t> un </a:t>
            </a:r>
            <a:r>
              <a:rPr lang="en-US" sz="1600" dirty="0" err="1" smtClean="0"/>
              <a:t>produs</a:t>
            </a:r>
            <a:r>
              <a:rPr lang="en-US" sz="1600" dirty="0" smtClean="0"/>
              <a:t> in cos </a:t>
            </a:r>
            <a:r>
              <a:rPr lang="en-US" sz="1600" dirty="0" err="1" smtClean="0"/>
              <a:t>fara</a:t>
            </a:r>
            <a:r>
              <a:rPr lang="en-US" sz="1600" dirty="0" smtClean="0"/>
              <a:t> a fi </a:t>
            </a:r>
            <a:r>
              <a:rPr lang="en-US" sz="1600" dirty="0" err="1" smtClean="0"/>
              <a:t>logat</a:t>
            </a:r>
            <a:r>
              <a:rPr lang="en-US" sz="1600" dirty="0" smtClean="0"/>
              <a:t> </a:t>
            </a:r>
            <a:r>
              <a:rPr lang="en-US" sz="1600" dirty="0" err="1" smtClean="0"/>
              <a:t>si</a:t>
            </a:r>
            <a:r>
              <a:rPr lang="en-US" sz="1600" dirty="0" smtClean="0"/>
              <a:t> </a:t>
            </a:r>
            <a:r>
              <a:rPr lang="en-US" sz="1600" dirty="0" err="1" smtClean="0"/>
              <a:t>dupa</a:t>
            </a:r>
            <a:r>
              <a:rPr lang="en-US" sz="1600" dirty="0" smtClean="0"/>
              <a:t> </a:t>
            </a:r>
            <a:r>
              <a:rPr lang="en-US" sz="1600" dirty="0" err="1" smtClean="0"/>
              <a:t>aceea</a:t>
            </a:r>
            <a:r>
              <a:rPr lang="en-US" sz="1600" dirty="0"/>
              <a:t> </a:t>
            </a:r>
            <a:r>
              <a:rPr lang="en-US" sz="1600" dirty="0" smtClean="0"/>
              <a:t>se face </a:t>
            </a:r>
            <a:r>
              <a:rPr lang="en-US" sz="1600" dirty="0" err="1" smtClean="0"/>
              <a:t>autentificarea</a:t>
            </a:r>
            <a:r>
              <a:rPr lang="en-US" sz="1600" dirty="0" smtClean="0"/>
              <a:t> (</a:t>
            </a:r>
            <a:r>
              <a:rPr lang="en-US" sz="1600" dirty="0" err="1" smtClean="0"/>
              <a:t>doar</a:t>
            </a:r>
            <a:r>
              <a:rPr lang="en-US" sz="1600" dirty="0" smtClean="0"/>
              <a:t> </a:t>
            </a:r>
            <a:r>
              <a:rPr lang="en-US" sz="1600" dirty="0" err="1" smtClean="0"/>
              <a:t>ultimul</a:t>
            </a:r>
            <a:r>
              <a:rPr lang="en-US" sz="1600" dirty="0" smtClean="0"/>
              <a:t> </a:t>
            </a:r>
            <a:r>
              <a:rPr lang="en-US" sz="1600" dirty="0" err="1" smtClean="0"/>
              <a:t>produs</a:t>
            </a:r>
            <a:r>
              <a:rPr lang="en-US" sz="1600" dirty="0" smtClean="0"/>
              <a:t> </a:t>
            </a:r>
            <a:r>
              <a:rPr lang="en-US" sz="1600" dirty="0" err="1" smtClean="0"/>
              <a:t>adaugat</a:t>
            </a:r>
            <a:r>
              <a:rPr lang="en-US" sz="1600" dirty="0" smtClean="0"/>
              <a:t> </a:t>
            </a:r>
            <a:r>
              <a:rPr lang="en-US" sz="1600" dirty="0" err="1" smtClean="0"/>
              <a:t>ramane</a:t>
            </a:r>
            <a:r>
              <a:rPr lang="en-US" sz="1600" dirty="0" smtClean="0"/>
              <a:t>)</a:t>
            </a:r>
          </a:p>
          <a:p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Finalizare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comanda</a:t>
            </a:r>
            <a:r>
              <a:rPr lang="en-US" sz="1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: </a:t>
            </a:r>
          </a:p>
          <a:p>
            <a:pPr lvl="1"/>
            <a:r>
              <a:rPr lang="en-US" sz="1600" dirty="0" smtClean="0"/>
              <a:t>o </a:t>
            </a:r>
            <a:r>
              <a:rPr lang="en-US" sz="1600" dirty="0" err="1" smtClean="0"/>
              <a:t>optiune</a:t>
            </a:r>
            <a:r>
              <a:rPr lang="en-US" sz="1600" dirty="0" smtClean="0"/>
              <a:t> de </a:t>
            </a:r>
            <a:r>
              <a:rPr lang="en-US" sz="1600" dirty="0" err="1" smtClean="0"/>
              <a:t>plata</a:t>
            </a:r>
            <a:r>
              <a:rPr lang="en-US" sz="1600" dirty="0" smtClean="0"/>
              <a:t> se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selecta</a:t>
            </a:r>
            <a:r>
              <a:rPr lang="en-US" sz="1600" dirty="0" smtClean="0"/>
              <a:t> </a:t>
            </a:r>
            <a:r>
              <a:rPr lang="en-US" sz="1600" dirty="0" err="1" smtClean="0"/>
              <a:t>prin</a:t>
            </a:r>
            <a:r>
              <a:rPr lang="en-US" sz="1600" dirty="0" smtClean="0"/>
              <a:t> teste automate </a:t>
            </a:r>
            <a:r>
              <a:rPr lang="en-US" sz="1600" dirty="0" err="1" smtClean="0"/>
              <a:t>doar</a:t>
            </a:r>
            <a:r>
              <a:rPr lang="en-US" sz="1600" dirty="0" smtClean="0"/>
              <a:t> </a:t>
            </a:r>
            <a:r>
              <a:rPr lang="en-US" sz="1600" dirty="0" err="1" smtClean="0"/>
              <a:t>daca</a:t>
            </a:r>
            <a:r>
              <a:rPr lang="en-US" sz="1600" dirty="0" smtClean="0"/>
              <a:t> se da click in mod </a:t>
            </a:r>
            <a:r>
              <a:rPr lang="en-US" sz="1600" dirty="0" err="1" smtClean="0"/>
              <a:t>repetitiv</a:t>
            </a:r>
            <a:r>
              <a:rPr lang="en-US" sz="1600" dirty="0" smtClean="0"/>
              <a:t> </a:t>
            </a:r>
            <a:r>
              <a:rPr lang="en-US" sz="1600" dirty="0" err="1" smtClean="0"/>
              <a:t>pe</a:t>
            </a:r>
            <a:r>
              <a:rPr lang="en-US" sz="1600" dirty="0" smtClean="0"/>
              <a:t> </a:t>
            </a:r>
            <a:r>
              <a:rPr lang="en-US" sz="1600" dirty="0" err="1" smtClean="0"/>
              <a:t>acea</a:t>
            </a:r>
            <a:r>
              <a:rPr lang="en-US" sz="1600" dirty="0" smtClean="0"/>
              <a:t> </a:t>
            </a:r>
            <a:r>
              <a:rPr lang="en-US" sz="1600" dirty="0" err="1" smtClean="0"/>
              <a:t>optiune</a:t>
            </a:r>
            <a:endParaRPr lang="en-US" sz="1600" dirty="0" smtClean="0"/>
          </a:p>
          <a:p>
            <a:pPr lvl="1"/>
            <a:r>
              <a:rPr lang="en-US" sz="1600" dirty="0" smtClean="0"/>
              <a:t>Nu se </a:t>
            </a:r>
            <a:r>
              <a:rPr lang="en-US" sz="1600" dirty="0" err="1" smtClean="0"/>
              <a:t>poate</a:t>
            </a:r>
            <a:r>
              <a:rPr lang="en-US" sz="1600" dirty="0" smtClean="0"/>
              <a:t> </a:t>
            </a:r>
            <a:r>
              <a:rPr lang="en-US" sz="1600" dirty="0" err="1" smtClean="0"/>
              <a:t>renunta</a:t>
            </a:r>
            <a:r>
              <a:rPr lang="en-US" sz="1600" dirty="0" smtClean="0"/>
              <a:t>/ </a:t>
            </a:r>
            <a:r>
              <a:rPr lang="en-US" sz="1600" dirty="0" err="1" smtClean="0"/>
              <a:t>modifca</a:t>
            </a:r>
            <a:r>
              <a:rPr lang="en-US" sz="1600" dirty="0" smtClean="0"/>
              <a:t> o </a:t>
            </a:r>
            <a:r>
              <a:rPr lang="en-US" sz="1600" dirty="0" err="1" smtClean="0"/>
              <a:t>comanda</a:t>
            </a:r>
            <a:r>
              <a:rPr lang="en-US" sz="1600" dirty="0" smtClean="0"/>
              <a:t> </a:t>
            </a:r>
            <a:r>
              <a:rPr lang="en-US" sz="1600" dirty="0" err="1" smtClean="0"/>
              <a:t>finalizata</a:t>
            </a:r>
            <a:endParaRPr lang="en-US" sz="1600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3588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731519"/>
            <a:ext cx="7429499" cy="844731"/>
          </a:xfrm>
        </p:spPr>
        <p:txBody>
          <a:bodyPr>
            <a:normAutofit/>
          </a:bodyPr>
          <a:lstStyle/>
          <a:p>
            <a:r>
              <a:rPr lang="it-IT" sz="2800" dirty="0" smtClean="0"/>
              <a:t>Provocari si lesson learned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1375954"/>
            <a:ext cx="7811589" cy="4267200"/>
          </a:xfrm>
        </p:spPr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err="1" smtClean="0"/>
              <a:t>Identificare</a:t>
            </a:r>
            <a:r>
              <a:rPr lang="en-US" sz="2000" dirty="0" smtClean="0"/>
              <a:t>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: </a:t>
            </a:r>
            <a:r>
              <a:rPr lang="en-US" sz="2000" dirty="0" err="1" smtClean="0"/>
              <a:t>identificatori</a:t>
            </a:r>
            <a:r>
              <a:rPr lang="en-US" sz="2000" dirty="0" smtClean="0"/>
              <a:t> </a:t>
            </a:r>
            <a:r>
              <a:rPr lang="en-US" sz="2000" dirty="0" err="1" smtClean="0"/>
              <a:t>reutilizati</a:t>
            </a:r>
            <a:r>
              <a:rPr lang="en-US" sz="2000" dirty="0" smtClean="0"/>
              <a:t> in html (partial </a:t>
            </a:r>
            <a:r>
              <a:rPr lang="en-US" sz="2000" dirty="0" err="1" smtClean="0"/>
              <a:t>sau</a:t>
            </a:r>
            <a:r>
              <a:rPr lang="en-US" sz="2000" dirty="0" smtClean="0"/>
              <a:t> total)</a:t>
            </a:r>
          </a:p>
          <a:p>
            <a:r>
              <a:rPr lang="en-US" sz="2000" dirty="0" err="1" smtClean="0"/>
              <a:t>Elemente</a:t>
            </a:r>
            <a:r>
              <a:rPr lang="en-US" sz="2000" dirty="0" smtClean="0"/>
              <a:t> </a:t>
            </a:r>
            <a:r>
              <a:rPr lang="en-US" sz="2000" dirty="0" err="1" smtClean="0"/>
              <a:t>dinamice</a:t>
            </a:r>
            <a:r>
              <a:rPr lang="en-US" sz="2000" dirty="0" smtClean="0"/>
              <a:t>, </a:t>
            </a:r>
            <a:r>
              <a:rPr lang="en-US" sz="2000" dirty="0" err="1" smtClean="0"/>
              <a:t>elemente</a:t>
            </a:r>
            <a:r>
              <a:rPr lang="en-US" sz="2000" dirty="0" smtClean="0"/>
              <a:t> </a:t>
            </a:r>
            <a:r>
              <a:rPr lang="en-US" sz="2000" dirty="0" err="1" smtClean="0"/>
              <a:t>ascunse</a:t>
            </a:r>
            <a:r>
              <a:rPr lang="en-US" sz="2000" dirty="0" smtClean="0"/>
              <a:t> </a:t>
            </a:r>
            <a:r>
              <a:rPr lang="en-US" sz="2000" dirty="0" err="1" smtClean="0"/>
              <a:t>cand</a:t>
            </a:r>
            <a:r>
              <a:rPr lang="en-US" sz="2000" dirty="0" smtClean="0"/>
              <a:t> se </a:t>
            </a:r>
            <a:r>
              <a:rPr lang="en-US" sz="2000" dirty="0" err="1" smtClean="0"/>
              <a:t>naviga</a:t>
            </a:r>
            <a:r>
              <a:rPr lang="en-US" sz="2000" dirty="0" smtClean="0"/>
              <a:t> </a:t>
            </a:r>
            <a:r>
              <a:rPr lang="en-US" sz="2000" dirty="0" err="1" smtClean="0"/>
              <a:t>pe</a:t>
            </a:r>
            <a:r>
              <a:rPr lang="en-US" sz="2000" dirty="0" smtClean="0"/>
              <a:t> </a:t>
            </a:r>
            <a:r>
              <a:rPr lang="en-US" sz="2000" dirty="0" err="1" smtClean="0"/>
              <a:t>pagina</a:t>
            </a:r>
            <a:endParaRPr lang="en-US" sz="2000" dirty="0" smtClean="0"/>
          </a:p>
          <a:p>
            <a:r>
              <a:rPr lang="en-US" sz="2000" dirty="0" err="1" smtClean="0"/>
              <a:t>Comportament</a:t>
            </a:r>
            <a:r>
              <a:rPr lang="en-US" sz="2000" dirty="0" smtClean="0"/>
              <a:t> </a:t>
            </a:r>
            <a:r>
              <a:rPr lang="en-US" sz="2000" dirty="0" err="1" smtClean="0"/>
              <a:t>diferit</a:t>
            </a:r>
            <a:r>
              <a:rPr lang="en-US" sz="2000" dirty="0" smtClean="0"/>
              <a:t> la </a:t>
            </a:r>
            <a:r>
              <a:rPr lang="en-US" sz="2000" dirty="0" err="1" smtClean="0"/>
              <a:t>parcurgerea</a:t>
            </a:r>
            <a:r>
              <a:rPr lang="en-US" sz="2000" dirty="0" smtClean="0"/>
              <a:t> </a:t>
            </a:r>
            <a:r>
              <a:rPr lang="en-US" sz="2000" dirty="0" err="1" smtClean="0"/>
              <a:t>manuala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automata a </a:t>
            </a:r>
            <a:r>
              <a:rPr lang="en-US" sz="2000" dirty="0" err="1" smtClean="0"/>
              <a:t>pasilor</a:t>
            </a:r>
            <a:r>
              <a:rPr lang="en-US" sz="2000" dirty="0" smtClean="0"/>
              <a:t> </a:t>
            </a:r>
            <a:r>
              <a:rPr lang="en-US" sz="2000" dirty="0" err="1"/>
              <a:t>unui</a:t>
            </a:r>
            <a:r>
              <a:rPr lang="en-US" sz="2000" dirty="0"/>
              <a:t> test </a:t>
            </a:r>
            <a:r>
              <a:rPr lang="en-US" sz="1600" dirty="0" smtClean="0"/>
              <a:t>(</a:t>
            </a:r>
            <a:r>
              <a:rPr lang="en-US" sz="1600" dirty="0" err="1" smtClean="0"/>
              <a:t>selectare</a:t>
            </a:r>
            <a:r>
              <a:rPr lang="en-US" sz="1600" dirty="0" smtClean="0"/>
              <a:t> </a:t>
            </a:r>
            <a:r>
              <a:rPr lang="en-US" sz="1600" dirty="0" err="1" smtClean="0"/>
              <a:t>optiune</a:t>
            </a:r>
            <a:r>
              <a:rPr lang="en-US" sz="1600" dirty="0" smtClean="0"/>
              <a:t> </a:t>
            </a:r>
            <a:r>
              <a:rPr lang="en-US" sz="1600" dirty="0" err="1" smtClean="0"/>
              <a:t>plata</a:t>
            </a:r>
            <a:r>
              <a:rPr lang="en-US" sz="1600" dirty="0"/>
              <a:t> </a:t>
            </a:r>
            <a:r>
              <a:rPr lang="en-US" sz="1600" dirty="0" smtClean="0"/>
              <a:t>la </a:t>
            </a:r>
            <a:r>
              <a:rPr lang="en-US" sz="1600" dirty="0" err="1" smtClean="0"/>
              <a:t>finalizarea</a:t>
            </a:r>
            <a:r>
              <a:rPr lang="en-US" sz="1600" dirty="0" smtClean="0"/>
              <a:t> </a:t>
            </a:r>
            <a:r>
              <a:rPr lang="en-US" sz="1600" dirty="0" err="1" smtClean="0"/>
              <a:t>comenzii</a:t>
            </a:r>
            <a:r>
              <a:rPr lang="en-US" sz="1600" dirty="0" smtClean="0"/>
              <a:t>, bara de </a:t>
            </a:r>
            <a:r>
              <a:rPr lang="en-US" sz="1600" dirty="0" err="1" smtClean="0"/>
              <a:t>autentificare</a:t>
            </a:r>
            <a:r>
              <a:rPr lang="en-US" sz="1600" dirty="0" smtClean="0"/>
              <a:t> </a:t>
            </a:r>
            <a:r>
              <a:rPr lang="en-US" sz="1600" dirty="0" err="1" smtClean="0"/>
              <a:t>numai</a:t>
            </a:r>
            <a:r>
              <a:rPr lang="en-US" sz="1600" dirty="0" smtClean="0"/>
              <a:t> era </a:t>
            </a:r>
            <a:r>
              <a:rPr lang="en-US" sz="1600" dirty="0" err="1" smtClean="0"/>
              <a:t>vizibila</a:t>
            </a:r>
            <a:r>
              <a:rPr lang="en-US" sz="1600" dirty="0" smtClean="0"/>
              <a:t> </a:t>
            </a:r>
            <a:r>
              <a:rPr lang="en-US" sz="1600" dirty="0" err="1" smtClean="0"/>
              <a:t>dupa</a:t>
            </a:r>
            <a:r>
              <a:rPr lang="en-US" sz="1600" dirty="0" smtClean="0"/>
              <a:t> </a:t>
            </a:r>
            <a:r>
              <a:rPr lang="en-US" sz="1600" dirty="0" err="1" smtClean="0"/>
              <a:t>cativa</a:t>
            </a:r>
            <a:r>
              <a:rPr lang="en-US" sz="1600" dirty="0" smtClean="0"/>
              <a:t> </a:t>
            </a:r>
            <a:r>
              <a:rPr lang="en-US" sz="1600" dirty="0" err="1" smtClean="0"/>
              <a:t>pasi</a:t>
            </a:r>
            <a:r>
              <a:rPr lang="en-US" sz="1600" dirty="0" smtClean="0"/>
              <a:t> in </a:t>
            </a:r>
            <a:r>
              <a:rPr lang="en-US" sz="1600" dirty="0" err="1" smtClean="0"/>
              <a:t>testele</a:t>
            </a:r>
            <a:r>
              <a:rPr lang="en-US" sz="1600" dirty="0" smtClean="0"/>
              <a:t> automate, </a:t>
            </a:r>
            <a:r>
              <a:rPr lang="en-US" sz="1600" dirty="0" err="1" smtClean="0"/>
              <a:t>url</a:t>
            </a:r>
            <a:r>
              <a:rPr lang="en-US" sz="1600" dirty="0" smtClean="0"/>
              <a:t> </a:t>
            </a:r>
            <a:r>
              <a:rPr lang="en-US" sz="1600" dirty="0" err="1" smtClean="0"/>
              <a:t>diferit</a:t>
            </a:r>
            <a:r>
              <a:rPr lang="en-US" sz="1600" dirty="0" smtClean="0"/>
              <a:t> </a:t>
            </a:r>
            <a:r>
              <a:rPr lang="en-US" sz="1600" dirty="0" err="1" smtClean="0"/>
              <a:t>dupa</a:t>
            </a:r>
            <a:r>
              <a:rPr lang="en-US" sz="1600" dirty="0" smtClean="0"/>
              <a:t> </a:t>
            </a:r>
            <a:r>
              <a:rPr lang="en-US" sz="1600" dirty="0" err="1" smtClean="0"/>
              <a:t>delogare</a:t>
            </a:r>
            <a:r>
              <a:rPr lang="en-US" sz="1600" dirty="0" smtClean="0"/>
              <a:t> </a:t>
            </a:r>
            <a:r>
              <a:rPr lang="en-US" sz="1600" dirty="0" err="1" smtClean="0"/>
              <a:t>imediat</a:t>
            </a:r>
            <a:r>
              <a:rPr lang="en-US" sz="1600" dirty="0" smtClean="0"/>
              <a:t> </a:t>
            </a:r>
            <a:r>
              <a:rPr lang="en-US" sz="1600" dirty="0" err="1" smtClean="0"/>
              <a:t>dupa</a:t>
            </a:r>
            <a:r>
              <a:rPr lang="en-US" sz="1600" dirty="0" smtClean="0"/>
              <a:t> </a:t>
            </a:r>
            <a:r>
              <a:rPr lang="en-US" sz="1600" dirty="0" err="1" smtClean="0"/>
              <a:t>autentificare</a:t>
            </a:r>
            <a:r>
              <a:rPr lang="en-US" sz="1600" dirty="0" smtClean="0"/>
              <a:t>)</a:t>
            </a:r>
          </a:p>
          <a:p>
            <a:r>
              <a:rPr lang="en-US" sz="2000" dirty="0" err="1" smtClean="0"/>
              <a:t>Utilizarea</a:t>
            </a:r>
            <a:r>
              <a:rPr lang="en-US" sz="2000" dirty="0" smtClean="0"/>
              <a:t> </a:t>
            </a:r>
            <a:r>
              <a:rPr lang="en-US" sz="2000" dirty="0" err="1" smtClean="0"/>
              <a:t>conditiilor</a:t>
            </a:r>
            <a:r>
              <a:rPr lang="en-US" sz="2000" dirty="0" smtClean="0"/>
              <a:t> de </a:t>
            </a:r>
            <a:r>
              <a:rPr lang="en-US" sz="2000" dirty="0" err="1" smtClean="0"/>
              <a:t>neafisare</a:t>
            </a:r>
            <a:r>
              <a:rPr lang="en-US" sz="2000" dirty="0"/>
              <a:t> </a:t>
            </a:r>
            <a:r>
              <a:rPr lang="en-US" sz="2000" dirty="0" err="1" smtClean="0"/>
              <a:t>pt</a:t>
            </a:r>
            <a:r>
              <a:rPr lang="en-US" sz="2000" dirty="0" smtClean="0"/>
              <a:t> </a:t>
            </a:r>
            <a:r>
              <a:rPr lang="en-US" sz="2000" dirty="0" err="1" smtClean="0"/>
              <a:t>unele</a:t>
            </a:r>
            <a:r>
              <a:rPr lang="en-US" sz="2000" dirty="0" smtClean="0"/>
              <a:t> </a:t>
            </a:r>
            <a:r>
              <a:rPr lang="en-US" sz="2000" dirty="0" err="1" smtClean="0"/>
              <a:t>modale</a:t>
            </a:r>
            <a:r>
              <a:rPr lang="en-US" sz="2000" dirty="0" smtClean="0"/>
              <a:t> </a:t>
            </a:r>
            <a:r>
              <a:rPr lang="en-US" sz="2000" dirty="0" err="1" smtClean="0"/>
              <a:t>sau</a:t>
            </a:r>
            <a:r>
              <a:rPr lang="en-US" sz="2000" dirty="0" smtClean="0"/>
              <a:t> </a:t>
            </a:r>
            <a:r>
              <a:rPr lang="en-US" sz="2000" dirty="0" err="1" smtClean="0"/>
              <a:t>mesaje</a:t>
            </a:r>
            <a:r>
              <a:rPr lang="en-US" sz="2000" dirty="0" smtClean="0"/>
              <a:t> </a:t>
            </a:r>
            <a:r>
              <a:rPr lang="en-US" sz="2000" dirty="0" err="1" smtClean="0"/>
              <a:t>afisate</a:t>
            </a:r>
            <a:r>
              <a:rPr lang="en-US" sz="2000" dirty="0" smtClean="0"/>
              <a:t> in </a:t>
            </a:r>
            <a:r>
              <a:rPr lang="en-US" sz="2000" dirty="0" err="1" smtClean="0"/>
              <a:t>snackar</a:t>
            </a:r>
            <a:r>
              <a:rPr lang="en-US" sz="2000" dirty="0" smtClean="0"/>
              <a:t> </a:t>
            </a:r>
            <a:r>
              <a:rPr lang="en-US" sz="1600" dirty="0" smtClean="0"/>
              <a:t>(e.g.</a:t>
            </a:r>
            <a:r>
              <a:rPr lang="ro-RO" sz="1600" dirty="0" smtClean="0"/>
              <a:t>wait.until(ExpectedConditions.invisibilityOf(wishlistModal))</a:t>
            </a:r>
            <a:r>
              <a:rPr lang="en-US" sz="1600" dirty="0" smtClean="0"/>
              <a:t>)</a:t>
            </a:r>
            <a:endParaRPr lang="ro-RO" sz="1600" dirty="0"/>
          </a:p>
          <a:p>
            <a:endParaRPr lang="en-US" sz="1700" dirty="0" smtClean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954" y="896983"/>
            <a:ext cx="6043749" cy="378822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4800" dirty="0" smtClean="0"/>
              <a:t>Thank you!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6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234</TotalTime>
  <Words>660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Tw Cen MT</vt:lpstr>
      <vt:lpstr>Circuit</vt:lpstr>
      <vt:lpstr>Proiect Final Testare Automata</vt:lpstr>
      <vt:lpstr>Aplicatia Testata</vt:lpstr>
      <vt:lpstr>Tools</vt:lpstr>
      <vt:lpstr>Scenarii de Testare</vt:lpstr>
      <vt:lpstr>Scenarii de Testare</vt:lpstr>
      <vt:lpstr>Structura si Elemente Utilizate</vt:lpstr>
      <vt:lpstr>Defecte si posibile optimIzari</vt:lpstr>
      <vt:lpstr>Provocari si lesson learned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Final Testare Automata</dc:title>
  <dc:subject/>
  <dc:creator>user</dc:creator>
  <cp:keywords/>
  <dc:description>generated using python-pptx</dc:description>
  <cp:lastModifiedBy>user</cp:lastModifiedBy>
  <cp:revision>26</cp:revision>
  <dcterms:created xsi:type="dcterms:W3CDTF">2013-01-27T09:14:16Z</dcterms:created>
  <dcterms:modified xsi:type="dcterms:W3CDTF">2025-03-08T13:18:10Z</dcterms:modified>
  <cp:category/>
</cp:coreProperties>
</file>