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85" r:id="rId3"/>
    <p:sldId id="257" r:id="rId4"/>
    <p:sldId id="258" r:id="rId5"/>
    <p:sldId id="266" r:id="rId6"/>
    <p:sldId id="286" r:id="rId7"/>
    <p:sldId id="291" r:id="rId8"/>
    <p:sldId id="289" r:id="rId9"/>
    <p:sldId id="292" r:id="rId10"/>
    <p:sldId id="293" r:id="rId11"/>
    <p:sldId id="294" r:id="rId12"/>
    <p:sldId id="295" r:id="rId13"/>
    <p:sldId id="260" r:id="rId14"/>
    <p:sldId id="296" r:id="rId15"/>
    <p:sldId id="297" r:id="rId16"/>
    <p:sldId id="298" r:id="rId17"/>
    <p:sldId id="299" r:id="rId18"/>
    <p:sldId id="300" r:id="rId19"/>
    <p:sldId id="301" r:id="rId20"/>
    <p:sldId id="288" r:id="rId21"/>
    <p:sldId id="287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574"/>
  </p:normalViewPr>
  <p:slideViewPr>
    <p:cSldViewPr snapToGrid="0">
      <p:cViewPr varScale="1">
        <p:scale>
          <a:sx n="100" d="100"/>
          <a:sy n="100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51AD4-7661-5547-BF6C-72B363259F93}" type="doc">
      <dgm:prSet loTypeId="urn:microsoft.com/office/officeart/2005/8/layout/radial6" loCatId="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CE0B90-ADEF-D944-849F-F073702163D6}">
      <dgm:prSet phldrT="[Text]"/>
      <dgm:spPr/>
      <dgm:t>
        <a:bodyPr/>
        <a:lstStyle/>
        <a:p>
          <a:r>
            <a:rPr lang="en-US">
              <a:solidFill>
                <a:schemeClr val="accent5">
                  <a:lumMod val="50000"/>
                </a:schemeClr>
              </a:solidFill>
            </a:rPr>
            <a:t>Key Features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4C56C662-33D4-204F-873A-1135D5B3DC82}" type="parTrans" cxnId="{E674CBFE-93FA-EA4A-B351-C92D46215EB4}">
      <dgm:prSet/>
      <dgm:spPr/>
      <dgm:t>
        <a:bodyPr/>
        <a:lstStyle/>
        <a:p>
          <a:endParaRPr lang="en-US"/>
        </a:p>
      </dgm:t>
    </dgm:pt>
    <dgm:pt modelId="{8A80762F-F10B-7C46-9394-D1E37FD1278B}" type="sibTrans" cxnId="{E674CBFE-93FA-EA4A-B351-C92D46215EB4}">
      <dgm:prSet/>
      <dgm:spPr/>
      <dgm:t>
        <a:bodyPr/>
        <a:lstStyle/>
        <a:p>
          <a:endParaRPr lang="en-US"/>
        </a:p>
      </dgm:t>
    </dgm:pt>
    <dgm:pt modelId="{8A0945DF-E816-814C-9D4D-CDB04D9C5FEF}">
      <dgm:prSet phldrT="[Text]"/>
      <dgm:spPr/>
      <dgm:t>
        <a:bodyPr/>
        <a:lstStyle/>
        <a:p>
          <a:r>
            <a:rPr lang="en-US">
              <a:solidFill>
                <a:schemeClr val="accent5">
                  <a:lumMod val="50000"/>
                </a:schemeClr>
              </a:solidFill>
            </a:rPr>
            <a:t>Editable </a:t>
          </a:r>
        </a:p>
        <a:p>
          <a:r>
            <a:rPr lang="en-US">
              <a:solidFill>
                <a:schemeClr val="accent5">
                  <a:lumMod val="50000"/>
                </a:schemeClr>
              </a:solidFill>
            </a:rPr>
            <a:t>Messages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55328638-0F1B-AE4C-BCC6-26E14B7F876B}" type="parTrans" cxnId="{96E5FB7A-6B32-DD41-8630-81286ECE34C6}">
      <dgm:prSet/>
      <dgm:spPr/>
      <dgm:t>
        <a:bodyPr/>
        <a:lstStyle/>
        <a:p>
          <a:endParaRPr lang="en-US"/>
        </a:p>
      </dgm:t>
    </dgm:pt>
    <dgm:pt modelId="{D214B9EF-309A-DD43-9043-2AB2BE5191D5}" type="sibTrans" cxnId="{96E5FB7A-6B32-DD41-8630-81286ECE34C6}">
      <dgm:prSet/>
      <dgm:spPr/>
      <dgm:t>
        <a:bodyPr/>
        <a:lstStyle/>
        <a:p>
          <a:endParaRPr lang="en-US"/>
        </a:p>
      </dgm:t>
    </dgm:pt>
    <dgm:pt modelId="{1E82E1DD-65FE-0144-B7B6-E07069562D26}">
      <dgm:prSet phldrT="[Text]"/>
      <dgm:spPr/>
      <dgm:t>
        <a:bodyPr/>
        <a:lstStyle/>
        <a:p>
          <a:r>
            <a:rPr lang="en-US" b="0" i="0" u="none">
              <a:solidFill>
                <a:schemeClr val="accent5">
                  <a:lumMod val="50000"/>
                </a:schemeClr>
              </a:solidFill>
            </a:rPr>
            <a:t>Scheduled Messages and Reminders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B3D234A6-1290-3041-9E04-F2FB60DA2A44}" type="parTrans" cxnId="{52079D9E-31DA-7E4D-ABB2-524979FE7796}">
      <dgm:prSet/>
      <dgm:spPr/>
      <dgm:t>
        <a:bodyPr/>
        <a:lstStyle/>
        <a:p>
          <a:endParaRPr lang="en-US"/>
        </a:p>
      </dgm:t>
    </dgm:pt>
    <dgm:pt modelId="{FB1C2E54-AD01-F043-A9B4-C3347513F2ED}" type="sibTrans" cxnId="{52079D9E-31DA-7E4D-ABB2-524979FE7796}">
      <dgm:prSet/>
      <dgm:spPr/>
      <dgm:t>
        <a:bodyPr/>
        <a:lstStyle/>
        <a:p>
          <a:endParaRPr lang="en-US"/>
        </a:p>
      </dgm:t>
    </dgm:pt>
    <dgm:pt modelId="{9703DDE0-D8EB-F144-8159-7512011F954A}">
      <dgm:prSet phldrT="[Text]"/>
      <dgm:spPr/>
      <dgm:t>
        <a:bodyPr/>
        <a:lstStyle/>
        <a:p>
          <a:r>
            <a:rPr lang="en-US" b="0" i="0" u="none">
              <a:solidFill>
                <a:schemeClr val="accent5">
                  <a:lumMod val="50000"/>
                </a:schemeClr>
              </a:solidFill>
            </a:rPr>
            <a:t>Live Location with Journey Tracking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A8BD58E4-C526-6F46-A904-432DC8E31399}" type="parTrans" cxnId="{3D1ABCA9-6E59-6647-A12E-F687803EEF2E}">
      <dgm:prSet/>
      <dgm:spPr/>
      <dgm:t>
        <a:bodyPr/>
        <a:lstStyle/>
        <a:p>
          <a:endParaRPr lang="en-US"/>
        </a:p>
      </dgm:t>
    </dgm:pt>
    <dgm:pt modelId="{4EB2856F-EF9D-6244-9B37-6974B5151B1D}" type="sibTrans" cxnId="{3D1ABCA9-6E59-6647-A12E-F687803EEF2E}">
      <dgm:prSet/>
      <dgm:spPr/>
      <dgm:t>
        <a:bodyPr/>
        <a:lstStyle/>
        <a:p>
          <a:endParaRPr lang="en-US"/>
        </a:p>
      </dgm:t>
    </dgm:pt>
    <dgm:pt modelId="{54137F75-A54C-6249-8894-083750976428}">
      <dgm:prSet phldrT="[Text]" custT="1"/>
      <dgm:spPr/>
      <dgm:t>
        <a:bodyPr/>
        <a:lstStyle/>
        <a:p>
          <a:r>
            <a:rPr lang="en-US" sz="2400" dirty="0">
              <a:solidFill>
                <a:schemeClr val="accent5">
                  <a:lumMod val="50000"/>
                </a:schemeClr>
              </a:solidFill>
            </a:rPr>
            <a:t>Extra Feature: Image-To-Text-To-Speech</a:t>
          </a:r>
        </a:p>
      </dgm:t>
    </dgm:pt>
    <dgm:pt modelId="{FF01525F-04C7-584F-896B-7B9D4A3FD765}" type="parTrans" cxnId="{0B178F16-C388-474B-BE5F-2D77DEB8914E}">
      <dgm:prSet/>
      <dgm:spPr/>
      <dgm:t>
        <a:bodyPr/>
        <a:lstStyle/>
        <a:p>
          <a:endParaRPr lang="en-US"/>
        </a:p>
      </dgm:t>
    </dgm:pt>
    <dgm:pt modelId="{24B98F51-6C6A-5840-8A78-B245BC3A4BB3}" type="sibTrans" cxnId="{0B178F16-C388-474B-BE5F-2D77DEB8914E}">
      <dgm:prSet/>
      <dgm:spPr/>
      <dgm:t>
        <a:bodyPr/>
        <a:lstStyle/>
        <a:p>
          <a:endParaRPr lang="en-US"/>
        </a:p>
      </dgm:t>
    </dgm:pt>
    <dgm:pt modelId="{B4EF3D60-0102-FD4E-B9C5-83AB4771DF06}">
      <dgm:prSet/>
      <dgm:spPr/>
      <dgm:t>
        <a:bodyPr/>
        <a:lstStyle/>
        <a:p>
          <a:r>
            <a:rPr lang="en-US">
              <a:solidFill>
                <a:schemeClr val="accent5">
                  <a:lumMod val="50000"/>
                </a:schemeClr>
              </a:solidFill>
            </a:rPr>
            <a:t>Separate Media Display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706EC413-4868-334A-9E8D-DA1EC8327542}" type="parTrans" cxnId="{62B65F8F-7D0C-7547-AD34-7E173AA8EBC7}">
      <dgm:prSet/>
      <dgm:spPr/>
      <dgm:t>
        <a:bodyPr/>
        <a:lstStyle/>
        <a:p>
          <a:endParaRPr lang="en-US"/>
        </a:p>
      </dgm:t>
    </dgm:pt>
    <dgm:pt modelId="{D0AC35FF-8358-B942-9E09-19D26D1BF8AB}" type="sibTrans" cxnId="{62B65F8F-7D0C-7547-AD34-7E173AA8EBC7}">
      <dgm:prSet/>
      <dgm:spPr/>
      <dgm:t>
        <a:bodyPr/>
        <a:lstStyle/>
        <a:p>
          <a:endParaRPr lang="en-US"/>
        </a:p>
      </dgm:t>
    </dgm:pt>
    <dgm:pt modelId="{64C57144-436E-9E40-BD40-39D48F97C058}" type="pres">
      <dgm:prSet presAssocID="{54151AD4-7661-5547-BF6C-72B363259F9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C24A5ED-0596-574F-B5E3-3F8EB11B8C5B}" type="pres">
      <dgm:prSet presAssocID="{F2CE0B90-ADEF-D944-849F-F073702163D6}" presName="centerShape" presStyleLbl="node0" presStyleIdx="0" presStyleCnt="1"/>
      <dgm:spPr/>
    </dgm:pt>
    <dgm:pt modelId="{CBC77957-9D0F-EA47-8247-AAA3DE2336F1}" type="pres">
      <dgm:prSet presAssocID="{8A0945DF-E816-814C-9D4D-CDB04D9C5FEF}" presName="node" presStyleLbl="node1" presStyleIdx="0" presStyleCnt="5" custRadScaleRad="86447">
        <dgm:presLayoutVars>
          <dgm:bulletEnabled val="1"/>
        </dgm:presLayoutVars>
      </dgm:prSet>
      <dgm:spPr/>
    </dgm:pt>
    <dgm:pt modelId="{A24A925C-1B0D-ED44-B5BE-00DAFC8B1D1E}" type="pres">
      <dgm:prSet presAssocID="{8A0945DF-E816-814C-9D4D-CDB04D9C5FEF}" presName="dummy" presStyleCnt="0"/>
      <dgm:spPr/>
    </dgm:pt>
    <dgm:pt modelId="{FC276C05-7762-D448-818D-EC89FD6F4251}" type="pres">
      <dgm:prSet presAssocID="{D214B9EF-309A-DD43-9043-2AB2BE5191D5}" presName="sibTrans" presStyleLbl="sibTrans2D1" presStyleIdx="0" presStyleCnt="5"/>
      <dgm:spPr/>
    </dgm:pt>
    <dgm:pt modelId="{0D8765EF-5D50-8A49-A13D-3AD2DD863802}" type="pres">
      <dgm:prSet presAssocID="{1E82E1DD-65FE-0144-B7B6-E07069562D26}" presName="node" presStyleLbl="node1" presStyleIdx="1" presStyleCnt="5">
        <dgm:presLayoutVars>
          <dgm:bulletEnabled val="1"/>
        </dgm:presLayoutVars>
      </dgm:prSet>
      <dgm:spPr/>
    </dgm:pt>
    <dgm:pt modelId="{392DACDD-E38E-2D46-91F6-269DCEDACBE1}" type="pres">
      <dgm:prSet presAssocID="{1E82E1DD-65FE-0144-B7B6-E07069562D26}" presName="dummy" presStyleCnt="0"/>
      <dgm:spPr/>
    </dgm:pt>
    <dgm:pt modelId="{EB2527DC-9A85-BE48-BE24-D85C123535D7}" type="pres">
      <dgm:prSet presAssocID="{FB1C2E54-AD01-F043-A9B4-C3347513F2ED}" presName="sibTrans" presStyleLbl="sibTrans2D1" presStyleIdx="1" presStyleCnt="5"/>
      <dgm:spPr/>
    </dgm:pt>
    <dgm:pt modelId="{2CF6EBBA-05B6-584F-8F85-8791E05273B9}" type="pres">
      <dgm:prSet presAssocID="{9703DDE0-D8EB-F144-8159-7512011F954A}" presName="node" presStyleLbl="node1" presStyleIdx="2" presStyleCnt="5">
        <dgm:presLayoutVars>
          <dgm:bulletEnabled val="1"/>
        </dgm:presLayoutVars>
      </dgm:prSet>
      <dgm:spPr/>
    </dgm:pt>
    <dgm:pt modelId="{F5090114-BBC0-3247-82D6-9FC09A9F4D38}" type="pres">
      <dgm:prSet presAssocID="{9703DDE0-D8EB-F144-8159-7512011F954A}" presName="dummy" presStyleCnt="0"/>
      <dgm:spPr/>
    </dgm:pt>
    <dgm:pt modelId="{F72D1F96-76F0-6D42-89E6-0BC22DFF3362}" type="pres">
      <dgm:prSet presAssocID="{4EB2856F-EF9D-6244-9B37-6974B5151B1D}" presName="sibTrans" presStyleLbl="sibTrans2D1" presStyleIdx="2" presStyleCnt="5"/>
      <dgm:spPr/>
    </dgm:pt>
    <dgm:pt modelId="{EA3355F6-A6A4-754B-A6F0-400E26701091}" type="pres">
      <dgm:prSet presAssocID="{54137F75-A54C-6249-8894-083750976428}" presName="node" presStyleLbl="node1" presStyleIdx="3" presStyleCnt="5">
        <dgm:presLayoutVars>
          <dgm:bulletEnabled val="1"/>
        </dgm:presLayoutVars>
      </dgm:prSet>
      <dgm:spPr/>
    </dgm:pt>
    <dgm:pt modelId="{37460319-4A35-A845-8825-63C6BD510818}" type="pres">
      <dgm:prSet presAssocID="{54137F75-A54C-6249-8894-083750976428}" presName="dummy" presStyleCnt="0"/>
      <dgm:spPr/>
    </dgm:pt>
    <dgm:pt modelId="{674D5027-1C97-EC45-93E3-22B9577E5B5F}" type="pres">
      <dgm:prSet presAssocID="{24B98F51-6C6A-5840-8A78-B245BC3A4BB3}" presName="sibTrans" presStyleLbl="sibTrans2D1" presStyleIdx="3" presStyleCnt="5"/>
      <dgm:spPr/>
    </dgm:pt>
    <dgm:pt modelId="{917F6136-CA7D-3D42-8B59-9A9AD5944997}" type="pres">
      <dgm:prSet presAssocID="{B4EF3D60-0102-FD4E-B9C5-83AB4771DF06}" presName="node" presStyleLbl="node1" presStyleIdx="4" presStyleCnt="5">
        <dgm:presLayoutVars>
          <dgm:bulletEnabled val="1"/>
        </dgm:presLayoutVars>
      </dgm:prSet>
      <dgm:spPr/>
    </dgm:pt>
    <dgm:pt modelId="{6DF536E4-C865-284D-9D10-BF71C5C2890F}" type="pres">
      <dgm:prSet presAssocID="{B4EF3D60-0102-FD4E-B9C5-83AB4771DF06}" presName="dummy" presStyleCnt="0"/>
      <dgm:spPr/>
    </dgm:pt>
    <dgm:pt modelId="{0C99C713-A08F-6849-B5F3-EE5B55A19A08}" type="pres">
      <dgm:prSet presAssocID="{D0AC35FF-8358-B942-9E09-19D26D1BF8AB}" presName="sibTrans" presStyleLbl="sibTrans2D1" presStyleIdx="4" presStyleCnt="5"/>
      <dgm:spPr/>
    </dgm:pt>
  </dgm:ptLst>
  <dgm:cxnLst>
    <dgm:cxn modelId="{A2285716-A8F0-1449-A2EF-B0B889A4699A}" type="presOf" srcId="{8A0945DF-E816-814C-9D4D-CDB04D9C5FEF}" destId="{CBC77957-9D0F-EA47-8247-AAA3DE2336F1}" srcOrd="0" destOrd="0" presId="urn:microsoft.com/office/officeart/2005/8/layout/radial6"/>
    <dgm:cxn modelId="{0B178F16-C388-474B-BE5F-2D77DEB8914E}" srcId="{F2CE0B90-ADEF-D944-849F-F073702163D6}" destId="{54137F75-A54C-6249-8894-083750976428}" srcOrd="3" destOrd="0" parTransId="{FF01525F-04C7-584F-896B-7B9D4A3FD765}" sibTransId="{24B98F51-6C6A-5840-8A78-B245BC3A4BB3}"/>
    <dgm:cxn modelId="{211A6E24-50AE-DD41-8099-F2DD2642F83B}" type="presOf" srcId="{54137F75-A54C-6249-8894-083750976428}" destId="{EA3355F6-A6A4-754B-A6F0-400E26701091}" srcOrd="0" destOrd="0" presId="urn:microsoft.com/office/officeart/2005/8/layout/radial6"/>
    <dgm:cxn modelId="{EA378B34-06F7-E944-AA4E-8849ED2B73B6}" type="presOf" srcId="{FB1C2E54-AD01-F043-A9B4-C3347513F2ED}" destId="{EB2527DC-9A85-BE48-BE24-D85C123535D7}" srcOrd="0" destOrd="0" presId="urn:microsoft.com/office/officeart/2005/8/layout/radial6"/>
    <dgm:cxn modelId="{EE937B3C-DC9A-1B48-B860-CAD8C6858C06}" type="presOf" srcId="{B4EF3D60-0102-FD4E-B9C5-83AB4771DF06}" destId="{917F6136-CA7D-3D42-8B59-9A9AD5944997}" srcOrd="0" destOrd="0" presId="urn:microsoft.com/office/officeart/2005/8/layout/radial6"/>
    <dgm:cxn modelId="{880AE84C-59EF-104E-A9E3-8BE0E51C5B86}" type="presOf" srcId="{D0AC35FF-8358-B942-9E09-19D26D1BF8AB}" destId="{0C99C713-A08F-6849-B5F3-EE5B55A19A08}" srcOrd="0" destOrd="0" presId="urn:microsoft.com/office/officeart/2005/8/layout/radial6"/>
    <dgm:cxn modelId="{4828516A-4451-6048-828A-972864F106D9}" type="presOf" srcId="{F2CE0B90-ADEF-D944-849F-F073702163D6}" destId="{0C24A5ED-0596-574F-B5E3-3F8EB11B8C5B}" srcOrd="0" destOrd="0" presId="urn:microsoft.com/office/officeart/2005/8/layout/radial6"/>
    <dgm:cxn modelId="{96E5FB7A-6B32-DD41-8630-81286ECE34C6}" srcId="{F2CE0B90-ADEF-D944-849F-F073702163D6}" destId="{8A0945DF-E816-814C-9D4D-CDB04D9C5FEF}" srcOrd="0" destOrd="0" parTransId="{55328638-0F1B-AE4C-BCC6-26E14B7F876B}" sibTransId="{D214B9EF-309A-DD43-9043-2AB2BE5191D5}"/>
    <dgm:cxn modelId="{C158FE80-B7B7-4D40-BC44-A7BE580A5BFE}" type="presOf" srcId="{9703DDE0-D8EB-F144-8159-7512011F954A}" destId="{2CF6EBBA-05B6-584F-8F85-8791E05273B9}" srcOrd="0" destOrd="0" presId="urn:microsoft.com/office/officeart/2005/8/layout/radial6"/>
    <dgm:cxn modelId="{62B65F8F-7D0C-7547-AD34-7E173AA8EBC7}" srcId="{F2CE0B90-ADEF-D944-849F-F073702163D6}" destId="{B4EF3D60-0102-FD4E-B9C5-83AB4771DF06}" srcOrd="4" destOrd="0" parTransId="{706EC413-4868-334A-9E8D-DA1EC8327542}" sibTransId="{D0AC35FF-8358-B942-9E09-19D26D1BF8AB}"/>
    <dgm:cxn modelId="{B2DC5291-1C30-EE40-9484-6D339D305957}" type="presOf" srcId="{24B98F51-6C6A-5840-8A78-B245BC3A4BB3}" destId="{674D5027-1C97-EC45-93E3-22B9577E5B5F}" srcOrd="0" destOrd="0" presId="urn:microsoft.com/office/officeart/2005/8/layout/radial6"/>
    <dgm:cxn modelId="{52079D9E-31DA-7E4D-ABB2-524979FE7796}" srcId="{F2CE0B90-ADEF-D944-849F-F073702163D6}" destId="{1E82E1DD-65FE-0144-B7B6-E07069562D26}" srcOrd="1" destOrd="0" parTransId="{B3D234A6-1290-3041-9E04-F2FB60DA2A44}" sibTransId="{FB1C2E54-AD01-F043-A9B4-C3347513F2ED}"/>
    <dgm:cxn modelId="{3D1ABCA9-6E59-6647-A12E-F687803EEF2E}" srcId="{F2CE0B90-ADEF-D944-849F-F073702163D6}" destId="{9703DDE0-D8EB-F144-8159-7512011F954A}" srcOrd="2" destOrd="0" parTransId="{A8BD58E4-C526-6F46-A904-432DC8E31399}" sibTransId="{4EB2856F-EF9D-6244-9B37-6974B5151B1D}"/>
    <dgm:cxn modelId="{5D86D6BF-81C7-3A4D-BB33-E0115CF7FE5E}" type="presOf" srcId="{D214B9EF-309A-DD43-9043-2AB2BE5191D5}" destId="{FC276C05-7762-D448-818D-EC89FD6F4251}" srcOrd="0" destOrd="0" presId="urn:microsoft.com/office/officeart/2005/8/layout/radial6"/>
    <dgm:cxn modelId="{C31F49C3-98DB-7449-BE4F-DDEEF91AA3B7}" type="presOf" srcId="{54151AD4-7661-5547-BF6C-72B363259F93}" destId="{64C57144-436E-9E40-BD40-39D48F97C058}" srcOrd="0" destOrd="0" presId="urn:microsoft.com/office/officeart/2005/8/layout/radial6"/>
    <dgm:cxn modelId="{AF9A0DE5-B332-3448-97CA-DFEEF778649C}" type="presOf" srcId="{1E82E1DD-65FE-0144-B7B6-E07069562D26}" destId="{0D8765EF-5D50-8A49-A13D-3AD2DD863802}" srcOrd="0" destOrd="0" presId="urn:microsoft.com/office/officeart/2005/8/layout/radial6"/>
    <dgm:cxn modelId="{1D50CEF6-4DF8-7540-BDAB-42659A61F92C}" type="presOf" srcId="{4EB2856F-EF9D-6244-9B37-6974B5151B1D}" destId="{F72D1F96-76F0-6D42-89E6-0BC22DFF3362}" srcOrd="0" destOrd="0" presId="urn:microsoft.com/office/officeart/2005/8/layout/radial6"/>
    <dgm:cxn modelId="{E674CBFE-93FA-EA4A-B351-C92D46215EB4}" srcId="{54151AD4-7661-5547-BF6C-72B363259F93}" destId="{F2CE0B90-ADEF-D944-849F-F073702163D6}" srcOrd="0" destOrd="0" parTransId="{4C56C662-33D4-204F-873A-1135D5B3DC82}" sibTransId="{8A80762F-F10B-7C46-9394-D1E37FD1278B}"/>
    <dgm:cxn modelId="{D7338A64-92AB-0D4A-B331-1D81D702B496}" type="presParOf" srcId="{64C57144-436E-9E40-BD40-39D48F97C058}" destId="{0C24A5ED-0596-574F-B5E3-3F8EB11B8C5B}" srcOrd="0" destOrd="0" presId="urn:microsoft.com/office/officeart/2005/8/layout/radial6"/>
    <dgm:cxn modelId="{FE9D0296-D214-F746-B2AA-F71400334D3B}" type="presParOf" srcId="{64C57144-436E-9E40-BD40-39D48F97C058}" destId="{CBC77957-9D0F-EA47-8247-AAA3DE2336F1}" srcOrd="1" destOrd="0" presId="urn:microsoft.com/office/officeart/2005/8/layout/radial6"/>
    <dgm:cxn modelId="{FE332098-003F-8743-A043-FF4EF5FB8CBA}" type="presParOf" srcId="{64C57144-436E-9E40-BD40-39D48F97C058}" destId="{A24A925C-1B0D-ED44-B5BE-00DAFC8B1D1E}" srcOrd="2" destOrd="0" presId="urn:microsoft.com/office/officeart/2005/8/layout/radial6"/>
    <dgm:cxn modelId="{D1DA0096-B2FF-EF4F-A3FA-838CEC0016DC}" type="presParOf" srcId="{64C57144-436E-9E40-BD40-39D48F97C058}" destId="{FC276C05-7762-D448-818D-EC89FD6F4251}" srcOrd="3" destOrd="0" presId="urn:microsoft.com/office/officeart/2005/8/layout/radial6"/>
    <dgm:cxn modelId="{2D78D2CE-8151-6A4E-B6D2-A227116A1744}" type="presParOf" srcId="{64C57144-436E-9E40-BD40-39D48F97C058}" destId="{0D8765EF-5D50-8A49-A13D-3AD2DD863802}" srcOrd="4" destOrd="0" presId="urn:microsoft.com/office/officeart/2005/8/layout/radial6"/>
    <dgm:cxn modelId="{9D34F0B6-5D34-FE42-B53C-7154EA980594}" type="presParOf" srcId="{64C57144-436E-9E40-BD40-39D48F97C058}" destId="{392DACDD-E38E-2D46-91F6-269DCEDACBE1}" srcOrd="5" destOrd="0" presId="urn:microsoft.com/office/officeart/2005/8/layout/radial6"/>
    <dgm:cxn modelId="{1ECF036D-B245-2E45-889E-6187BF2AF84E}" type="presParOf" srcId="{64C57144-436E-9E40-BD40-39D48F97C058}" destId="{EB2527DC-9A85-BE48-BE24-D85C123535D7}" srcOrd="6" destOrd="0" presId="urn:microsoft.com/office/officeart/2005/8/layout/radial6"/>
    <dgm:cxn modelId="{383D8399-1247-B141-BFDF-3BA463D6CC45}" type="presParOf" srcId="{64C57144-436E-9E40-BD40-39D48F97C058}" destId="{2CF6EBBA-05B6-584F-8F85-8791E05273B9}" srcOrd="7" destOrd="0" presId="urn:microsoft.com/office/officeart/2005/8/layout/radial6"/>
    <dgm:cxn modelId="{D13F3F7B-0023-4C45-89CC-7D1015371A49}" type="presParOf" srcId="{64C57144-436E-9E40-BD40-39D48F97C058}" destId="{F5090114-BBC0-3247-82D6-9FC09A9F4D38}" srcOrd="8" destOrd="0" presId="urn:microsoft.com/office/officeart/2005/8/layout/radial6"/>
    <dgm:cxn modelId="{3B74AB9E-2A32-2E4D-B99B-C635F72FAB77}" type="presParOf" srcId="{64C57144-436E-9E40-BD40-39D48F97C058}" destId="{F72D1F96-76F0-6D42-89E6-0BC22DFF3362}" srcOrd="9" destOrd="0" presId="urn:microsoft.com/office/officeart/2005/8/layout/radial6"/>
    <dgm:cxn modelId="{F193B213-0F69-7241-83C5-6B799B3F9AD8}" type="presParOf" srcId="{64C57144-436E-9E40-BD40-39D48F97C058}" destId="{EA3355F6-A6A4-754B-A6F0-400E26701091}" srcOrd="10" destOrd="0" presId="urn:microsoft.com/office/officeart/2005/8/layout/radial6"/>
    <dgm:cxn modelId="{D75B6CD8-42B4-454B-AC24-B6779EF14096}" type="presParOf" srcId="{64C57144-436E-9E40-BD40-39D48F97C058}" destId="{37460319-4A35-A845-8825-63C6BD510818}" srcOrd="11" destOrd="0" presId="urn:microsoft.com/office/officeart/2005/8/layout/radial6"/>
    <dgm:cxn modelId="{FDA227F5-E331-2144-8A75-E0BE1979A0B3}" type="presParOf" srcId="{64C57144-436E-9E40-BD40-39D48F97C058}" destId="{674D5027-1C97-EC45-93E3-22B9577E5B5F}" srcOrd="12" destOrd="0" presId="urn:microsoft.com/office/officeart/2005/8/layout/radial6"/>
    <dgm:cxn modelId="{45794070-A120-1E44-87C4-114239BDDA4F}" type="presParOf" srcId="{64C57144-436E-9E40-BD40-39D48F97C058}" destId="{917F6136-CA7D-3D42-8B59-9A9AD5944997}" srcOrd="13" destOrd="0" presId="urn:microsoft.com/office/officeart/2005/8/layout/radial6"/>
    <dgm:cxn modelId="{0932113F-9587-F743-ACF3-C421A35B82A9}" type="presParOf" srcId="{64C57144-436E-9E40-BD40-39D48F97C058}" destId="{6DF536E4-C865-284D-9D10-BF71C5C2890F}" srcOrd="14" destOrd="0" presId="urn:microsoft.com/office/officeart/2005/8/layout/radial6"/>
    <dgm:cxn modelId="{1F75D887-892F-2C44-8D1A-709CB6512717}" type="presParOf" srcId="{64C57144-436E-9E40-BD40-39D48F97C058}" destId="{0C99C713-A08F-6849-B5F3-EE5B55A19A0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9C713-A08F-6849-B5F3-EE5B55A19A08}">
      <dsp:nvSpPr>
        <dsp:cNvPr id="0" name=""/>
        <dsp:cNvSpPr/>
      </dsp:nvSpPr>
      <dsp:spPr>
        <a:xfrm>
          <a:off x="2345598" y="1532788"/>
          <a:ext cx="7121247" cy="7121247"/>
        </a:xfrm>
        <a:prstGeom prst="blockArc">
          <a:avLst>
            <a:gd name="adj1" fmla="val 12377947"/>
            <a:gd name="adj2" fmla="val 16387668"/>
            <a:gd name="adj3" fmla="val 4635"/>
          </a:avLst>
        </a:prstGeom>
        <a:solidFill>
          <a:schemeClr val="accent4">
            <a:hueOff val="18766946"/>
            <a:satOff val="-10628"/>
            <a:lumOff val="1353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4D5027-1C97-EC45-93E3-22B9577E5B5F}">
      <dsp:nvSpPr>
        <dsp:cNvPr id="0" name=""/>
        <dsp:cNvSpPr/>
      </dsp:nvSpPr>
      <dsp:spPr>
        <a:xfrm>
          <a:off x="2535375" y="1066580"/>
          <a:ext cx="7121247" cy="7121247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4">
            <a:hueOff val="14075209"/>
            <a:satOff val="-7971"/>
            <a:lumOff val="10148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2D1F96-76F0-6D42-89E6-0BC22DFF3362}">
      <dsp:nvSpPr>
        <dsp:cNvPr id="0" name=""/>
        <dsp:cNvSpPr/>
      </dsp:nvSpPr>
      <dsp:spPr>
        <a:xfrm>
          <a:off x="2535375" y="1066580"/>
          <a:ext cx="7121247" cy="7121247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4">
            <a:hueOff val="9383473"/>
            <a:satOff val="-5314"/>
            <a:lumOff val="6765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2527DC-9A85-BE48-BE24-D85C123535D7}">
      <dsp:nvSpPr>
        <dsp:cNvPr id="0" name=""/>
        <dsp:cNvSpPr/>
      </dsp:nvSpPr>
      <dsp:spPr>
        <a:xfrm>
          <a:off x="2535375" y="1066580"/>
          <a:ext cx="7121247" cy="7121247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4">
            <a:hueOff val="4691737"/>
            <a:satOff val="-2657"/>
            <a:lumOff val="3383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276C05-7762-D448-818D-EC89FD6F4251}">
      <dsp:nvSpPr>
        <dsp:cNvPr id="0" name=""/>
        <dsp:cNvSpPr/>
      </dsp:nvSpPr>
      <dsp:spPr>
        <a:xfrm>
          <a:off x="2725152" y="1532788"/>
          <a:ext cx="7121247" cy="7121247"/>
        </a:xfrm>
        <a:prstGeom prst="blockArc">
          <a:avLst>
            <a:gd name="adj1" fmla="val 16012332"/>
            <a:gd name="adj2" fmla="val 20022053"/>
            <a:gd name="adj3" fmla="val 463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C24A5ED-0596-574F-B5E3-3F8EB11B8C5B}">
      <dsp:nvSpPr>
        <dsp:cNvPr id="0" name=""/>
        <dsp:cNvSpPr/>
      </dsp:nvSpPr>
      <dsp:spPr>
        <a:xfrm>
          <a:off x="4458890" y="2990095"/>
          <a:ext cx="3274218" cy="32742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>
              <a:solidFill>
                <a:schemeClr val="accent5">
                  <a:lumMod val="50000"/>
                </a:schemeClr>
              </a:solidFill>
            </a:rPr>
            <a:t>Key Features</a:t>
          </a:r>
          <a:endParaRPr lang="en-US" sz="47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938388" y="3469593"/>
        <a:ext cx="2315222" cy="2315222"/>
      </dsp:txXfrm>
    </dsp:sp>
    <dsp:sp modelId="{CBC77957-9D0F-EA47-8247-AAA3DE2336F1}">
      <dsp:nvSpPr>
        <dsp:cNvPr id="0" name=""/>
        <dsp:cNvSpPr/>
      </dsp:nvSpPr>
      <dsp:spPr>
        <a:xfrm>
          <a:off x="4950023" y="474503"/>
          <a:ext cx="2291952" cy="229195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accent5">
                  <a:lumMod val="50000"/>
                </a:schemeClr>
              </a:solidFill>
            </a:rPr>
            <a:t>Editable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accent5">
                  <a:lumMod val="50000"/>
                </a:schemeClr>
              </a:solidFill>
            </a:rPr>
            <a:t>Messages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5285672" y="810152"/>
        <a:ext cx="1620654" cy="1620654"/>
      </dsp:txXfrm>
    </dsp:sp>
    <dsp:sp modelId="{0D8765EF-5D50-8A49-A13D-3AD2DD863802}">
      <dsp:nvSpPr>
        <dsp:cNvPr id="0" name=""/>
        <dsp:cNvSpPr/>
      </dsp:nvSpPr>
      <dsp:spPr>
        <a:xfrm>
          <a:off x="8257905" y="2406432"/>
          <a:ext cx="2291952" cy="2291952"/>
        </a:xfrm>
        <a:prstGeom prst="ellipse">
          <a:avLst/>
        </a:prstGeom>
        <a:solidFill>
          <a:schemeClr val="accent4">
            <a:hueOff val="4691737"/>
            <a:satOff val="-2657"/>
            <a:lumOff val="33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>
              <a:solidFill>
                <a:schemeClr val="accent5">
                  <a:lumMod val="50000"/>
                </a:schemeClr>
              </a:solidFill>
            </a:rPr>
            <a:t>Scheduled Messages and Reminders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593554" y="2742081"/>
        <a:ext cx="1620654" cy="1620654"/>
      </dsp:txXfrm>
    </dsp:sp>
    <dsp:sp modelId="{2CF6EBBA-05B6-584F-8F85-8791E05273B9}">
      <dsp:nvSpPr>
        <dsp:cNvPr id="0" name=""/>
        <dsp:cNvSpPr/>
      </dsp:nvSpPr>
      <dsp:spPr>
        <a:xfrm>
          <a:off x="6994406" y="6295081"/>
          <a:ext cx="2291952" cy="2291952"/>
        </a:xfrm>
        <a:prstGeom prst="ellipse">
          <a:avLst/>
        </a:prstGeom>
        <a:solidFill>
          <a:schemeClr val="accent4">
            <a:hueOff val="9383473"/>
            <a:satOff val="-5314"/>
            <a:lumOff val="6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kern="1200">
              <a:solidFill>
                <a:schemeClr val="accent5">
                  <a:lumMod val="50000"/>
                </a:schemeClr>
              </a:solidFill>
            </a:rPr>
            <a:t>Live Location with Journey Tracking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330055" y="6630730"/>
        <a:ext cx="1620654" cy="1620654"/>
      </dsp:txXfrm>
    </dsp:sp>
    <dsp:sp modelId="{EA3355F6-A6A4-754B-A6F0-400E26701091}">
      <dsp:nvSpPr>
        <dsp:cNvPr id="0" name=""/>
        <dsp:cNvSpPr/>
      </dsp:nvSpPr>
      <dsp:spPr>
        <a:xfrm>
          <a:off x="2905639" y="6295081"/>
          <a:ext cx="2291952" cy="2291952"/>
        </a:xfrm>
        <a:prstGeom prst="ellipse">
          <a:avLst/>
        </a:prstGeom>
        <a:solidFill>
          <a:schemeClr val="accent4">
            <a:hueOff val="14075209"/>
            <a:satOff val="-7971"/>
            <a:lumOff val="1014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5">
                  <a:lumMod val="50000"/>
                </a:schemeClr>
              </a:solidFill>
            </a:rPr>
            <a:t>Extra Feature: Image-To-Text-To-Speech</a:t>
          </a:r>
        </a:p>
      </dsp:txBody>
      <dsp:txXfrm>
        <a:off x="3241288" y="6630730"/>
        <a:ext cx="1620654" cy="1620654"/>
      </dsp:txXfrm>
    </dsp:sp>
    <dsp:sp modelId="{917F6136-CA7D-3D42-8B59-9A9AD5944997}">
      <dsp:nvSpPr>
        <dsp:cNvPr id="0" name=""/>
        <dsp:cNvSpPr/>
      </dsp:nvSpPr>
      <dsp:spPr>
        <a:xfrm>
          <a:off x="1642140" y="2406432"/>
          <a:ext cx="2291952" cy="2291952"/>
        </a:xfrm>
        <a:prstGeom prst="ellipse">
          <a:avLst/>
        </a:prstGeom>
        <a:solidFill>
          <a:schemeClr val="accent4">
            <a:hueOff val="18766946"/>
            <a:satOff val="-10628"/>
            <a:lumOff val="1353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accent5">
                  <a:lumMod val="50000"/>
                </a:schemeClr>
              </a:solidFill>
            </a:rPr>
            <a:t>Separate Media Display</a:t>
          </a:r>
          <a:endParaRPr lang="en-US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1977789" y="2742081"/>
        <a:ext cx="1620654" cy="1620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0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1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1/14/25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45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4" r:id="rId10"/>
    <p:sldLayoutId id="21474837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figma.com/design/iLll7IugfNnp3aINactIPF/Proiect-MOPS?node-id=0-1&amp;node-type=canvas&amp;t=wd9k1nyV7mkiWsPL-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nalSadic/IMBackend" TargetMode="External"/><Relationship Id="rId2" Type="http://schemas.openxmlformats.org/officeDocument/2006/relationships/hyperlink" Target="https://github.com/FloreaIoanaCristina/Mobile_Messaging_App_FE/blob/main/lib/conversation_page.dar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mistryforyou.com/2014/01/death-and-hand-reading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F931-5155-4662-0946-46990670A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570162"/>
          </a:xfrm>
        </p:spPr>
        <p:txBody>
          <a:bodyPr anchor="b">
            <a:normAutofit/>
          </a:bodyPr>
          <a:lstStyle/>
          <a:p>
            <a:r>
              <a:rPr lang="en-US" sz="2400" dirty="0"/>
              <a:t>Instant Messaging Mobile Application</a:t>
            </a:r>
            <a:endParaRPr lang="en-US" sz="2400" b="1" spc="300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C605E46-68D7-3C17-02A5-8CC98C4B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43" r="16282" b="2"/>
          <a:stretch/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0875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439254B-78C4-45CB-F8A3-A8EFEDD3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essage activity&#10;&#10;Description automatically generated">
            <a:extLst>
              <a:ext uri="{FF2B5EF4-FFF2-40B4-BE49-F238E27FC236}">
                <a16:creationId xmlns:a16="http://schemas.microsoft.com/office/drawing/2014/main" id="{6012844D-66B0-B414-48A0-099AB9D7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76"/>
            <a:ext cx="12204400" cy="629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75F57-43F6-BAE9-162D-5E9D61C48309}"/>
              </a:ext>
            </a:extLst>
          </p:cNvPr>
          <p:cNvSpPr txBox="1"/>
          <p:nvPr/>
        </p:nvSpPr>
        <p:spPr>
          <a:xfrm>
            <a:off x="4840158" y="0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Activity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AF9C6B-1772-2566-17F4-A74E54434CDB}"/>
              </a:ext>
            </a:extLst>
          </p:cNvPr>
          <p:cNvSpPr txBox="1"/>
          <p:nvPr/>
        </p:nvSpPr>
        <p:spPr>
          <a:xfrm>
            <a:off x="121022" y="40341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Cristina Florea</a:t>
            </a:r>
          </a:p>
        </p:txBody>
      </p:sp>
    </p:spTree>
    <p:extLst>
      <p:ext uri="{BB962C8B-B14F-4D97-AF65-F5344CB8AC3E}">
        <p14:creationId xmlns:p14="http://schemas.microsoft.com/office/powerpoint/2010/main" val="127201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 of a company&#10;&#10;Description automatically generated">
            <a:extLst>
              <a:ext uri="{FF2B5EF4-FFF2-40B4-BE49-F238E27FC236}">
                <a16:creationId xmlns:a16="http://schemas.microsoft.com/office/drawing/2014/main" id="{CF9D93F9-5AE3-220D-4E2E-DBBF7BCEC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39" y="1169894"/>
            <a:ext cx="12197939" cy="5688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349CB4-7C96-8E06-223A-D190FAAD646B}"/>
              </a:ext>
            </a:extLst>
          </p:cNvPr>
          <p:cNvSpPr txBox="1"/>
          <p:nvPr/>
        </p:nvSpPr>
        <p:spPr>
          <a:xfrm>
            <a:off x="4713193" y="299428"/>
            <a:ext cx="61049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	Package 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BCF3A-27E7-640C-23A5-A0B4E406DC0F}"/>
              </a:ext>
            </a:extLst>
          </p:cNvPr>
          <p:cNvSpPr txBox="1"/>
          <p:nvPr/>
        </p:nvSpPr>
        <p:spPr>
          <a:xfrm>
            <a:off x="833717" y="299428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Cristina Florea</a:t>
            </a:r>
          </a:p>
        </p:txBody>
      </p:sp>
    </p:spTree>
    <p:extLst>
      <p:ext uri="{BB962C8B-B14F-4D97-AF65-F5344CB8AC3E}">
        <p14:creationId xmlns:p14="http://schemas.microsoft.com/office/powerpoint/2010/main" val="7754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diagram of a diagram&#10;&#10;Description automatically generated">
            <a:extLst>
              <a:ext uri="{FF2B5EF4-FFF2-40B4-BE49-F238E27FC236}">
                <a16:creationId xmlns:a16="http://schemas.microsoft.com/office/drawing/2014/main" id="{FDAD428E-753C-7ED5-128F-89AA21D5A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1704"/>
            <a:ext cx="8871108" cy="6879704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F76E3-0DE0-9AF3-A2E5-38F9FDDACE3A}"/>
              </a:ext>
            </a:extLst>
          </p:cNvPr>
          <p:cNvSpPr txBox="1"/>
          <p:nvPr/>
        </p:nvSpPr>
        <p:spPr>
          <a:xfrm>
            <a:off x="9010808" y="203200"/>
            <a:ext cx="222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35B59-E6E1-0926-156F-3119D7C2BA44}"/>
              </a:ext>
            </a:extLst>
          </p:cNvPr>
          <p:cNvSpPr txBox="1"/>
          <p:nvPr/>
        </p:nvSpPr>
        <p:spPr>
          <a:xfrm>
            <a:off x="9010808" y="8001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Gunal</a:t>
            </a:r>
            <a:r>
              <a:rPr lang="en-US" dirty="0"/>
              <a:t> </a:t>
            </a:r>
            <a:r>
              <a:rPr lang="en-US" dirty="0" err="1"/>
              <a:t>Sadic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25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B64737F-7741-7566-F2FB-EBEE4CB96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258300" cy="68583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DD7A6-A6EB-8ADA-A39A-B1B510322689}"/>
              </a:ext>
            </a:extLst>
          </p:cNvPr>
          <p:cNvSpPr txBox="1"/>
          <p:nvPr/>
        </p:nvSpPr>
        <p:spPr>
          <a:xfrm>
            <a:off x="10109200" y="90170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Gunal</a:t>
            </a:r>
            <a:r>
              <a:rPr lang="en-US" dirty="0"/>
              <a:t> </a:t>
            </a:r>
            <a:r>
              <a:rPr lang="en-US" dirty="0" err="1"/>
              <a:t>Sadic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E6952-3417-6486-9FEF-13EF9BFB1124}"/>
              </a:ext>
            </a:extLst>
          </p:cNvPr>
          <p:cNvSpPr txBox="1"/>
          <p:nvPr/>
        </p:nvSpPr>
        <p:spPr>
          <a:xfrm>
            <a:off x="10071100" y="1549400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29242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4D80-ABE3-44F2-AA58-85ACF526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94" y="104775"/>
            <a:ext cx="11284981" cy="381000"/>
          </a:xfrm>
        </p:spPr>
        <p:txBody>
          <a:bodyPr>
            <a:noAutofit/>
          </a:bodyPr>
          <a:lstStyle/>
          <a:p>
            <a:r>
              <a:rPr lang="en-US" sz="2800" dirty="0"/>
              <a:t>Codrescu Catalin                       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3CC2D-38CE-4840-BC95-B1A89D62D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42925"/>
            <a:ext cx="12192001" cy="6315075"/>
          </a:xfrm>
        </p:spPr>
      </p:pic>
    </p:spTree>
    <p:extLst>
      <p:ext uri="{BB962C8B-B14F-4D97-AF65-F5344CB8AC3E}">
        <p14:creationId xmlns:p14="http://schemas.microsoft.com/office/powerpoint/2010/main" val="7385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6397-F56F-4F38-A3BB-4DBFC9F8E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41275"/>
            <a:ext cx="11391900" cy="501650"/>
          </a:xfrm>
        </p:spPr>
        <p:txBody>
          <a:bodyPr>
            <a:noAutofit/>
          </a:bodyPr>
          <a:lstStyle/>
          <a:p>
            <a:r>
              <a:rPr lang="en-US" sz="2800" dirty="0"/>
              <a:t>Codrescu Catalin                        Interaction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004CF-F7B7-422D-937C-426320654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42925"/>
            <a:ext cx="12192000" cy="6315075"/>
          </a:xfrm>
        </p:spPr>
      </p:pic>
    </p:spTree>
    <p:extLst>
      <p:ext uri="{BB962C8B-B14F-4D97-AF65-F5344CB8AC3E}">
        <p14:creationId xmlns:p14="http://schemas.microsoft.com/office/powerpoint/2010/main" val="231084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user&#10;&#10;Description automatically generated">
            <a:extLst>
              <a:ext uri="{FF2B5EF4-FFF2-40B4-BE49-F238E27FC236}">
                <a16:creationId xmlns:a16="http://schemas.microsoft.com/office/drawing/2014/main" id="{C07DDD67-BB9D-40FA-B7FA-E6E3C211B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5170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5AF95-7167-8550-C3ED-0B4DB5562823}"/>
              </a:ext>
            </a:extLst>
          </p:cNvPr>
          <p:cNvSpPr txBox="1"/>
          <p:nvPr/>
        </p:nvSpPr>
        <p:spPr>
          <a:xfrm>
            <a:off x="10487609" y="3059668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DMITRI GREC</a:t>
            </a:r>
          </a:p>
        </p:txBody>
      </p:sp>
    </p:spTree>
    <p:extLst>
      <p:ext uri="{BB962C8B-B14F-4D97-AF65-F5344CB8AC3E}">
        <p14:creationId xmlns:p14="http://schemas.microsoft.com/office/powerpoint/2010/main" val="407587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3941-D115-95E9-568A-1CD62ED9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9FF6C4-C3B2-7AD3-AF5A-B64CB7632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81836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19616-AE76-513C-5115-664BD000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12" y="1690688"/>
            <a:ext cx="4906060" cy="194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96D44-C884-691D-0180-343A404B3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689" y="4155113"/>
            <a:ext cx="5427306" cy="16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56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4AFF-AD72-C65F-505E-A7FC8403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071FA-303A-7823-718E-D927A5D37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19" y="1690689"/>
            <a:ext cx="7024615" cy="2116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59A7A-B8BC-5D1D-BCD8-6C5CA0CD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9" y="4041636"/>
            <a:ext cx="4018630" cy="274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1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96DAE-7ABB-EEB5-A749-F1DF2FDA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7B7-F647-60AA-7934-B99762C60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646" y="1031465"/>
            <a:ext cx="5575610" cy="4092498"/>
          </a:xfrm>
        </p:spPr>
        <p:txBody>
          <a:bodyPr anchor="b">
            <a:normAutofit/>
          </a:bodyPr>
          <a:lstStyle/>
          <a:p>
            <a:br>
              <a:rPr lang="en-US" sz="2400" dirty="0"/>
            </a:b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DEVELOPERS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FEYZULLAYEV RASUL,</a:t>
            </a:r>
            <a:br>
              <a:rPr lang="en-US" sz="2400" dirty="0"/>
            </a:b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FLOrea-ioana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cristina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 err="1">
                <a:solidFill>
                  <a:srgbClr val="00B0F0"/>
                </a:solidFill>
              </a:rPr>
              <a:t>sadic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gunal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FFFF00"/>
                </a:solidFill>
              </a:rPr>
              <a:t>DIMITRII GREC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CODRESCU ADRIAN-</a:t>
            </a:r>
            <a:r>
              <a:rPr lang="en-US" sz="2400" dirty="0" err="1">
                <a:solidFill>
                  <a:srgbClr val="FF0000"/>
                </a:solidFill>
              </a:rPr>
              <a:t>Cătălin</a:t>
            </a:r>
            <a:br>
              <a:rPr lang="en-US" sz="2400" dirty="0"/>
            </a:br>
            <a:endParaRPr lang="en-US" sz="2400" b="1" spc="300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E5D43A3C-2E60-B182-D6B2-FF631EACEC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43" r="16282" b="2"/>
          <a:stretch/>
        </p:blipFill>
        <p:spPr>
          <a:xfrm>
            <a:off x="6359308" y="470930"/>
            <a:ext cx="4833901" cy="5696169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143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9FB52-2E5F-7493-A0D4-520BC4B359AB}"/>
              </a:ext>
            </a:extLst>
          </p:cNvPr>
          <p:cNvSpPr txBox="1"/>
          <p:nvPr/>
        </p:nvSpPr>
        <p:spPr>
          <a:xfrm>
            <a:off x="7999141" y="1951672"/>
            <a:ext cx="3479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www.figma.com</a:t>
            </a:r>
            <a:r>
              <a:rPr lang="en-US" dirty="0">
                <a:hlinkClick r:id="rId2"/>
              </a:rPr>
              <a:t>/design/iLll7IugfNnp3aINactIPF/</a:t>
            </a:r>
            <a:r>
              <a:rPr lang="en-US" dirty="0" err="1">
                <a:hlinkClick r:id="rId2"/>
              </a:rPr>
              <a:t>Proiect-MOPS?node-id</a:t>
            </a:r>
            <a:r>
              <a:rPr lang="en-US" dirty="0">
                <a:hlinkClick r:id="rId2"/>
              </a:rPr>
              <a:t>=0-1&amp;node-type=</a:t>
            </a:r>
            <a:r>
              <a:rPr lang="en-US" dirty="0" err="1">
                <a:hlinkClick r:id="rId2"/>
              </a:rPr>
              <a:t>canvas&amp;t</a:t>
            </a:r>
            <a:r>
              <a:rPr lang="en-US" dirty="0">
                <a:hlinkClick r:id="rId2"/>
              </a:rPr>
              <a:t>=wd9k1nyV7mkiWsPL-0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83C539-73BB-1C2B-3822-6AC162DDE17F}"/>
              </a:ext>
            </a:extLst>
          </p:cNvPr>
          <p:cNvSpPr txBox="1"/>
          <p:nvPr/>
        </p:nvSpPr>
        <p:spPr>
          <a:xfrm flipH="1">
            <a:off x="8601306" y="632818"/>
            <a:ext cx="2594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UI/UX Design</a:t>
            </a:r>
          </a:p>
          <a:p>
            <a:endParaRPr lang="en-US" dirty="0"/>
          </a:p>
        </p:txBody>
      </p:sp>
      <p:pic>
        <p:nvPicPr>
          <p:cNvPr id="7" name="Picture 6" descr="Screens screenshot of a mobile application&#10;&#10;Description automatically generated">
            <a:extLst>
              <a:ext uri="{FF2B5EF4-FFF2-40B4-BE49-F238E27FC236}">
                <a16:creationId xmlns:a16="http://schemas.microsoft.com/office/drawing/2014/main" id="{9603C816-C95D-6F1A-39D1-131A6A7CB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690732" cy="68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33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23BF8E-1E40-5722-EEE0-1C07D5F010E4}"/>
              </a:ext>
            </a:extLst>
          </p:cNvPr>
          <p:cNvSpPr txBox="1"/>
          <p:nvPr/>
        </p:nvSpPr>
        <p:spPr>
          <a:xfrm>
            <a:off x="766163" y="492802"/>
            <a:ext cx="109660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FrontEnd</a:t>
            </a:r>
            <a:r>
              <a:rPr lang="en-US" sz="2400" dirty="0"/>
              <a:t>:</a:t>
            </a:r>
          </a:p>
          <a:p>
            <a:endParaRPr lang="en-US" dirty="0"/>
          </a:p>
          <a:p>
            <a:r>
              <a:rPr lang="en-US" dirty="0"/>
              <a:t>We created screens for Forgot password, Validation Code, Create new Password, Profile Picture, Contacts and Conversations. We added validations to the text fields in the forms on these screens.</a:t>
            </a:r>
          </a:p>
          <a:p>
            <a:r>
              <a:rPr lang="en-US" dirty="0"/>
              <a:t>We made services which execute calls to the back-end. We implemented a Signal-R client which sends and receives messages on sockets.</a:t>
            </a:r>
          </a:p>
          <a:p>
            <a:r>
              <a:rPr lang="en-US" dirty="0"/>
              <a:t>We've created the layouts for Editable and Scheduling messages and made their respective calls to the back-end. We also stored the </a:t>
            </a:r>
            <a:r>
              <a:rPr lang="en-US" dirty="0" err="1"/>
              <a:t>jwt</a:t>
            </a:r>
            <a:r>
              <a:rPr lang="en-US" dirty="0"/>
              <a:t> token from the login </a:t>
            </a:r>
            <a:r>
              <a:rPr lang="en-US" dirty="0" err="1"/>
              <a:t>endpoing</a:t>
            </a:r>
            <a:r>
              <a:rPr lang="en-US" dirty="0"/>
              <a:t> response in a secure storage.</a:t>
            </a:r>
          </a:p>
          <a:p>
            <a:r>
              <a:rPr lang="en-US" dirty="0">
                <a:hlinkClick r:id="rId2"/>
              </a:rPr>
              <a:t>https://github.com/FloreaIoanaCristina/Mobile_Messaging_App_FE/blob/main/lib/conversation_page.dart</a:t>
            </a:r>
            <a:endParaRPr lang="en-US" dirty="0"/>
          </a:p>
          <a:p>
            <a:endParaRPr lang="en-US" dirty="0"/>
          </a:p>
          <a:p>
            <a:r>
              <a:rPr lang="en-US" sz="2400" dirty="0" err="1"/>
              <a:t>BackEnd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dirty="0"/>
              <a:t>We created a </a:t>
            </a:r>
            <a:r>
              <a:rPr lang="en-US" dirty="0" err="1"/>
              <a:t>ChatHub</a:t>
            </a:r>
            <a:r>
              <a:rPr lang="en-US" dirty="0"/>
              <a:t> using </a:t>
            </a:r>
            <a:r>
              <a:rPr lang="en-US" dirty="0" err="1"/>
              <a:t>SignalR</a:t>
            </a:r>
            <a:r>
              <a:rPr lang="en-US" dirty="0"/>
              <a:t> which receives and sends messages and saves them in the database. We configured controllers for the </a:t>
            </a:r>
            <a:r>
              <a:rPr lang="en-US" dirty="0" err="1"/>
              <a:t>api</a:t>
            </a:r>
            <a:r>
              <a:rPr lang="en-US" dirty="0"/>
              <a:t> methods and we created a Worker that executes commands </a:t>
            </a:r>
            <a:r>
              <a:rPr lang="en-US" dirty="0" err="1"/>
              <a:t>regularily</a:t>
            </a:r>
            <a:r>
              <a:rPr lang="en-US" dirty="0"/>
              <a:t> to check if a scheduled  message is due to be sent or not.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https://github.com/GunalSadic/IMBackend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9926C179-3EFC-42F4-BCA4-F20CFEAB9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5850" y="0"/>
            <a:ext cx="9929813" cy="6967911"/>
          </a:xfrm>
        </p:spPr>
      </p:pic>
    </p:spTree>
    <p:extLst>
      <p:ext uri="{BB962C8B-B14F-4D97-AF65-F5344CB8AC3E}">
        <p14:creationId xmlns:p14="http://schemas.microsoft.com/office/powerpoint/2010/main" val="248136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50490BE-4C7C-763E-7BCF-2BE4D9AD3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794646"/>
              </p:ext>
            </p:extLst>
          </p:nvPr>
        </p:nvGraphicFramePr>
        <p:xfrm>
          <a:off x="0" y="-1152938"/>
          <a:ext cx="12191999" cy="8653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57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916-8367-FF39-3022-F6362704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25274"/>
            <a:ext cx="12099234" cy="5592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Editable Messages : </a:t>
            </a:r>
            <a:r>
              <a:rPr lang="en-US" dirty="0"/>
              <a:t>The app will allow users to edit messages even after they have been sent.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Scheduled Messages and Reminders : </a:t>
            </a:r>
            <a:r>
              <a:rPr lang="en-US" dirty="0"/>
              <a:t>Users will be able to schedule messages for future delivery, as well as set reminders for themselves or friends on specific conversations.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Live Location with Journey Tracking :</a:t>
            </a:r>
            <a:br>
              <a:rPr lang="en-US" dirty="0"/>
            </a:br>
            <a:r>
              <a:rPr lang="en-US" dirty="0"/>
              <a:t>Beyond standard live location sharing, we plan to add a journey tracking feature. Users will be able to see the exact path and estimated arrival time of one user to a certain location. </a:t>
            </a:r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Separate Media Display :</a:t>
            </a:r>
            <a:r>
              <a:rPr lang="en-US" b="1" dirty="0">
                <a:ln w="12700">
                  <a:solidFill>
                    <a:srgbClr val="D44F74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dirty="0"/>
              <a:t>Users can send documents and photos in chat, displayed separately from text messages in distinct sections. </a:t>
            </a:r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Image-to-Text-to-Speech :</a:t>
            </a:r>
            <a:r>
              <a:rPr lang="en-US" b="1" dirty="0">
                <a:ln w="12700">
                  <a:solidFill>
                    <a:srgbClr val="FFFF00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</a:t>
            </a:r>
            <a:r>
              <a:rPr lang="en-US" dirty="0"/>
              <a:t>This is an extra feature that we aim to implement If time permits. We aim to allow the user to </a:t>
            </a:r>
            <a:r>
              <a:rPr lang="en-US"/>
              <a:t>convert text </a:t>
            </a:r>
            <a:r>
              <a:rPr lang="en-US" dirty="0"/>
              <a:t>images </a:t>
            </a:r>
            <a:r>
              <a:rPr lang="en-US"/>
              <a:t>into text </a:t>
            </a:r>
            <a:r>
              <a:rPr lang="en-US" dirty="0"/>
              <a:t>within the chat. Additionally, the text can then be converted into speech, offering an inclusive feature for those who prefer audio messages or have visual disabilities.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F46C-16FA-A053-A943-D2F972B66595}"/>
              </a:ext>
            </a:extLst>
          </p:cNvPr>
          <p:cNvSpPr txBox="1"/>
          <p:nvPr/>
        </p:nvSpPr>
        <p:spPr>
          <a:xfrm>
            <a:off x="3710609" y="64391"/>
            <a:ext cx="5473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DESCRIPTION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E1AB1423-9691-47E6-0168-D53F170345BC}"/>
              </a:ext>
            </a:extLst>
          </p:cNvPr>
          <p:cNvSpPr/>
          <p:nvPr/>
        </p:nvSpPr>
        <p:spPr>
          <a:xfrm>
            <a:off x="2896793" y="304803"/>
            <a:ext cx="813816" cy="1120471"/>
          </a:xfrm>
          <a:prstGeom prst="ben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5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FF1609-6B9D-07B7-95CB-10DDF7CF8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58113"/>
              </p:ext>
            </p:extLst>
          </p:nvPr>
        </p:nvGraphicFramePr>
        <p:xfrm>
          <a:off x="-16042" y="593558"/>
          <a:ext cx="12208042" cy="6264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4676">
                  <a:extLst>
                    <a:ext uri="{9D8B030D-6E8A-4147-A177-3AD203B41FA5}">
                      <a16:colId xmlns:a16="http://schemas.microsoft.com/office/drawing/2014/main" val="3844837972"/>
                    </a:ext>
                  </a:extLst>
                </a:gridCol>
                <a:gridCol w="1537365">
                  <a:extLst>
                    <a:ext uri="{9D8B030D-6E8A-4147-A177-3AD203B41FA5}">
                      <a16:colId xmlns:a16="http://schemas.microsoft.com/office/drawing/2014/main" val="1498890976"/>
                    </a:ext>
                  </a:extLst>
                </a:gridCol>
                <a:gridCol w="4026620">
                  <a:extLst>
                    <a:ext uri="{9D8B030D-6E8A-4147-A177-3AD203B41FA5}">
                      <a16:colId xmlns:a16="http://schemas.microsoft.com/office/drawing/2014/main" val="1579171756"/>
                    </a:ext>
                  </a:extLst>
                </a:gridCol>
                <a:gridCol w="4969381">
                  <a:extLst>
                    <a:ext uri="{9D8B030D-6E8A-4147-A177-3AD203B41FA5}">
                      <a16:colId xmlns:a16="http://schemas.microsoft.com/office/drawing/2014/main" val="2779605627"/>
                    </a:ext>
                  </a:extLst>
                </a:gridCol>
              </a:tblGrid>
              <a:tr h="341624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Priority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User Story Number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Planning Poker Game: Story Points for every User Story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User Story Description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48336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Send and receive messages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9565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11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21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Separate section for documents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9111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12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21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Separate section for photos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8989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Edit sent messages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89304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Indication of edited messages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18161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21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Schedule messages for future delivery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1937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13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View all scheduled messages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701519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8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Notification on scheduled message delivery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00420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Set reminders within conversations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36625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Share live location in real time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15161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Allow friends to track journey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172043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Medium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10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View route of shared journey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37569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13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55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Convert text images into text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66427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14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34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Convert text to speech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925471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15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21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Take a picture and send immediately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04648"/>
                  </a:ext>
                </a:extLst>
              </a:tr>
              <a:tr h="311727"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Low 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>
                          <a:effectLst/>
                        </a:rPr>
                        <a:t>16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34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kern="100" dirty="0">
                          <a:effectLst/>
                        </a:rPr>
                        <a:t>Send instant voice recording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6275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ED3524-1967-0E3E-2BDB-2F6C57C5FACC}"/>
              </a:ext>
            </a:extLst>
          </p:cNvPr>
          <p:cNvSpPr txBox="1"/>
          <p:nvPr/>
        </p:nvSpPr>
        <p:spPr>
          <a:xfrm>
            <a:off x="4636168" y="0"/>
            <a:ext cx="2919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BACKLOG</a:t>
            </a:r>
          </a:p>
        </p:txBody>
      </p:sp>
    </p:spTree>
    <p:extLst>
      <p:ext uri="{BB962C8B-B14F-4D97-AF65-F5344CB8AC3E}">
        <p14:creationId xmlns:p14="http://schemas.microsoft.com/office/powerpoint/2010/main" val="223092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0CCC791-94D7-4BB8-9EDF-423CEA1F6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E9F10750-EF7A-4B45-967C-214C8CE78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05173CA5-CBEA-452A-A648-B818B70A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707" y="372043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92D0D-80C0-40C4-A942-F10B4660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5E0534-1245-40ED-BD5C-427E7EB8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36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colorful squares&#10;&#10;Description automatically generated">
            <a:extLst>
              <a:ext uri="{FF2B5EF4-FFF2-40B4-BE49-F238E27FC236}">
                <a16:creationId xmlns:a16="http://schemas.microsoft.com/office/drawing/2014/main" id="{8C85BD15-F86D-D3B4-8604-78C15DCF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6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2F8565-A51F-A8C9-8901-6A0DE9FB8AEA}"/>
              </a:ext>
            </a:extLst>
          </p:cNvPr>
          <p:cNvSpPr txBox="1"/>
          <p:nvPr/>
        </p:nvSpPr>
        <p:spPr>
          <a:xfrm>
            <a:off x="8783782" y="498763"/>
            <a:ext cx="32419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workflow diagram illustrates a messaging app's key processes: user authentication, message scheduling and sending, live location sharing, media sharing, and accessibility features like text-to-image/speech conversion. Each action includes success or failure paths, with notifications sent based on outcomes.</a:t>
            </a:r>
          </a:p>
        </p:txBody>
      </p:sp>
      <p:pic>
        <p:nvPicPr>
          <p:cNvPr id="3" name="Picture 2" descr="A diagram of workflow&#10;&#10;Description automatically generated">
            <a:extLst>
              <a:ext uri="{FF2B5EF4-FFF2-40B4-BE49-F238E27FC236}">
                <a16:creationId xmlns:a16="http://schemas.microsoft.com/office/drawing/2014/main" id="{7A4521AD-DC77-DE9B-EE86-B5F0AB69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70"/>
          <a:stretch/>
        </p:blipFill>
        <p:spPr>
          <a:xfrm>
            <a:off x="0" y="0"/>
            <a:ext cx="8575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6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63608-1075-ED76-504E-B105873AB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7414054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7833E-E3CE-0C93-9A29-6717465E76FE}"/>
              </a:ext>
            </a:extLst>
          </p:cNvPr>
          <p:cNvSpPr txBox="1"/>
          <p:nvPr/>
        </p:nvSpPr>
        <p:spPr>
          <a:xfrm>
            <a:off x="7414055" y="821594"/>
            <a:ext cx="47779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the database, tables because we will be using EF (</a:t>
            </a:r>
            <a:r>
              <a:rPr lang="en-US" dirty="0" err="1"/>
              <a:t>EntityFramework</a:t>
            </a:r>
            <a:r>
              <a:rPr lang="en-US" dirty="0"/>
              <a:t>) database first approach for generating Model classes.</a:t>
            </a:r>
          </a:p>
          <a:p>
            <a:r>
              <a:rPr lang="en-US" dirty="0"/>
              <a:t>We have some basic setting up for the Instant Messaging feature. We will be using </a:t>
            </a:r>
            <a:r>
              <a:rPr lang="en-US" dirty="0" err="1"/>
              <a:t>SignalR</a:t>
            </a:r>
            <a:r>
              <a:rPr lang="en-US" dirty="0"/>
              <a:t> socket connection. Below is the code used to register a Hub</a:t>
            </a: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1854E3E-E987-823C-B7B4-DEAAB8AA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55" y="3039252"/>
            <a:ext cx="6616775" cy="1405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4DC258-312A-8477-D2C1-BBB860FAC85F}"/>
              </a:ext>
            </a:extLst>
          </p:cNvPr>
          <p:cNvSpPr txBox="1"/>
          <p:nvPr/>
        </p:nvSpPr>
        <p:spPr>
          <a:xfrm>
            <a:off x="8774473" y="174430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33274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state diagram&#10;&#10;Description automatically generated">
            <a:extLst>
              <a:ext uri="{FF2B5EF4-FFF2-40B4-BE49-F238E27FC236}">
                <a16:creationId xmlns:a16="http://schemas.microsoft.com/office/drawing/2014/main" id="{486D0108-3F54-7901-8927-9D8B70E8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93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8477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703</Words>
  <Application>Microsoft Macintosh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Source Sans Pro</vt:lpstr>
      <vt:lpstr>FunkyShapesDarkVTI</vt:lpstr>
      <vt:lpstr>Instant Messaging Mobile Application</vt:lpstr>
      <vt:lpstr> DEVELOPERS: FEYZULLAYEV RASUL, FLOrea-ioana cristina, sadic gunal, DIMITRII GREC, CODRESCU ADRIAN-Cătălin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Codrescu Catalin                       Deployment Diagram</vt:lpstr>
      <vt:lpstr>Codrescu Catalin                        Interaction Diagram</vt:lpstr>
      <vt:lpstr>PowerPoint Presentation</vt:lpstr>
      <vt:lpstr>Factory Design Pattern</vt:lpstr>
      <vt:lpstr>Singleton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Instant Messaging Mobile Application</dc:title>
  <dc:creator>Rasul Feyzullayev</dc:creator>
  <cp:lastModifiedBy>Rasul Feyzullayev</cp:lastModifiedBy>
  <cp:revision>22</cp:revision>
  <dcterms:created xsi:type="dcterms:W3CDTF">2024-11-02T17:20:24Z</dcterms:created>
  <dcterms:modified xsi:type="dcterms:W3CDTF">2025-01-14T17:31:41Z</dcterms:modified>
</cp:coreProperties>
</file>