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85" r:id="rId3"/>
    <p:sldId id="257" r:id="rId4"/>
    <p:sldId id="280" r:id="rId5"/>
    <p:sldId id="259" r:id="rId6"/>
    <p:sldId id="274" r:id="rId7"/>
    <p:sldId id="282" r:id="rId8"/>
    <p:sldId id="276" r:id="rId9"/>
    <p:sldId id="275" r:id="rId10"/>
    <p:sldId id="277" r:id="rId11"/>
    <p:sldId id="278" r:id="rId12"/>
    <p:sldId id="281" r:id="rId13"/>
    <p:sldId id="28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4D7DD-048D-4F8E-F8C0-07642C74A6EF}" v="21" dt="2024-10-24T16:57:51.192"/>
    <p1510:client id="{2D833DD0-9C57-65ED-7C1F-B756B2B42202}" v="84" dt="2024-10-24T12:35:14.429"/>
    <p1510:client id="{39216FD1-0AE4-AC71-0E4C-9C493B2D5B45}" v="4" dt="2024-10-24T07:58:09.712"/>
    <p1510:client id="{5C7154E9-CD53-8CC4-4636-2B45DBFE9D44}" v="91" dt="2024-10-24T09:51:41.889"/>
    <p1510:client id="{60AA71F0-56D7-57EF-52CF-B5ADBE8499D8}" v="7" dt="2024-10-24T17:05:40.554"/>
    <p1510:client id="{61F129EE-D107-FA45-CF0B-11B07A9A9CF0}" v="239" dt="2024-10-23T18:33:06.977"/>
    <p1510:client id="{68847EA3-5747-3767-DC1D-626904B693B9}" v="285" dt="2024-10-24T11:47:30.572"/>
    <p1510:client id="{713CAA29-D7D3-CB28-D5E3-55E3710F733E}" v="73" dt="2024-10-24T08:42:15.870"/>
    <p1510:client id="{795F4D99-F46F-8329-24B7-0C0487D1E165}" v="37" dt="2024-10-24T09:27:47.438"/>
    <p1510:client id="{9109F2E1-9AA4-DCCA-9C7F-C43DDCF8005E}" v="52" dt="2024-10-24T08:10:50.232"/>
    <p1510:client id="{99AC1EC5-027A-A4EA-47CC-C45931D5AFE2}" v="81" dt="2024-10-24T08:53:48.479"/>
    <p1510:client id="{A6D74A8C-8A98-1E94-15FF-31AA72403587}" v="3" dt="2024-10-24T17:07:14.528"/>
    <p1510:client id="{A8780DE1-551E-4D5E-789F-2FEBC224B28C}" v="208" dt="2024-10-25T08:47:02.262"/>
    <p1510:client id="{C5B0155A-00E3-F804-47E8-9CFDC2F1ADE5}" v="93" dt="2024-10-25T08:23:31.281"/>
    <p1510:client id="{D1902C05-4611-53C4-86D3-F899BED29F21}" v="17" dt="2024-10-25T08:28:30.183"/>
    <p1510:client id="{EA8BB6EA-35C0-7FB8-FD34-C5F8E480EA44}" v="8" dt="2024-10-24T08:55:4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6032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44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61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581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25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88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41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8404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96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1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8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89075" y="389084"/>
            <a:ext cx="1335600" cy="1262947"/>
            <a:chOff x="5209947" y="529305"/>
            <a:chExt cx="1335600" cy="1262947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473" y="768833"/>
            <a:ext cx="5475932" cy="134645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b="1"/>
              <a:t>Projet fansite</a:t>
            </a:r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B06F556C-01DB-F870-2344-E05610A1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820" r="-2" b="48318"/>
          <a:stretch/>
        </p:blipFill>
        <p:spPr>
          <a:xfrm>
            <a:off x="6557148" y="2283505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8" name="Image 7" descr="Une image contenant Visage humain, personne, habits, dame&#10;&#10;Description générée automatiquement">
            <a:extLst>
              <a:ext uri="{FF2B5EF4-FFF2-40B4-BE49-F238E27FC236}">
                <a16:creationId xmlns:a16="http://schemas.microsoft.com/office/drawing/2014/main" id="{42D8F079-3D81-65B7-5A53-3C2A0F8A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73" r="2" b="47033"/>
          <a:stretch/>
        </p:blipFill>
        <p:spPr>
          <a:xfrm>
            <a:off x="6557148" y="10"/>
            <a:ext cx="5634852" cy="228723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8462" y="557208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 descr="Une image contenant chaussures, personne, Visage humain, pose&#10;&#10;Description générée automatiquement">
            <a:extLst>
              <a:ext uri="{FF2B5EF4-FFF2-40B4-BE49-F238E27FC236}">
                <a16:creationId xmlns:a16="http://schemas.microsoft.com/office/drawing/2014/main" id="{608DD91B-BCB2-B526-B050-C5CB14FE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737" b="49688"/>
          <a:stretch/>
        </p:blipFill>
        <p:spPr>
          <a:xfrm>
            <a:off x="6557148" y="4570753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2083" y="3151631"/>
            <a:ext cx="5437187" cy="2682889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err="1"/>
              <a:t>Présenté</a:t>
            </a:r>
            <a:r>
              <a:rPr lang="en-US" dirty="0"/>
              <a:t> par :</a:t>
            </a:r>
            <a:endParaRPr lang="fr-FR">
              <a:solidFill>
                <a:srgbClr val="FFFFFF">
                  <a:alpha val="80000"/>
                </a:srgbClr>
              </a:solidFill>
            </a:endParaRPr>
          </a:p>
          <a:p>
            <a:pPr marL="4572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Florence Navet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Kenza Zahaf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Ines Charfi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24AD5-B0D1-30D4-AED1-DE7ACFC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dirty="0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1543-01A6-404A-058B-AA43A82F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06" y="331561"/>
            <a:ext cx="11090274" cy="594191"/>
          </a:xfrm>
        </p:spPr>
        <p:txBody>
          <a:bodyPr>
            <a:normAutofit/>
          </a:bodyPr>
          <a:lstStyle/>
          <a:p>
            <a:r>
              <a:rPr lang="fr-FR" sz="3200" u="sng"/>
              <a:t>Photos et son </a:t>
            </a:r>
            <a:r>
              <a:rPr lang="fr-FR" sz="3200" u="sng" err="1"/>
              <a:t>css</a:t>
            </a:r>
            <a:r>
              <a:rPr lang="fr-FR" sz="3200" u="sng"/>
              <a:t>:</a:t>
            </a:r>
          </a:p>
        </p:txBody>
      </p:sp>
      <p:pic>
        <p:nvPicPr>
          <p:cNvPr id="4" name="Espace réservé du contenu 3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889DE513-5060-049D-CBDB-C8883FEB5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1142" y="923059"/>
            <a:ext cx="4061328" cy="2211495"/>
          </a:xfrm>
        </p:spPr>
      </p:pic>
      <p:pic>
        <p:nvPicPr>
          <p:cNvPr id="7" name="Espace réservé du contenu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06D824B-F8C0-8EF6-51B9-1D087364D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1825" y="920814"/>
            <a:ext cx="6468926" cy="2226105"/>
          </a:xfrm>
        </p:spPr>
      </p:pic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E98F1F5-1DA3-4AD3-02CB-ABBD58B1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38" y="3603271"/>
            <a:ext cx="4068142" cy="2442112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5AF4DA-5F6D-6315-691C-854DEF3A4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9" y="3423672"/>
            <a:ext cx="6844601" cy="28003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0DA6E92-2A78-EF8E-4FCE-DFC0E9F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805C0-58F3-2F04-A141-D768DB1B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E5F0-36FA-BBF8-09D2-0D4C7319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Liens-sites &amp; réseaux</a:t>
            </a:r>
          </a:p>
        </p:txBody>
      </p:sp>
      <p:pic>
        <p:nvPicPr>
          <p:cNvPr id="9" name="Espace réservé du contenu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0C61601-F1DD-3F95-6E28-167804695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438" y="4052424"/>
            <a:ext cx="5797226" cy="1699557"/>
          </a:xfrm>
        </p:spPr>
      </p:pic>
      <p:pic>
        <p:nvPicPr>
          <p:cNvPr id="8" name="Espace réservé du contenu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7983836-57F9-D1F5-3A57-8B2870020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465" y="1267825"/>
            <a:ext cx="5531491" cy="2152193"/>
          </a:xfrm>
        </p:spPr>
      </p:pic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D0D01F9-04D3-6640-1BE7-08CB6F4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70" y="219075"/>
            <a:ext cx="5934075" cy="64198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04B77-9D6B-5A40-C163-163D39A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B274C3-E052-4CC2-74BB-D4C7602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4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06392-79A3-9A01-EF97-D118165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Améliorations: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13608-4A14-5258-E081-66A88B83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0247"/>
            <a:ext cx="11090274" cy="4862577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fr-FR" u="sng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Ines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 renforcement en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medias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queries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, menu burger, animations CSS....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Kenza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Florence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rajouter les variables ( couleur, font,….).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Pour le site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: ajouter des animations CSS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D4FDC-97D9-C6F4-70B4-2069C46D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A9B4A-5EDB-6ACC-7B46-8AA05F1C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0F313AAB-BF5B-FE6E-F9AB-5D35BF7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5" r="-3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8" name="Image 7" descr="Une image contenant personne, habits, chaussures, bâtiment&#10;&#10;Description générée automatiquement">
            <a:extLst>
              <a:ext uri="{FF2B5EF4-FFF2-40B4-BE49-F238E27FC236}">
                <a16:creationId xmlns:a16="http://schemas.microsoft.com/office/drawing/2014/main" id="{94A84CA4-B4D8-556B-FCB8-2435784D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4" r="13425" b="-2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6" name="Image 5" descr="Une image contenant Visage humain, personne, relooking, rouge à lèvres&#10;&#10;Description générée automatiquement">
            <a:extLst>
              <a:ext uri="{FF2B5EF4-FFF2-40B4-BE49-F238E27FC236}">
                <a16:creationId xmlns:a16="http://schemas.microsoft.com/office/drawing/2014/main" id="{494B11AF-96B9-A135-6AF4-BC2279FB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32" r="8563" b="1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A340C-B2E3-6534-8329-C1EDD76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59E06-003F-5557-9584-A92C007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0938B-6BAF-9ACA-2742-AEC8F334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4521"/>
            <a:ext cx="11090274" cy="512908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Présentation</a:t>
            </a:r>
            <a:endParaRPr lang="fr-FR" dirty="0"/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Conception</a:t>
            </a:r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Développement menu-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btn</a:t>
            </a:r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Mobile First</a:t>
            </a:r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Formulaire: HTML &amp; CSS</a:t>
            </a:r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Photos: HTML &amp; CSS</a:t>
            </a:r>
          </a:p>
          <a:p>
            <a:pPr marL="457200" indent="-457200">
              <a:buAutoNum type="arabicPeriod"/>
            </a:pP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Liens sites &amp; réseaux</a:t>
            </a:r>
          </a:p>
          <a:p>
            <a:pPr marL="457200" indent="-457200">
              <a:buAutoNum type="arabicPeriod"/>
            </a:pP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Ameliorations</a:t>
            </a: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E351D0-6BD7-BF03-A5C1-3676F67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479C6-6C80-A2A5-F768-0239E0E0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5699"/>
          </a:xfrm>
        </p:spPr>
        <p:txBody>
          <a:bodyPr>
            <a:noAutofit/>
          </a:bodyPr>
          <a:lstStyle/>
          <a:p>
            <a:r>
              <a:rPr lang="fr-FR" sz="3200"/>
              <a:t>Presentation :</a:t>
            </a:r>
            <a:br>
              <a:rPr lang="fr-FR" sz="3200"/>
            </a:b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7A461-4EE9-1D3D-10E5-D168CC5A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78131"/>
            <a:ext cx="11090274" cy="481469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Aujourd'hui on va présenter notre projet intitulé "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fansite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" qui comporte trois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célèbritées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: </a:t>
            </a:r>
          </a:p>
          <a:p>
            <a:pPr marL="457200" indent="-457200">
              <a:buAutoNum type="arabicPeriod"/>
            </a:pP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Babymonster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 réalisé par Florence Navet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Emilie-Clarke réalisé par Kenza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Zahaf</a:t>
            </a: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Charles-Aznavour réalisé par Ines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Charfi</a:t>
            </a: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88881C-A142-A348-478B-073DDDC2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0A3FAB-2BAB-A9A3-556B-68932F60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6AC4-FDF3-E4D9-3286-F2C9550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Conception:</a:t>
            </a:r>
          </a:p>
        </p:txBody>
      </p:sp>
      <p:pic>
        <p:nvPicPr>
          <p:cNvPr id="5" name="Espace réservé du contenu 4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D6B5FBD9-B917-5D79-2618-E7F9CCCE5C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045" y="1515682"/>
            <a:ext cx="3142035" cy="5158635"/>
          </a:xfrm>
        </p:spPr>
      </p:pic>
      <p:pic>
        <p:nvPicPr>
          <p:cNvPr id="6" name="Espace réservé du contenu 5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79D48085-D159-7DC8-874E-212FEC267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2288" y="1520990"/>
            <a:ext cx="3141150" cy="51738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2E344-5E6F-DCCE-1AB8-2DA3FD75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AE4F27-7E8A-38BE-2417-AF801FF1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934D0-2743-9D89-1CCE-D35CF6EE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err="1"/>
              <a:t>Developpement</a:t>
            </a:r>
            <a:r>
              <a:rPr lang="fr-FR"/>
              <a:t>: menu-</a:t>
            </a:r>
            <a:r>
              <a:rPr lang="fr-FR" err="1"/>
              <a:t>btn</a:t>
            </a:r>
          </a:p>
        </p:txBody>
      </p:sp>
      <p:pic>
        <p:nvPicPr>
          <p:cNvPr id="3" name="Espace réservé du contenu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9A761A0-06AF-1DCC-6A04-2247A9981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3" y="1563042"/>
            <a:ext cx="6765871" cy="2036705"/>
          </a:xfrm>
        </p:spPr>
      </p:pic>
      <p:pic>
        <p:nvPicPr>
          <p:cNvPr id="6" name="Espace réservé du contenu 5" descr="Une image contenant blanc, ligne, noir, capture d’écran&#10;&#10;Description générée automatiquement">
            <a:extLst>
              <a:ext uri="{FF2B5EF4-FFF2-40B4-BE49-F238E27FC236}">
                <a16:creationId xmlns:a16="http://schemas.microsoft.com/office/drawing/2014/main" id="{399FEB59-2538-A033-1ED1-4123AD926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98525" y="2066417"/>
            <a:ext cx="3037829" cy="2558996"/>
          </a:xfr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A577E3D-3F94-1E04-35E4-8E8C9BDD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5" y="3806736"/>
            <a:ext cx="6771231" cy="2762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1DCF7-CDA0-D8B3-49A6-2564AAEF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574" y="6375586"/>
            <a:ext cx="581563" cy="184666"/>
          </a:xfrm>
        </p:spPr>
        <p:txBody>
          <a:bodyPr/>
          <a:lstStyle/>
          <a:p>
            <a:pPr algn="ctr"/>
            <a:fld id="{DBA1B0FB-D917-4C8C-928F-313BD683BF39}" type="slidenum">
              <a:rPr lang="en-US" sz="1200" b="1" u="sng" dirty="0" smtClean="0">
                <a:solidFill>
                  <a:schemeClr val="tx1"/>
                </a:solidFill>
              </a:rPr>
              <a:pPr algn="ctr"/>
              <a:t>5</a:t>
            </a:fld>
            <a:endParaRPr lang="fr-FR" sz="1200" b="1" u="sng">
              <a:solidFill>
                <a:schemeClr val="tx1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6FED0E9-7963-9D61-77E1-6D6F3319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917EF-6F5D-F733-9CBA-2A563CD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" y="437867"/>
            <a:ext cx="10965368" cy="430887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pPr algn="just">
              <a:spcBef>
                <a:spcPts val="600"/>
              </a:spcBef>
              <a:spcAft>
                <a:spcPts val="500"/>
              </a:spcAft>
            </a:pPr>
            <a:r>
              <a:rPr lang="en-US" sz="2800" u="sng"/>
              <a:t>Mobile First: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E272DC-0A4A-D448-97A3-1CAE8B73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30BF84-AE92-7323-A60F-688D2A7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1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439F6BB-1F7F-A5A9-D70A-0139F3779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480" y="1257685"/>
            <a:ext cx="5218024" cy="5390495"/>
          </a:xfrm>
        </p:spPr>
      </p:pic>
      <p:pic>
        <p:nvPicPr>
          <p:cNvPr id="13" name="Image 1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F1F71780-0B74-E25B-2BE9-258E6D8B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43" y="1255362"/>
            <a:ext cx="4330969" cy="5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84446-7EE1-E739-0EE5-32AD16DE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B7A2E-560C-51A5-5A57-3A4FEA47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EE04A-7B3A-1EA8-B1B8-126E3AA4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4665C99-8554-BF82-F6CD-8334E4C14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D09D886-C94C-5EA0-6051-0361689AE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7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2764-6392-6AB0-4FAF-A6F5EFC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798001" cy="757891"/>
          </a:xfrm>
        </p:spPr>
        <p:txBody>
          <a:bodyPr>
            <a:normAutofit/>
          </a:bodyPr>
          <a:lstStyle/>
          <a:p>
            <a:r>
              <a:rPr lang="fr-FR" sz="3200" u="sng"/>
              <a:t>Formulaire contact :</a:t>
            </a:r>
          </a:p>
        </p:txBody>
      </p:sp>
      <p:pic>
        <p:nvPicPr>
          <p:cNvPr id="3" name="Espace réservé du contenu 2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E76176A2-26D9-274F-654C-86B1DE3FC1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66" y="1676910"/>
            <a:ext cx="6081363" cy="4242079"/>
          </a:xfrm>
        </p:spPr>
      </p:pic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7FBB25-25AA-C83F-819C-DC121D700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776" y="1682146"/>
            <a:ext cx="5874717" cy="4360757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6275-F6E8-39C0-39AB-D0F57B4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8F87A2-0A83-AD61-8514-5089C7E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C170-83DC-A62C-541B-38D1F38B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Formulaire en css: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84198CD-D877-B638-90A4-A6809DB9A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746773"/>
            <a:ext cx="5556553" cy="4539216"/>
          </a:xfrm>
        </p:spPr>
      </p:pic>
      <p:pic>
        <p:nvPicPr>
          <p:cNvPr id="6" name="Espace réservé du contenu 5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1188C560-916C-B2BB-75F6-16FA847D2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096" y="1747504"/>
            <a:ext cx="5247721" cy="454984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891D0-6A65-4CE8-E0D1-29C45F81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B85B9-FD09-92D6-261B-DC97CBD3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3DFloatVTI</vt:lpstr>
      <vt:lpstr>Projet fansite</vt:lpstr>
      <vt:lpstr>Sommaire:</vt:lpstr>
      <vt:lpstr>Presentation : </vt:lpstr>
      <vt:lpstr>Conception:</vt:lpstr>
      <vt:lpstr>Developpement: menu-btn</vt:lpstr>
      <vt:lpstr>Mobile First:</vt:lpstr>
      <vt:lpstr>Présentation PowerPoint</vt:lpstr>
      <vt:lpstr>Formulaire contact :</vt:lpstr>
      <vt:lpstr>Formulaire en css:</vt:lpstr>
      <vt:lpstr>Photos et son css:</vt:lpstr>
      <vt:lpstr>Liens-sites &amp; réseaux</vt:lpstr>
      <vt:lpstr>Améliorations: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146</cp:revision>
  <dcterms:created xsi:type="dcterms:W3CDTF">2024-10-23T17:18:48Z</dcterms:created>
  <dcterms:modified xsi:type="dcterms:W3CDTF">2024-10-25T08:59:11Z</dcterms:modified>
</cp:coreProperties>
</file>