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58e1569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158e1569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d6fddb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9d6fddb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8e15694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8e15694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1d61341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1d61341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d61341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1d61341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d6fddb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d6fddb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58e15694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58e15694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9d6fddb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9d6fddb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58e1569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58e1569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8e15694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8e15694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0e5b84e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0e5b84e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d6fdd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d6fdd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d6fddb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d6fddb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d6fddb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d6fddb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58e15694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58e1569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atform.who.int/mortality/themes/theme-details/MDB/all-causes" TargetMode="External"/><Relationship Id="rId4" Type="http://schemas.openxmlformats.org/officeDocument/2006/relationships/hyperlink" Target="https://databank.worldbank.org/source/world-development-indicators#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ctrTitle"/>
          </p:nvPr>
        </p:nvSpPr>
        <p:spPr>
          <a:xfrm>
            <a:off x="1223100" y="1987275"/>
            <a:ext cx="6697800" cy="822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100"/>
              <a:t>Causas de mortalidad en el mundo</a:t>
            </a:r>
            <a:endParaRPr sz="5100"/>
          </a:p>
        </p:txBody>
      </p:sp>
      <p:sp>
        <p:nvSpPr>
          <p:cNvPr id="58" name="Google Shape;58;p13"/>
          <p:cNvSpPr txBox="1"/>
          <p:nvPr/>
        </p:nvSpPr>
        <p:spPr>
          <a:xfrm>
            <a:off x="1785000" y="4250150"/>
            <a:ext cx="557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Florencia Rios - Proyecto</a:t>
            </a:r>
            <a:endParaRPr sz="2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visualizaciones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3"/>
          <p:cNvSpPr txBox="1"/>
          <p:nvPr>
            <p:ph idx="4294967295" type="title"/>
          </p:nvPr>
        </p:nvSpPr>
        <p:spPr>
          <a:xfrm>
            <a:off x="506850" y="1822500"/>
            <a:ext cx="2835600" cy="1498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Porcentajes de causas de muerte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550" y="369583"/>
            <a:ext cx="5316649" cy="4404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idx="4294967295" type="title"/>
          </p:nvPr>
        </p:nvSpPr>
        <p:spPr>
          <a:xfrm>
            <a:off x="73450" y="64400"/>
            <a:ext cx="2835600" cy="1498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80"/>
              <a:t>Relación entre sexo y rango etario con las causas de muerte</a:t>
            </a:r>
            <a:endParaRPr sz="2980"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4">
            <a:alphaModFix/>
          </a:blip>
          <a:srcRect b="-3071" l="0" r="-4843" t="0"/>
          <a:stretch/>
        </p:blipFill>
        <p:spPr>
          <a:xfrm>
            <a:off x="179750" y="2457050"/>
            <a:ext cx="3150975" cy="24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2327" y="2457049"/>
            <a:ext cx="3047175" cy="241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>
            <p:ph idx="4294967295" type="title"/>
          </p:nvPr>
        </p:nvSpPr>
        <p:spPr>
          <a:xfrm>
            <a:off x="6999750" y="3066475"/>
            <a:ext cx="2049600" cy="2019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80"/>
              <a:t>Por esta razón usé esas columnas para el modelado</a:t>
            </a:r>
            <a:endParaRPr sz="2980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432" y="200775"/>
            <a:ext cx="5974917" cy="201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4294967295" type="title"/>
          </p:nvPr>
        </p:nvSpPr>
        <p:spPr>
          <a:xfrm>
            <a:off x="65275" y="72575"/>
            <a:ext cx="2878500" cy="1906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80"/>
              <a:t>Falta de r</a:t>
            </a:r>
            <a:r>
              <a:rPr lang="es-419" sz="2980"/>
              <a:t>elación entre niveles de pobreza e inversión en salud con las causas de muerte</a:t>
            </a:r>
            <a:endParaRPr sz="2980"/>
          </a:p>
        </p:txBody>
      </p:sp>
      <p:sp>
        <p:nvSpPr>
          <p:cNvPr id="134" name="Google Shape;134;p25"/>
          <p:cNvSpPr txBox="1"/>
          <p:nvPr>
            <p:ph idx="4294967295" type="title"/>
          </p:nvPr>
        </p:nvSpPr>
        <p:spPr>
          <a:xfrm>
            <a:off x="6170750" y="3659425"/>
            <a:ext cx="2878500" cy="1426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980"/>
              <a:t>Por esta razón no usé esas columnas para el modelado</a:t>
            </a:r>
            <a:endParaRPr sz="298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5" y="2227150"/>
            <a:ext cx="4023875" cy="285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1625" y="72575"/>
            <a:ext cx="4837624" cy="340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>
            <p:ph idx="4294967295" type="title"/>
          </p:nvPr>
        </p:nvSpPr>
        <p:spPr>
          <a:xfrm>
            <a:off x="787950" y="790050"/>
            <a:ext cx="7568100" cy="3563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el tratamiento que le di al dataset final, espero que el modelo ayude a predecir lo mejor posible las posibles causas de muerte en el contexto de cada país. Y, por ende, ayude en una mejor visualización de </a:t>
            </a:r>
            <a:r>
              <a:rPr lang="es-419"/>
              <a:t>cuáles</a:t>
            </a:r>
            <a:r>
              <a:rPr lang="es-419"/>
              <a:t> políticas o inversiones faltan en cada uno de los </a:t>
            </a:r>
            <a:r>
              <a:rPr lang="es-419"/>
              <a:t>países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</a:rPr>
              <a:t>Objetivo y tipo de problema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1866300" y="874050"/>
            <a:ext cx="5411400" cy="3395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objetivo es poder predecir la causa de muerte de una persona, dada su edad en un rango dado, tendencia a lo largo de los años, pais y sexo.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1866300" y="1181700"/>
            <a:ext cx="5411400" cy="278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Este modelo también va a seguir los patrones de la inversión en salud de cada país y sus porcentaje de pobreza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291500" y="116975"/>
            <a:ext cx="6561000" cy="8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 que intentaré responder</a:t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36600" y="1200054"/>
            <a:ext cx="84708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419" sz="3000"/>
              <a:t>Las causas de muerte están relacionadas con el sexo, rango etario y/o género de personas.</a:t>
            </a:r>
            <a:endParaRPr sz="3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s-419" sz="3000"/>
              <a:t>La cantidad de muertes de un país dependen de la inversión a la salud y/o del nivel de pobreza.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</a:t>
            </a:r>
            <a:r>
              <a:rPr lang="es-419"/>
              <a:t>acquisition</a:t>
            </a:r>
            <a:br>
              <a:rPr lang="es-419"/>
            </a:br>
            <a:r>
              <a:rPr lang="es-419"/>
              <a:t>info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Hipótesis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donde obtuve los datos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08350" y="1178475"/>
            <a:ext cx="87273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Health Organization: extraje los datos de algunas causas de muerte en distintos países, por país, sexo y rango etario.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https://platform.who.int/mortality/themes/theme-details/MDB/all-causes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Bank Group: extraje datos sobre la inversión en el sistema de salud </a:t>
            </a:r>
            <a:r>
              <a:rPr lang="es-419"/>
              <a:t>público</a:t>
            </a:r>
            <a:r>
              <a:rPr lang="es-419"/>
              <a:t>/privado y el porcentaje de población por debajo de la línea de pobreza en los distintos países.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https://databank.worldbank.org/source/world-development-indicators#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 de las columnas finales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025"/>
            <a:ext cx="8839202" cy="265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65500" y="1763475"/>
            <a:ext cx="3909900" cy="10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22"/>
              <a:t>Causas de muerte</a:t>
            </a:r>
            <a:endParaRPr sz="5622"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130200" y="2862498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Estas son las causas de muerte que aparecen en el modelo</a:t>
            </a:r>
            <a:endParaRPr/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Cardiovascular diseases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Lower respiratory infections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Diabetes mellitus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Tuberculosis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Diarrhoeal diseases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Hepatitis B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Low birth weight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HIV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s-419" sz="1695"/>
              <a:t>COVID-19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s-419" sz="1695"/>
              <a:t>Hepatitis C</a:t>
            </a:r>
            <a:endParaRPr sz="16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