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8"/>
  </p:notesMasterIdLst>
  <p:sldIdLst>
    <p:sldId id="484" r:id="rId2"/>
    <p:sldId id="363" r:id="rId3"/>
    <p:sldId id="486" r:id="rId4"/>
    <p:sldId id="497" r:id="rId5"/>
    <p:sldId id="498" r:id="rId6"/>
    <p:sldId id="488" r:id="rId7"/>
    <p:sldId id="489" r:id="rId8"/>
    <p:sldId id="293" r:id="rId9"/>
    <p:sldId id="294" r:id="rId10"/>
    <p:sldId id="295" r:id="rId11"/>
    <p:sldId id="296" r:id="rId12"/>
    <p:sldId id="297" r:id="rId13"/>
    <p:sldId id="274" r:id="rId14"/>
    <p:sldId id="270" r:id="rId15"/>
    <p:sldId id="490" r:id="rId16"/>
    <p:sldId id="298" r:id="rId17"/>
    <p:sldId id="299" r:id="rId18"/>
    <p:sldId id="361" r:id="rId19"/>
    <p:sldId id="362" r:id="rId20"/>
    <p:sldId id="271" r:id="rId21"/>
    <p:sldId id="322" r:id="rId22"/>
    <p:sldId id="273" r:id="rId23"/>
    <p:sldId id="276" r:id="rId24"/>
    <p:sldId id="279" r:id="rId25"/>
    <p:sldId id="280" r:id="rId26"/>
    <p:sldId id="281" r:id="rId27"/>
    <p:sldId id="282" r:id="rId28"/>
    <p:sldId id="283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487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A38F0D-75B4-4F83-90C1-F855DF1D9359}">
  <a:tblStyle styleId="{BDA38F0D-75B4-4F83-90C1-F855DF1D93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29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5f819d0f8e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8" name="Google Shape;1118;g35f819d0f8e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5f819d0f8e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5f819d0f8e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5f819d0f8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5f819d0f8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5f819d0f8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5f819d0f8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360ac3e0af1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360ac3e0af1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60ac3e0af1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9" name="Google Shape;1179;g360ac3e0af1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60ac3e0af1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9" name="Google Shape;849;g360ac3e0af1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60ac3e0af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0" name="Google Shape;870;g360ac3e0af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60ac3e0af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8" name="Google Shape;888;g360ac3e0af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60ac3e0af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g360ac3e0af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60ac3e0af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g360ac3e0af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5f819d0f8e_0_1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5f819d0f8e_0_1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60ac3e0af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6" name="Google Shape;916;g360ac3e0af1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https://openai.com/enterprise-privacy/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60ac3e0af1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2" name="Google Shape;922;g360ac3e0af1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360ac3e0af1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4" name="Google Shape;1184;g360ac3e0af1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360ac3e0af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5" name="Google Shape;1195;g360ac3e0af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360ac3e0af1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5" name="Google Shape;1205;g360ac3e0af1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60ac3e0af1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7" name="Google Shape;1217;g360ac3e0af1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360ac3e0af1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7" name="Google Shape;1227;g360ac3e0af1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60ac3e0af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6" name="Google Shape;1236;g360ac3e0af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60ac3e0af1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8" name="Google Shape;1248;g360ac3e0af1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5f819d0f8e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0" name="Google Shape;1030;g35f819d0f8e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5f819d0f8e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5f819d0f8e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5f819d0f8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35f819d0f8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5f819d0f8e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5f819d0f8e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60ac3e0af1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60ac3e0af1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60ac3e0a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360ac3e0a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f819d0f8e_0_5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f819d0f8e_0_5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C">
  <p:cSld name="TITLE_AND_BODY_2_1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>
            <a:spLocks noGrp="1"/>
          </p:cNvSpPr>
          <p:nvPr>
            <p:ph type="pic" idx="2"/>
          </p:nvPr>
        </p:nvSpPr>
        <p:spPr>
          <a:xfrm>
            <a:off x="228600" y="228600"/>
            <a:ext cx="4690800" cy="46908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G">
  <p:cSld name="TITLE_AND_BODY_2_1_1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4_1_B">
  <p:cSld name="CUSTOM_1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228600" y="2587752"/>
            <a:ext cx="2222100" cy="22221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01752" y="310896"/>
            <a:ext cx="2788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/>
          <p:nvPr/>
        </p:nvSpPr>
        <p:spPr>
          <a:xfrm>
            <a:off x="3209544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/>
        </p:nvSpPr>
        <p:spPr>
          <a:xfrm>
            <a:off x="3209544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6117336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3739896" y="374900"/>
            <a:ext cx="216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3"/>
          </p:nvPr>
        </p:nvSpPr>
        <p:spPr>
          <a:xfrm>
            <a:off x="6665976" y="374904"/>
            <a:ext cx="216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4"/>
          </p:nvPr>
        </p:nvSpPr>
        <p:spPr>
          <a:xfrm>
            <a:off x="6665976" y="2093976"/>
            <a:ext cx="216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6117336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5"/>
          </p:nvPr>
        </p:nvSpPr>
        <p:spPr>
          <a:xfrm>
            <a:off x="3739896" y="2093976"/>
            <a:ext cx="2167200" cy="15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  <a:defRPr sz="1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  <a:defRPr sz="1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■"/>
              <a:defRPr sz="1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nOfInupEUxU1HLcKlelBXuBY11t24fh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bmZNvNodNugYfFaVWdQ6Wk3wjec-ehDW/vi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yfown-0uii63Vlz8pFJeVypiqCtw7c5Q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ulse/http-methods-explained-understanding-get-post-put-delete-shaaban-nqyyf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7zDQnV7Upt2NOX07ZBB6HZsoyUzEDjq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api-key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tform.openai.com/docs/api-reference/introduction" TargetMode="Externa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8B7nv-oCTgvFj10xc38XdI6XSnp34Y6j?usp=drive_link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71359-E965-793D-4C37-D5898EBE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4AB985-FB60-AF89-E995-728FC4D05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146" name="Picture 2" descr="APIs para principiantes: ¿Cómo utilizar una API? Una guía completa |  AppMaster">
            <a:extLst>
              <a:ext uri="{FF2B5EF4-FFF2-40B4-BE49-F238E27FC236}">
                <a16:creationId xmlns:a16="http://schemas.microsoft.com/office/drawing/2014/main" id="{B8BD3811-90F7-66D9-0F0B-058B12313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5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2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oogle Shape;1071;p80"/>
          <p:cNvGrpSpPr/>
          <p:nvPr/>
        </p:nvGrpSpPr>
        <p:grpSpPr>
          <a:xfrm>
            <a:off x="1221125" y="2737175"/>
            <a:ext cx="6315900" cy="1914900"/>
            <a:chOff x="763925" y="2356175"/>
            <a:chExt cx="6315900" cy="1914900"/>
          </a:xfrm>
        </p:grpSpPr>
        <p:grpSp>
          <p:nvGrpSpPr>
            <p:cNvPr id="1072" name="Google Shape;1072;p80"/>
            <p:cNvGrpSpPr/>
            <p:nvPr/>
          </p:nvGrpSpPr>
          <p:grpSpPr>
            <a:xfrm>
              <a:off x="2193050" y="2499933"/>
              <a:ext cx="4757899" cy="1677167"/>
              <a:chOff x="295025" y="2394833"/>
              <a:chExt cx="4757899" cy="1677167"/>
            </a:xfrm>
          </p:grpSpPr>
          <p:pic>
            <p:nvPicPr>
              <p:cNvPr id="1073" name="Google Shape;1073;p8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76900" y="2394833"/>
                <a:ext cx="4076024" cy="84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4" name="Google Shape;1074;p8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5025" y="3055650"/>
                <a:ext cx="2995925" cy="1016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5" name="Google Shape;1075;p80"/>
            <p:cNvPicPr preferRelativeResize="0"/>
            <p:nvPr/>
          </p:nvPicPr>
          <p:blipFill rotWithShape="1">
            <a:blip r:embed="rId5">
              <a:alphaModFix/>
            </a:blip>
            <a:srcRect l="12768" r="9609"/>
            <a:stretch/>
          </p:blipFill>
          <p:spPr>
            <a:xfrm>
              <a:off x="763925" y="2647025"/>
              <a:ext cx="1313500" cy="1382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6" name="Google Shape;1076;p80"/>
            <p:cNvSpPr/>
            <p:nvPr/>
          </p:nvSpPr>
          <p:spPr>
            <a:xfrm>
              <a:off x="763925" y="2356175"/>
              <a:ext cx="6315900" cy="191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7" name="Google Shape;1077;p80"/>
          <p:cNvGrpSpPr/>
          <p:nvPr/>
        </p:nvGrpSpPr>
        <p:grpSpPr>
          <a:xfrm>
            <a:off x="1221125" y="557175"/>
            <a:ext cx="6315900" cy="1914900"/>
            <a:chOff x="1221125" y="557175"/>
            <a:chExt cx="6315900" cy="1914900"/>
          </a:xfrm>
        </p:grpSpPr>
        <p:sp>
          <p:nvSpPr>
            <p:cNvPr id="1078" name="Google Shape;1078;p80"/>
            <p:cNvSpPr/>
            <p:nvPr/>
          </p:nvSpPr>
          <p:spPr>
            <a:xfrm>
              <a:off x="1221125" y="557175"/>
              <a:ext cx="6315900" cy="191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9" name="Google Shape;1079;p8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333700" y="815538"/>
              <a:ext cx="1434050" cy="130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0" name="Google Shape;1080;p80"/>
            <p:cNvPicPr preferRelativeResize="0"/>
            <p:nvPr/>
          </p:nvPicPr>
          <p:blipFill rotWithShape="1">
            <a:blip r:embed="rId7">
              <a:alphaModFix/>
            </a:blip>
            <a:srcRect l="32975" b="65527"/>
            <a:stretch/>
          </p:blipFill>
          <p:spPr>
            <a:xfrm>
              <a:off x="3149150" y="713650"/>
              <a:ext cx="4299751" cy="74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1" name="Google Shape;1081;p80"/>
            <p:cNvPicPr preferRelativeResize="0"/>
            <p:nvPr/>
          </p:nvPicPr>
          <p:blipFill rotWithShape="1">
            <a:blip r:embed="rId7">
              <a:alphaModFix/>
            </a:blip>
            <a:srcRect t="46193" r="50000"/>
            <a:stretch/>
          </p:blipFill>
          <p:spPr>
            <a:xfrm>
              <a:off x="2890575" y="1280425"/>
              <a:ext cx="3007749" cy="1092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9000"/>
            <a:ext cx="8839201" cy="398549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1" name="Google Shape;109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6875"/>
            <a:ext cx="8839198" cy="336974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9" name="Google Shape;859;p59" title="hubspo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9389"/>
            <a:ext cx="9144002" cy="44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55"/>
          <p:cNvPicPr preferRelativeResize="0"/>
          <p:nvPr/>
        </p:nvPicPr>
        <p:blipFill rotWithShape="1">
          <a:blip r:embed="rId3">
            <a:alphaModFix/>
          </a:blip>
          <a:srcRect r="11063" b="1516"/>
          <a:stretch/>
        </p:blipFill>
        <p:spPr>
          <a:xfrm>
            <a:off x="4834550" y="416350"/>
            <a:ext cx="4309449" cy="30601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825" name="Google Shape;825;p55"/>
          <p:cNvGrpSpPr/>
          <p:nvPr/>
        </p:nvGrpSpPr>
        <p:grpSpPr>
          <a:xfrm>
            <a:off x="123350" y="416350"/>
            <a:ext cx="4634400" cy="4094400"/>
            <a:chOff x="4462225" y="329325"/>
            <a:chExt cx="4634400" cy="4094400"/>
          </a:xfrm>
        </p:grpSpPr>
        <p:sp>
          <p:nvSpPr>
            <p:cNvPr id="826" name="Google Shape;826;p55"/>
            <p:cNvSpPr/>
            <p:nvPr/>
          </p:nvSpPr>
          <p:spPr>
            <a:xfrm>
              <a:off x="4462225" y="329325"/>
              <a:ext cx="4634400" cy="409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27" name="Google Shape;827;p55"/>
            <p:cNvPicPr preferRelativeResize="0"/>
            <p:nvPr/>
          </p:nvPicPr>
          <p:blipFill rotWithShape="1">
            <a:blip r:embed="rId4">
              <a:alphaModFix/>
            </a:blip>
            <a:srcRect t="1614" r="87815" b="92583"/>
            <a:stretch/>
          </p:blipFill>
          <p:spPr>
            <a:xfrm>
              <a:off x="4482600" y="400600"/>
              <a:ext cx="1759799" cy="382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28" name="Google Shape;828;p55"/>
            <p:cNvGrpSpPr/>
            <p:nvPr/>
          </p:nvGrpSpPr>
          <p:grpSpPr>
            <a:xfrm>
              <a:off x="4572000" y="400600"/>
              <a:ext cx="4414476" cy="3972100"/>
              <a:chOff x="4572000" y="400600"/>
              <a:chExt cx="4414476" cy="3972100"/>
            </a:xfrm>
          </p:grpSpPr>
          <p:pic>
            <p:nvPicPr>
              <p:cNvPr id="829" name="Google Shape;829;p55"/>
              <p:cNvPicPr preferRelativeResize="0"/>
              <p:nvPr/>
            </p:nvPicPr>
            <p:blipFill rotWithShape="1">
              <a:blip r:embed="rId4">
                <a:alphaModFix/>
              </a:blip>
              <a:srcRect l="87815" t="1009" b="91573"/>
              <a:stretch/>
            </p:blipFill>
            <p:spPr>
              <a:xfrm>
                <a:off x="7609799" y="400600"/>
                <a:ext cx="1376674" cy="3828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0" name="Google Shape;830;p55"/>
              <p:cNvPicPr preferRelativeResize="0"/>
              <p:nvPr/>
            </p:nvPicPr>
            <p:blipFill rotWithShape="1">
              <a:blip r:embed="rId5">
                <a:alphaModFix/>
              </a:blip>
              <a:srcRect l="29057" b="71695"/>
              <a:stretch/>
            </p:blipFill>
            <p:spPr>
              <a:xfrm>
                <a:off x="5215925" y="783450"/>
                <a:ext cx="3770551" cy="584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1" name="Google Shape;831;p5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72000" y="1444636"/>
                <a:ext cx="4414474" cy="29280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Relevance AI打造「Prompt倉庫」，隨選即用讓AI導入變簡單｜Meet創業小聚">
            <a:extLst>
              <a:ext uri="{FF2B5EF4-FFF2-40B4-BE49-F238E27FC236}">
                <a16:creationId xmlns:a16="http://schemas.microsoft.com/office/drawing/2014/main" id="{D0C3A299-96FD-289C-D8E9-9087719CA0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8" name="Picture 4" descr="Learn more about Relevance AI, providing top-notch services in the field of Relevance  AI.">
            <a:extLst>
              <a:ext uri="{FF2B5EF4-FFF2-40B4-BE49-F238E27FC236}">
                <a16:creationId xmlns:a16="http://schemas.microsoft.com/office/drawing/2014/main" id="{B10CB21B-7AF3-6D10-C537-DEF44921C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55" y="227561"/>
            <a:ext cx="8318090" cy="468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502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98" name="Google Shape;109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75" y="609161"/>
            <a:ext cx="8281652" cy="39251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5" name="Google Shape;110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2561"/>
            <a:ext cx="9143999" cy="407837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85" title="Crear Cuenta en relevance A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990"/>
            <a:ext cx="9143999" cy="479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86" title="BuildLinkedi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2" cy="433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API</a:t>
            </a:r>
            <a:endParaRPr b="1"/>
          </a:p>
        </p:txBody>
      </p:sp>
      <p:sp>
        <p:nvSpPr>
          <p:cNvPr id="1121" name="Google Shape;1121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Una API (Interfaz de Programación de Aplicaciones) es un conjunto de reglas y protocolos que permite que dos sistemas de </a:t>
            </a:r>
            <a:r>
              <a:rPr lang="es" i="1">
                <a:solidFill>
                  <a:schemeClr val="dk1"/>
                </a:solidFill>
              </a:rPr>
              <a:t>software </a:t>
            </a:r>
            <a:r>
              <a:rPr lang="es">
                <a:solidFill>
                  <a:schemeClr val="dk1"/>
                </a:solidFill>
              </a:rPr>
              <a:t>distintos se comuniquen entre sí.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2" name="Google Shape;112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526" y="2571750"/>
            <a:ext cx="5088950" cy="20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3" name="Google Shape;1123;p87"/>
          <p:cNvSpPr txBox="1">
            <a:spLocks noGrp="1"/>
          </p:cNvSpPr>
          <p:nvPr>
            <p:ph type="title"/>
          </p:nvPr>
        </p:nvSpPr>
        <p:spPr>
          <a:xfrm>
            <a:off x="311700" y="2175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HTTP</a:t>
            </a:r>
            <a:endParaRPr b="1"/>
          </a:p>
        </p:txBody>
      </p:sp>
      <p:sp>
        <p:nvSpPr>
          <p:cNvPr id="1124" name="Google Shape;1124;p87"/>
          <p:cNvSpPr txBox="1"/>
          <p:nvPr/>
        </p:nvSpPr>
        <p:spPr>
          <a:xfrm>
            <a:off x="2027525" y="4698725"/>
            <a:ext cx="5866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Imagen obtenida de </a:t>
            </a:r>
            <a:r>
              <a:rPr lang="e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 methods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6" name="Google Shape;836;p56" title="gmail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1" cy="4289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1" name="Google Shape;1181;p107" title="downloa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04" y="247125"/>
            <a:ext cx="8329925" cy="46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API Key</a:t>
            </a:r>
            <a:endParaRPr b="1"/>
          </a:p>
        </p:txBody>
      </p:sp>
      <p:sp>
        <p:nvSpPr>
          <p:cNvPr id="852" name="Google Shape;852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Una API Key es como una llave secreta que una aplicación necesita para usar una API.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Es un código único (una combinación de letras y números) que identifica quién está haciendo una solicitud a un servicio.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Sirve para tres cosas principales: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Identificar quién está usando la API.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Controlar el acceso, asegurándose de que solo usuarios autorizados puedan utilizarla.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Medir el uso, para evitar abusos y poder aplicar límites o cobros si corresponde.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Por ejemplo, si queres conectar tu aplicación a Gemini, ellos te dan una API Key. Esa key les dice: 'Esta solicitud viene de tu proyecto, y tienes permiso para usar X cantidad de mapas por mes'.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Asistente</a:t>
            </a:r>
            <a:endParaRPr b="1"/>
          </a:p>
        </p:txBody>
      </p:sp>
      <p:sp>
        <p:nvSpPr>
          <p:cNvPr id="873" name="Google Shape;873;p61"/>
          <p:cNvSpPr txBox="1">
            <a:spLocks noGrp="1"/>
          </p:cNvSpPr>
          <p:nvPr>
            <p:ph type="body" idx="1"/>
          </p:nvPr>
        </p:nvSpPr>
        <p:spPr>
          <a:xfrm>
            <a:off x="311700" y="1187700"/>
            <a:ext cx="8520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Los Asistentes son agentes inteligentes definidos en la API de OpenAI.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Función dentro de ChatGPT que permite crear asistentes específicos para tareas concretas (según tus necesidades)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Por ejemplo, crear un asistente para ayudarte a escribir contenido para redes sociales, siempre listo con herramientas de gramática, análisis de tono, etc. 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No tenes que pedirle las cosas cada vez, porque ya sabe qué tipo de tarea esperas que haga y qué herramientas usar.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Tienen herramientas (</a:t>
            </a:r>
            <a:r>
              <a:rPr lang="es" i="1">
                <a:solidFill>
                  <a:schemeClr val="dk1"/>
                </a:solidFill>
              </a:rPr>
              <a:t>browsing, code interpreter, files</a:t>
            </a:r>
            <a:r>
              <a:rPr lang="es">
                <a:solidFill>
                  <a:schemeClr val="dk1"/>
                </a:solidFill>
              </a:rPr>
              <a:t>), instrucciones y contexto.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Se comportan como un colaborador virtual, con </a:t>
            </a:r>
            <a:r>
              <a:rPr lang="es" b="1">
                <a:solidFill>
                  <a:schemeClr val="dk1"/>
                </a:solidFill>
              </a:rPr>
              <a:t>memoria </a:t>
            </a:r>
            <a:r>
              <a:rPr lang="es">
                <a:solidFill>
                  <a:schemeClr val="dk1"/>
                </a:solidFill>
              </a:rPr>
              <a:t>y flujo conversacional.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Se usan en productos más avanzados como plataformas educativas, CRM,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891" name="Google Shape;89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892" name="Google Shape;892;p64" title="Captura de pantalla 2025-04-21 22042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363" y="593937"/>
            <a:ext cx="8811276" cy="395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64"/>
          <p:cNvSpPr/>
          <p:nvPr/>
        </p:nvSpPr>
        <p:spPr>
          <a:xfrm>
            <a:off x="224950" y="1632800"/>
            <a:ext cx="11397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64"/>
          <p:cNvSpPr/>
          <p:nvPr/>
        </p:nvSpPr>
        <p:spPr>
          <a:xfrm>
            <a:off x="5168550" y="1796950"/>
            <a:ext cx="3324000" cy="277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64"/>
          <p:cNvSpPr/>
          <p:nvPr/>
        </p:nvSpPr>
        <p:spPr>
          <a:xfrm>
            <a:off x="5168550" y="3886975"/>
            <a:ext cx="11397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64"/>
          <p:cNvSpPr/>
          <p:nvPr/>
        </p:nvSpPr>
        <p:spPr>
          <a:xfrm>
            <a:off x="1528975" y="1709550"/>
            <a:ext cx="13269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02" name="Google Shape;90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03" name="Google Shape;903;p65" title="Captura de pantalla 2025-04-21 22041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75" y="669515"/>
            <a:ext cx="9144000" cy="4109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09" name="Google Shape;90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10" name="Google Shape;910;p66" title="Captura de pantalla 2025-04-21 22045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210"/>
            <a:ext cx="9143999" cy="4083079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66"/>
          <p:cNvSpPr/>
          <p:nvPr/>
        </p:nvSpPr>
        <p:spPr>
          <a:xfrm>
            <a:off x="1399000" y="3135425"/>
            <a:ext cx="1750500" cy="46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3277650" y="1232775"/>
            <a:ext cx="529500" cy="46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D9CC1-80EA-FBB7-B176-24325AF4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Definiciones</a:t>
            </a:r>
            <a:endParaRPr b="1"/>
          </a:p>
        </p:txBody>
      </p:sp>
      <p:sp>
        <p:nvSpPr>
          <p:cNvPr id="919" name="Google Shape;919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system: messages added by OpenAI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developer: from the application developer (possibly also OpenAI)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user: input from end users, or a catch-all for data we want to provide to the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assistant: sampled from the language model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👉 tool: generated by some program, such as code execution or an API call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25" name="Google Shape;925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926" name="Google Shape;92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68775"/>
            <a:ext cx="9144001" cy="360595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68"/>
          <p:cNvSpPr/>
          <p:nvPr/>
        </p:nvSpPr>
        <p:spPr>
          <a:xfrm>
            <a:off x="109450" y="2660675"/>
            <a:ext cx="949800" cy="244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68"/>
          <p:cNvSpPr/>
          <p:nvPr/>
        </p:nvSpPr>
        <p:spPr>
          <a:xfrm>
            <a:off x="1447925" y="1580025"/>
            <a:ext cx="949800" cy="271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68"/>
          <p:cNvSpPr/>
          <p:nvPr/>
        </p:nvSpPr>
        <p:spPr>
          <a:xfrm>
            <a:off x="7037400" y="768775"/>
            <a:ext cx="949800" cy="244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 dashboard</a:t>
            </a:r>
            <a:endParaRPr/>
          </a:p>
        </p:txBody>
      </p:sp>
      <p:pic>
        <p:nvPicPr>
          <p:cNvPr id="1187" name="Google Shape;1187;p10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822513"/>
            <a:ext cx="9144001" cy="29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8" name="Google Shape;1188;p108"/>
          <p:cNvSpPr txBox="1">
            <a:spLocks noGrp="1"/>
          </p:cNvSpPr>
          <p:nvPr>
            <p:ph type="body" idx="1"/>
          </p:nvPr>
        </p:nvSpPr>
        <p:spPr>
          <a:xfrm>
            <a:off x="311700" y="579775"/>
            <a:ext cx="23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Documentación API</a:t>
            </a:r>
            <a:endParaRPr/>
          </a:p>
        </p:txBody>
      </p:sp>
      <p:sp>
        <p:nvSpPr>
          <p:cNvPr id="1189" name="Google Shape;1189;p108"/>
          <p:cNvSpPr/>
          <p:nvPr/>
        </p:nvSpPr>
        <p:spPr>
          <a:xfrm>
            <a:off x="1364550" y="3445450"/>
            <a:ext cx="7597800" cy="28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108"/>
          <p:cNvSpPr/>
          <p:nvPr/>
        </p:nvSpPr>
        <p:spPr>
          <a:xfrm>
            <a:off x="1294075" y="3727150"/>
            <a:ext cx="7785600" cy="469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108"/>
          <p:cNvSpPr/>
          <p:nvPr/>
        </p:nvSpPr>
        <p:spPr>
          <a:xfrm>
            <a:off x="48775" y="4196950"/>
            <a:ext cx="881400" cy="23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2" name="Google Shape;1192;p108"/>
          <p:cNvSpPr/>
          <p:nvPr/>
        </p:nvSpPr>
        <p:spPr>
          <a:xfrm>
            <a:off x="7787250" y="2179125"/>
            <a:ext cx="1292400" cy="23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33580-8F0A-ED5E-1F7D-E5AF0E85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5E7B5D-42C4-6D55-2865-4D06156E9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8194" name="Picture 2" descr="REST API Basics - 4 Things you Need to Know">
            <a:extLst>
              <a:ext uri="{FF2B5EF4-FFF2-40B4-BE49-F238E27FC236}">
                <a16:creationId xmlns:a16="http://schemas.microsoft.com/office/drawing/2014/main" id="{C5A06A8E-28FC-99DB-55CC-F9116F41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0"/>
            <a:ext cx="73390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877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98" name="Google Shape;1198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99" name="Google Shape;1199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32881"/>
            <a:ext cx="9143998" cy="3677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00" name="Google Shape;1200;p109"/>
          <p:cNvSpPr/>
          <p:nvPr/>
        </p:nvSpPr>
        <p:spPr>
          <a:xfrm>
            <a:off x="7165675" y="1460725"/>
            <a:ext cx="1902300" cy="2266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109"/>
          <p:cNvSpPr/>
          <p:nvPr/>
        </p:nvSpPr>
        <p:spPr>
          <a:xfrm>
            <a:off x="154750" y="2877000"/>
            <a:ext cx="693000" cy="23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109"/>
          <p:cNvSpPr/>
          <p:nvPr/>
        </p:nvSpPr>
        <p:spPr>
          <a:xfrm>
            <a:off x="7094675" y="778025"/>
            <a:ext cx="693000" cy="239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08" name="Google Shape;1208;p110"/>
          <p:cNvSpPr txBox="1">
            <a:spLocks noGrp="1"/>
          </p:cNvSpPr>
          <p:nvPr>
            <p:ph type="body" idx="1"/>
          </p:nvPr>
        </p:nvSpPr>
        <p:spPr>
          <a:xfrm>
            <a:off x="365025" y="83850"/>
            <a:ext cx="1668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pic>
        <p:nvPicPr>
          <p:cNvPr id="1209" name="Google Shape;1209;p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888" y="614363"/>
            <a:ext cx="7896225" cy="391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110"/>
          <p:cNvSpPr/>
          <p:nvPr/>
        </p:nvSpPr>
        <p:spPr>
          <a:xfrm>
            <a:off x="2920725" y="1257300"/>
            <a:ext cx="4924500" cy="21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1" name="Google Shape;1211;p110"/>
          <p:cNvSpPr/>
          <p:nvPr/>
        </p:nvSpPr>
        <p:spPr>
          <a:xfrm>
            <a:off x="1223625" y="3997325"/>
            <a:ext cx="7296600" cy="45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2" name="Google Shape;1212;p110"/>
          <p:cNvSpPr/>
          <p:nvPr/>
        </p:nvSpPr>
        <p:spPr>
          <a:xfrm>
            <a:off x="3971275" y="2571750"/>
            <a:ext cx="4321800" cy="45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3" name="Google Shape;1213;p110"/>
          <p:cNvSpPr/>
          <p:nvPr/>
        </p:nvSpPr>
        <p:spPr>
          <a:xfrm>
            <a:off x="1469725" y="1257300"/>
            <a:ext cx="70506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110"/>
          <p:cNvSpPr/>
          <p:nvPr/>
        </p:nvSpPr>
        <p:spPr>
          <a:xfrm>
            <a:off x="1469725" y="2090800"/>
            <a:ext cx="17736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20" name="Google Shape;1220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21" name="Google Shape;1221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99188"/>
            <a:ext cx="9143998" cy="2745122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111"/>
          <p:cNvSpPr/>
          <p:nvPr/>
        </p:nvSpPr>
        <p:spPr>
          <a:xfrm>
            <a:off x="1305825" y="2259350"/>
            <a:ext cx="7296600" cy="458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111"/>
          <p:cNvSpPr/>
          <p:nvPr/>
        </p:nvSpPr>
        <p:spPr>
          <a:xfrm>
            <a:off x="84275" y="1977350"/>
            <a:ext cx="927900" cy="28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111"/>
          <p:cNvSpPr/>
          <p:nvPr/>
        </p:nvSpPr>
        <p:spPr>
          <a:xfrm>
            <a:off x="6836325" y="1296000"/>
            <a:ext cx="927900" cy="28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30" name="Google Shape;123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31" name="Google Shape;1231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646" y="0"/>
            <a:ext cx="613070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2" name="Google Shape;1232;p112"/>
          <p:cNvSpPr/>
          <p:nvPr/>
        </p:nvSpPr>
        <p:spPr>
          <a:xfrm>
            <a:off x="3907800" y="226025"/>
            <a:ext cx="3011400" cy="21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3" name="Google Shape;1233;p112"/>
          <p:cNvSpPr/>
          <p:nvPr/>
        </p:nvSpPr>
        <p:spPr>
          <a:xfrm>
            <a:off x="2268775" y="2352750"/>
            <a:ext cx="28536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39" name="Google Shape;1239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40" name="Google Shape;1240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1" y="0"/>
            <a:ext cx="913921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113"/>
          <p:cNvSpPr/>
          <p:nvPr/>
        </p:nvSpPr>
        <p:spPr>
          <a:xfrm>
            <a:off x="448575" y="1718625"/>
            <a:ext cx="1150800" cy="219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2" name="Google Shape;1242;p113"/>
          <p:cNvSpPr/>
          <p:nvPr/>
        </p:nvSpPr>
        <p:spPr>
          <a:xfrm>
            <a:off x="3161000" y="497075"/>
            <a:ext cx="2278500" cy="94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3" name="Google Shape;1243;p113"/>
          <p:cNvSpPr/>
          <p:nvPr/>
        </p:nvSpPr>
        <p:spPr>
          <a:xfrm>
            <a:off x="3432750" y="2390575"/>
            <a:ext cx="2958000" cy="94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4" name="Google Shape;1244;p113"/>
          <p:cNvSpPr/>
          <p:nvPr/>
        </p:nvSpPr>
        <p:spPr>
          <a:xfrm>
            <a:off x="6130200" y="355200"/>
            <a:ext cx="3011400" cy="21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113"/>
          <p:cNvSpPr/>
          <p:nvPr/>
        </p:nvSpPr>
        <p:spPr>
          <a:xfrm>
            <a:off x="6390750" y="4018800"/>
            <a:ext cx="1737900" cy="219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251" name="Google Shape;1251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252" name="Google Shape;1252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82468"/>
            <a:ext cx="9144002" cy="3378565"/>
          </a:xfrm>
          <a:prstGeom prst="rect">
            <a:avLst/>
          </a:prstGeom>
          <a:noFill/>
          <a:ln>
            <a:noFill/>
          </a:ln>
        </p:spPr>
      </p:pic>
      <p:sp>
        <p:nvSpPr>
          <p:cNvPr id="1253" name="Google Shape;1253;p114"/>
          <p:cNvSpPr/>
          <p:nvPr/>
        </p:nvSpPr>
        <p:spPr>
          <a:xfrm>
            <a:off x="2094025" y="2026525"/>
            <a:ext cx="5705700" cy="2234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1C2BCA-3F6A-99FB-2BE6-167C0DE9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6175"/>
            <a:ext cx="8520600" cy="3416400"/>
          </a:xfrm>
        </p:spPr>
        <p:txBody>
          <a:bodyPr/>
          <a:lstStyle/>
          <a:p>
            <a:r>
              <a:rPr lang="es-AR" dirty="0"/>
              <a:t>Seguir en </a:t>
            </a:r>
            <a:r>
              <a:rPr lang="es-AR" dirty="0" err="1"/>
              <a:t>colab</a:t>
            </a:r>
            <a:r>
              <a:rPr lang="es-AR" dirty="0"/>
              <a:t> </a:t>
            </a:r>
            <a:r>
              <a:rPr lang="es-AR" dirty="0" err="1"/>
              <a:t>ChatBot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6320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B9070-48C2-3457-4CDD-D39E0736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PRACTICA POSTMAN – CHROME EXTENSIONS</a:t>
            </a:r>
          </a:p>
        </p:txBody>
      </p:sp>
    </p:spTree>
    <p:extLst>
      <p:ext uri="{BB962C8B-B14F-4D97-AF65-F5344CB8AC3E}">
        <p14:creationId xmlns:p14="http://schemas.microsoft.com/office/powerpoint/2010/main" val="400946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B5DE383-5460-265F-C9A1-177A1B52F702}"/>
              </a:ext>
            </a:extLst>
          </p:cNvPr>
          <p:cNvSpPr/>
          <p:nvPr/>
        </p:nvSpPr>
        <p:spPr>
          <a:xfrm>
            <a:off x="517047" y="2110085"/>
            <a:ext cx="8109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Integrando aplicaciones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403A68-1575-A5B1-D17B-FEE5C4C66C2F}"/>
              </a:ext>
            </a:extLst>
          </p:cNvPr>
          <p:cNvSpPr txBox="1"/>
          <p:nvPr/>
        </p:nvSpPr>
        <p:spPr>
          <a:xfrm>
            <a:off x="723900" y="3644900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Ejemplo: Chat GPT + Gmail</a:t>
            </a:r>
          </a:p>
        </p:txBody>
      </p:sp>
    </p:spTree>
    <p:extLst>
      <p:ext uri="{BB962C8B-B14F-4D97-AF65-F5344CB8AC3E}">
        <p14:creationId xmlns:p14="http://schemas.microsoft.com/office/powerpoint/2010/main" val="1342425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84625-1FDE-AFF5-AA86-59D88940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3F169E-893A-98B9-5E79-BB546ECC0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9218" name="Picture 2" descr="New GPT Actions Powered by Components | by Ashan Fernando | Bits and Pieces">
            <a:extLst>
              <a:ext uri="{FF2B5EF4-FFF2-40B4-BE49-F238E27FC236}">
                <a16:creationId xmlns:a16="http://schemas.microsoft.com/office/drawing/2014/main" id="{C9A959EE-010D-27CF-7B7E-3C634E96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4564"/>
            <a:ext cx="8944495" cy="415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6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AB261-D3E2-A906-48DD-F37A9297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0F8A16-0117-605F-372D-AF27D0D69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42" name="Picture 2" descr="Qué significa GPT? | Domestika">
            <a:extLst>
              <a:ext uri="{FF2B5EF4-FFF2-40B4-BE49-F238E27FC236}">
                <a16:creationId xmlns:a16="http://schemas.microsoft.com/office/drawing/2014/main" id="{FD211C34-B980-8561-E134-D96B1C2F7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623888"/>
            <a:ext cx="78105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28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9" name="Google Shape;1019;p78"/>
          <p:cNvPicPr preferRelativeResize="0"/>
          <p:nvPr/>
        </p:nvPicPr>
        <p:blipFill rotWithShape="1">
          <a:blip r:embed="rId3">
            <a:alphaModFix/>
          </a:blip>
          <a:srcRect r="11063" b="1516"/>
          <a:stretch/>
        </p:blipFill>
        <p:spPr>
          <a:xfrm>
            <a:off x="4834550" y="873550"/>
            <a:ext cx="4309449" cy="30601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20" name="Google Shape;1020;p78"/>
          <p:cNvGrpSpPr/>
          <p:nvPr/>
        </p:nvGrpSpPr>
        <p:grpSpPr>
          <a:xfrm>
            <a:off x="123350" y="873550"/>
            <a:ext cx="4634400" cy="4094400"/>
            <a:chOff x="4462225" y="329325"/>
            <a:chExt cx="4634400" cy="4094400"/>
          </a:xfrm>
        </p:grpSpPr>
        <p:sp>
          <p:nvSpPr>
            <p:cNvPr id="1021" name="Google Shape;1021;p78"/>
            <p:cNvSpPr/>
            <p:nvPr/>
          </p:nvSpPr>
          <p:spPr>
            <a:xfrm>
              <a:off x="4462225" y="329325"/>
              <a:ext cx="4634400" cy="40944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2" name="Google Shape;1022;p78"/>
            <p:cNvPicPr preferRelativeResize="0"/>
            <p:nvPr/>
          </p:nvPicPr>
          <p:blipFill rotWithShape="1">
            <a:blip r:embed="rId4">
              <a:alphaModFix/>
            </a:blip>
            <a:srcRect t="1614" r="87815" b="92583"/>
            <a:stretch/>
          </p:blipFill>
          <p:spPr>
            <a:xfrm>
              <a:off x="4482600" y="400600"/>
              <a:ext cx="1759799" cy="382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23" name="Google Shape;1023;p78"/>
            <p:cNvGrpSpPr/>
            <p:nvPr/>
          </p:nvGrpSpPr>
          <p:grpSpPr>
            <a:xfrm>
              <a:off x="4572000" y="400600"/>
              <a:ext cx="4414476" cy="3972100"/>
              <a:chOff x="4572000" y="400600"/>
              <a:chExt cx="4414476" cy="3972100"/>
            </a:xfrm>
          </p:grpSpPr>
          <p:pic>
            <p:nvPicPr>
              <p:cNvPr id="1024" name="Google Shape;1024;p78"/>
              <p:cNvPicPr preferRelativeResize="0"/>
              <p:nvPr/>
            </p:nvPicPr>
            <p:blipFill rotWithShape="1">
              <a:blip r:embed="rId4">
                <a:alphaModFix/>
              </a:blip>
              <a:srcRect l="87815" t="1009" b="91573"/>
              <a:stretch/>
            </p:blipFill>
            <p:spPr>
              <a:xfrm>
                <a:off x="7609799" y="400600"/>
                <a:ext cx="1376674" cy="38284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5" name="Google Shape;1025;p78"/>
              <p:cNvPicPr preferRelativeResize="0"/>
              <p:nvPr/>
            </p:nvPicPr>
            <p:blipFill rotWithShape="1">
              <a:blip r:embed="rId5">
                <a:alphaModFix/>
              </a:blip>
              <a:srcRect l="29057" b="71695"/>
              <a:stretch/>
            </p:blipFill>
            <p:spPr>
              <a:xfrm>
                <a:off x="5215925" y="783450"/>
                <a:ext cx="3770551" cy="584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6" name="Google Shape;1026;p7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4572000" y="1444636"/>
                <a:ext cx="4414474" cy="292806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Google Shape;1032;p79"/>
          <p:cNvPicPr preferRelativeResize="0"/>
          <p:nvPr/>
        </p:nvPicPr>
        <p:blipFill rotWithShape="1">
          <a:blip r:embed="rId3">
            <a:alphaModFix amt="48000"/>
          </a:blip>
          <a:srcRect/>
          <a:stretch/>
        </p:blipFill>
        <p:spPr>
          <a:xfrm>
            <a:off x="0" y="0"/>
            <a:ext cx="9143999" cy="5156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3" name="Google Shape;1033;p79"/>
          <p:cNvSpPr/>
          <p:nvPr/>
        </p:nvSpPr>
        <p:spPr>
          <a:xfrm>
            <a:off x="1572506" y="2307339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79"/>
          <p:cNvSpPr/>
          <p:nvPr/>
        </p:nvSpPr>
        <p:spPr>
          <a:xfrm>
            <a:off x="7408931" y="2307339"/>
            <a:ext cx="264435" cy="264416"/>
          </a:xfrm>
          <a:custGeom>
            <a:avLst/>
            <a:gdLst/>
            <a:ahLst/>
            <a:cxnLst/>
            <a:rect l="l" t="t" r="r" b="b"/>
            <a:pathLst>
              <a:path w="264435" h="264416" extrusionOk="0">
                <a:moveTo>
                  <a:pt x="132265" y="0"/>
                </a:moveTo>
                <a:lnTo>
                  <a:pt x="138442" y="69928"/>
                </a:lnTo>
                <a:cubicBezTo>
                  <a:pt x="141102" y="99762"/>
                  <a:pt x="164762" y="123515"/>
                  <a:pt x="194597" y="126080"/>
                </a:cubicBezTo>
                <a:lnTo>
                  <a:pt x="264436" y="132256"/>
                </a:lnTo>
                <a:lnTo>
                  <a:pt x="194597" y="138432"/>
                </a:lnTo>
                <a:cubicBezTo>
                  <a:pt x="164762" y="141092"/>
                  <a:pt x="141007" y="164750"/>
                  <a:pt x="138442" y="194583"/>
                </a:cubicBezTo>
                <a:lnTo>
                  <a:pt x="132265" y="264416"/>
                </a:lnTo>
                <a:lnTo>
                  <a:pt x="126089" y="194583"/>
                </a:lnTo>
                <a:cubicBezTo>
                  <a:pt x="123429" y="164750"/>
                  <a:pt x="99769" y="140997"/>
                  <a:pt x="69933" y="138432"/>
                </a:cubicBezTo>
                <a:lnTo>
                  <a:pt x="0" y="132256"/>
                </a:lnTo>
                <a:lnTo>
                  <a:pt x="69933" y="126080"/>
                </a:lnTo>
                <a:cubicBezTo>
                  <a:pt x="99769" y="123420"/>
                  <a:pt x="123429" y="99762"/>
                  <a:pt x="126089" y="69928"/>
                </a:cubicBezTo>
                <a:lnTo>
                  <a:pt x="13226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5" name="Google Shape;1035;p79"/>
          <p:cNvGrpSpPr/>
          <p:nvPr/>
        </p:nvGrpSpPr>
        <p:grpSpPr>
          <a:xfrm>
            <a:off x="7897931" y="3927283"/>
            <a:ext cx="469058" cy="448115"/>
            <a:chOff x="5348931" y="2165350"/>
            <a:chExt cx="962763" cy="919776"/>
          </a:xfrm>
        </p:grpSpPr>
        <p:sp>
          <p:nvSpPr>
            <p:cNvPr id="1036" name="Google Shape;1036;p79"/>
            <p:cNvSpPr/>
            <p:nvPr/>
          </p:nvSpPr>
          <p:spPr>
            <a:xfrm>
              <a:off x="5801538" y="2181881"/>
              <a:ext cx="67652" cy="400662"/>
            </a:xfrm>
            <a:custGeom>
              <a:avLst/>
              <a:gdLst/>
              <a:ahLst/>
              <a:cxnLst/>
              <a:rect l="l" t="t" r="r" b="b"/>
              <a:pathLst>
                <a:path w="67652" h="400662" extrusionOk="0">
                  <a:moveTo>
                    <a:pt x="0" y="400663"/>
                  </a:moveTo>
                  <a:lnTo>
                    <a:pt x="6765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79"/>
            <p:cNvSpPr/>
            <p:nvPr/>
          </p:nvSpPr>
          <p:spPr>
            <a:xfrm>
              <a:off x="5852753" y="2165350"/>
              <a:ext cx="33066" cy="33063"/>
            </a:xfrm>
            <a:custGeom>
              <a:avLst/>
              <a:gdLst/>
              <a:ahLst/>
              <a:cxnLst/>
              <a:rect l="l" t="t" r="r" b="b"/>
              <a:pathLst>
                <a:path w="33066" h="33063" extrusionOk="0">
                  <a:moveTo>
                    <a:pt x="33066" y="16532"/>
                  </a:moveTo>
                  <a:cubicBezTo>
                    <a:pt x="33066" y="7411"/>
                    <a:pt x="25655" y="0"/>
                    <a:pt x="16533" y="0"/>
                  </a:cubicBezTo>
                  <a:cubicBezTo>
                    <a:pt x="7411" y="0"/>
                    <a:pt x="0" y="7411"/>
                    <a:pt x="0" y="16532"/>
                  </a:cubicBezTo>
                  <a:cubicBezTo>
                    <a:pt x="0" y="25653"/>
                    <a:pt x="7411" y="33064"/>
                    <a:pt x="16533" y="33064"/>
                  </a:cubicBezTo>
                  <a:cubicBezTo>
                    <a:pt x="25655" y="33064"/>
                    <a:pt x="33066" y="25653"/>
                    <a:pt x="33066" y="165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79"/>
            <p:cNvSpPr/>
            <p:nvPr/>
          </p:nvSpPr>
          <p:spPr>
            <a:xfrm>
              <a:off x="5365499" y="2582544"/>
              <a:ext cx="436038" cy="31828"/>
            </a:xfrm>
            <a:custGeom>
              <a:avLst/>
              <a:gdLst/>
              <a:ahLst/>
              <a:cxnLst/>
              <a:rect l="l" t="t" r="r" b="b"/>
              <a:pathLst>
                <a:path w="436038" h="31828" extrusionOk="0">
                  <a:moveTo>
                    <a:pt x="436039" y="0"/>
                  </a:moveTo>
                  <a:lnTo>
                    <a:pt x="0" y="318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79"/>
            <p:cNvSpPr/>
            <p:nvPr/>
          </p:nvSpPr>
          <p:spPr>
            <a:xfrm>
              <a:off x="5348931" y="2597710"/>
              <a:ext cx="33137" cy="33134"/>
            </a:xfrm>
            <a:custGeom>
              <a:avLst/>
              <a:gdLst/>
              <a:ahLst/>
              <a:cxnLst/>
              <a:rect l="l" t="t" r="r" b="b"/>
              <a:pathLst>
                <a:path w="33137" h="33134" extrusionOk="0">
                  <a:moveTo>
                    <a:pt x="14478" y="33004"/>
                  </a:moveTo>
                  <a:cubicBezTo>
                    <a:pt x="5452" y="31864"/>
                    <a:pt x="-1010" y="23598"/>
                    <a:pt x="130" y="14477"/>
                  </a:cubicBezTo>
                  <a:cubicBezTo>
                    <a:pt x="1271" y="5451"/>
                    <a:pt x="9537" y="-1010"/>
                    <a:pt x="18659" y="130"/>
                  </a:cubicBezTo>
                  <a:cubicBezTo>
                    <a:pt x="27686" y="1271"/>
                    <a:pt x="34147" y="9537"/>
                    <a:pt x="33007" y="18658"/>
                  </a:cubicBezTo>
                  <a:cubicBezTo>
                    <a:pt x="31867" y="27684"/>
                    <a:pt x="23600" y="34144"/>
                    <a:pt x="14478" y="330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79"/>
            <p:cNvSpPr/>
            <p:nvPr/>
          </p:nvSpPr>
          <p:spPr>
            <a:xfrm>
              <a:off x="5373766" y="2582544"/>
              <a:ext cx="427772" cy="271827"/>
            </a:xfrm>
            <a:custGeom>
              <a:avLst/>
              <a:gdLst/>
              <a:ahLst/>
              <a:cxnLst/>
              <a:rect l="l" t="t" r="r" b="b"/>
              <a:pathLst>
                <a:path w="427772" h="271827" extrusionOk="0">
                  <a:moveTo>
                    <a:pt x="427772" y="0"/>
                  </a:moveTo>
                  <a:lnTo>
                    <a:pt x="0" y="271827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79"/>
            <p:cNvSpPr/>
            <p:nvPr/>
          </p:nvSpPr>
          <p:spPr>
            <a:xfrm>
              <a:off x="5357189" y="2837795"/>
              <a:ext cx="33059" cy="33152"/>
            </a:xfrm>
            <a:custGeom>
              <a:avLst/>
              <a:gdLst/>
              <a:ahLst/>
              <a:cxnLst/>
              <a:rect l="l" t="t" r="r" b="b"/>
              <a:pathLst>
                <a:path w="33059" h="33152" extrusionOk="0">
                  <a:moveTo>
                    <a:pt x="2134" y="8405"/>
                  </a:moveTo>
                  <a:cubicBezTo>
                    <a:pt x="-2331" y="16386"/>
                    <a:pt x="424" y="26457"/>
                    <a:pt x="8406" y="31018"/>
                  </a:cubicBezTo>
                  <a:cubicBezTo>
                    <a:pt x="16387" y="35483"/>
                    <a:pt x="26459" y="32728"/>
                    <a:pt x="30925" y="24747"/>
                  </a:cubicBezTo>
                  <a:cubicBezTo>
                    <a:pt x="35391" y="16766"/>
                    <a:pt x="32635" y="6695"/>
                    <a:pt x="24654" y="2134"/>
                  </a:cubicBezTo>
                  <a:cubicBezTo>
                    <a:pt x="16672" y="-2331"/>
                    <a:pt x="6600" y="424"/>
                    <a:pt x="2134" y="84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79"/>
            <p:cNvSpPr/>
            <p:nvPr/>
          </p:nvSpPr>
          <p:spPr>
            <a:xfrm>
              <a:off x="5801538" y="2582544"/>
              <a:ext cx="284959" cy="452918"/>
            </a:xfrm>
            <a:custGeom>
              <a:avLst/>
              <a:gdLst/>
              <a:ahLst/>
              <a:cxnLst/>
              <a:rect l="l" t="t" r="r" b="b"/>
              <a:pathLst>
                <a:path w="284959" h="452918" extrusionOk="0">
                  <a:moveTo>
                    <a:pt x="0" y="0"/>
                  </a:moveTo>
                  <a:lnTo>
                    <a:pt x="284960" y="45291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79"/>
            <p:cNvSpPr/>
            <p:nvPr/>
          </p:nvSpPr>
          <p:spPr>
            <a:xfrm>
              <a:off x="6069898" y="3018864"/>
              <a:ext cx="33105" cy="33102"/>
            </a:xfrm>
            <a:custGeom>
              <a:avLst/>
              <a:gdLst/>
              <a:ahLst/>
              <a:cxnLst/>
              <a:rect l="l" t="t" r="r" b="b"/>
              <a:pathLst>
                <a:path w="33105" h="33102" extrusionOk="0">
                  <a:moveTo>
                    <a:pt x="3868" y="27145"/>
                  </a:moveTo>
                  <a:cubicBezTo>
                    <a:pt x="9759" y="34176"/>
                    <a:pt x="20116" y="35126"/>
                    <a:pt x="27147" y="29235"/>
                  </a:cubicBezTo>
                  <a:cubicBezTo>
                    <a:pt x="34179" y="23345"/>
                    <a:pt x="35129" y="12988"/>
                    <a:pt x="29238" y="5958"/>
                  </a:cubicBezTo>
                  <a:cubicBezTo>
                    <a:pt x="23346" y="-1073"/>
                    <a:pt x="12894" y="-2023"/>
                    <a:pt x="5958" y="3867"/>
                  </a:cubicBezTo>
                  <a:cubicBezTo>
                    <a:pt x="-1073" y="9758"/>
                    <a:pt x="-2024" y="20209"/>
                    <a:pt x="3868" y="2714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79"/>
            <p:cNvSpPr/>
            <p:nvPr/>
          </p:nvSpPr>
          <p:spPr>
            <a:xfrm>
              <a:off x="5558671" y="2582544"/>
              <a:ext cx="242866" cy="485982"/>
            </a:xfrm>
            <a:custGeom>
              <a:avLst/>
              <a:gdLst/>
              <a:ahLst/>
              <a:cxnLst/>
              <a:rect l="l" t="t" r="r" b="b"/>
              <a:pathLst>
                <a:path w="242866" h="485982" extrusionOk="0">
                  <a:moveTo>
                    <a:pt x="242867" y="0"/>
                  </a:moveTo>
                  <a:lnTo>
                    <a:pt x="0" y="4859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79"/>
            <p:cNvSpPr/>
            <p:nvPr/>
          </p:nvSpPr>
          <p:spPr>
            <a:xfrm>
              <a:off x="5542111" y="3051927"/>
              <a:ext cx="33161" cy="33199"/>
            </a:xfrm>
            <a:custGeom>
              <a:avLst/>
              <a:gdLst/>
              <a:ahLst/>
              <a:cxnLst/>
              <a:rect l="l" t="t" r="r" b="b"/>
              <a:pathLst>
                <a:path w="33161" h="33199" extrusionOk="0">
                  <a:moveTo>
                    <a:pt x="31668" y="23441"/>
                  </a:moveTo>
                  <a:cubicBezTo>
                    <a:pt x="27867" y="31802"/>
                    <a:pt x="18081" y="35507"/>
                    <a:pt x="9719" y="31707"/>
                  </a:cubicBezTo>
                  <a:cubicBezTo>
                    <a:pt x="1357" y="27906"/>
                    <a:pt x="-2253" y="18120"/>
                    <a:pt x="1452" y="9759"/>
                  </a:cubicBezTo>
                  <a:cubicBezTo>
                    <a:pt x="5253" y="1398"/>
                    <a:pt x="15040" y="-2307"/>
                    <a:pt x="23402" y="1493"/>
                  </a:cubicBezTo>
                  <a:cubicBezTo>
                    <a:pt x="31763" y="5294"/>
                    <a:pt x="35469" y="15080"/>
                    <a:pt x="31668" y="2344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79"/>
            <p:cNvSpPr/>
            <p:nvPr/>
          </p:nvSpPr>
          <p:spPr>
            <a:xfrm>
              <a:off x="5801538" y="2582544"/>
              <a:ext cx="34586" cy="360282"/>
            </a:xfrm>
            <a:custGeom>
              <a:avLst/>
              <a:gdLst/>
              <a:ahLst/>
              <a:cxnLst/>
              <a:rect l="l" t="t" r="r" b="b"/>
              <a:pathLst>
                <a:path w="34586" h="360282" extrusionOk="0">
                  <a:moveTo>
                    <a:pt x="0" y="0"/>
                  </a:moveTo>
                  <a:lnTo>
                    <a:pt x="34587" y="36028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79"/>
            <p:cNvSpPr/>
            <p:nvPr/>
          </p:nvSpPr>
          <p:spPr>
            <a:xfrm>
              <a:off x="5819494" y="2926292"/>
              <a:ext cx="33167" cy="33164"/>
            </a:xfrm>
            <a:custGeom>
              <a:avLst/>
              <a:gdLst/>
              <a:ahLst/>
              <a:cxnLst/>
              <a:rect l="l" t="t" r="r" b="b"/>
              <a:pathLst>
                <a:path w="33167" h="33164" extrusionOk="0">
                  <a:moveTo>
                    <a:pt x="573" y="20905"/>
                  </a:moveTo>
                  <a:cubicBezTo>
                    <a:pt x="2948" y="29741"/>
                    <a:pt x="12070" y="34967"/>
                    <a:pt x="20907" y="32592"/>
                  </a:cubicBezTo>
                  <a:cubicBezTo>
                    <a:pt x="29744" y="30216"/>
                    <a:pt x="34970" y="21095"/>
                    <a:pt x="32594" y="12259"/>
                  </a:cubicBezTo>
                  <a:cubicBezTo>
                    <a:pt x="30219" y="3423"/>
                    <a:pt x="21097" y="-1802"/>
                    <a:pt x="12260" y="573"/>
                  </a:cubicBezTo>
                  <a:cubicBezTo>
                    <a:pt x="3424" y="2948"/>
                    <a:pt x="-1802" y="12069"/>
                    <a:pt x="573" y="2090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79"/>
            <p:cNvSpPr/>
            <p:nvPr/>
          </p:nvSpPr>
          <p:spPr>
            <a:xfrm>
              <a:off x="5801538" y="2582544"/>
              <a:ext cx="301587" cy="163609"/>
            </a:xfrm>
            <a:custGeom>
              <a:avLst/>
              <a:gdLst/>
              <a:ahLst/>
              <a:cxnLst/>
              <a:rect l="l" t="t" r="r" b="b"/>
              <a:pathLst>
                <a:path w="301587" h="163609" extrusionOk="0">
                  <a:moveTo>
                    <a:pt x="0" y="0"/>
                  </a:moveTo>
                  <a:lnTo>
                    <a:pt x="301588" y="16360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79"/>
            <p:cNvSpPr/>
            <p:nvPr/>
          </p:nvSpPr>
          <p:spPr>
            <a:xfrm>
              <a:off x="6086443" y="2729567"/>
              <a:ext cx="33157" cy="33077"/>
            </a:xfrm>
            <a:custGeom>
              <a:avLst/>
              <a:gdLst/>
              <a:ahLst/>
              <a:cxnLst/>
              <a:rect l="l" t="t" r="r" b="b"/>
              <a:pathLst>
                <a:path w="33157" h="33077" extrusionOk="0">
                  <a:moveTo>
                    <a:pt x="27040" y="3665"/>
                  </a:moveTo>
                  <a:cubicBezTo>
                    <a:pt x="34166" y="9461"/>
                    <a:pt x="35211" y="19817"/>
                    <a:pt x="29415" y="26943"/>
                  </a:cubicBezTo>
                  <a:cubicBezTo>
                    <a:pt x="23619" y="34069"/>
                    <a:pt x="13262" y="35114"/>
                    <a:pt x="6136" y="29413"/>
                  </a:cubicBezTo>
                  <a:cubicBezTo>
                    <a:pt x="-991" y="23617"/>
                    <a:pt x="-2036" y="13261"/>
                    <a:pt x="3665" y="6135"/>
                  </a:cubicBezTo>
                  <a:cubicBezTo>
                    <a:pt x="9461" y="-991"/>
                    <a:pt x="19913" y="-2036"/>
                    <a:pt x="26945" y="36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79"/>
            <p:cNvSpPr/>
            <p:nvPr/>
          </p:nvSpPr>
          <p:spPr>
            <a:xfrm>
              <a:off x="5801538" y="2582544"/>
              <a:ext cx="493524" cy="75628"/>
            </a:xfrm>
            <a:custGeom>
              <a:avLst/>
              <a:gdLst/>
              <a:ahLst/>
              <a:cxnLst/>
              <a:rect l="l" t="t" r="r" b="b"/>
              <a:pathLst>
                <a:path w="493524" h="75628" extrusionOk="0">
                  <a:moveTo>
                    <a:pt x="0" y="0"/>
                  </a:moveTo>
                  <a:lnTo>
                    <a:pt x="493525" y="7562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79"/>
            <p:cNvSpPr/>
            <p:nvPr/>
          </p:nvSpPr>
          <p:spPr>
            <a:xfrm>
              <a:off x="6278620" y="2641627"/>
              <a:ext cx="33074" cy="33082"/>
            </a:xfrm>
            <a:custGeom>
              <a:avLst/>
              <a:gdLst/>
              <a:ahLst/>
              <a:cxnLst/>
              <a:rect l="l" t="t" r="r" b="b"/>
              <a:pathLst>
                <a:path w="33074" h="33082" extrusionOk="0">
                  <a:moveTo>
                    <a:pt x="22143" y="32128"/>
                  </a:moveTo>
                  <a:cubicBezTo>
                    <a:pt x="30695" y="28993"/>
                    <a:pt x="35161" y="19492"/>
                    <a:pt x="32120" y="10941"/>
                  </a:cubicBezTo>
                  <a:cubicBezTo>
                    <a:pt x="28985" y="2295"/>
                    <a:pt x="19483" y="-2076"/>
                    <a:pt x="10931" y="964"/>
                  </a:cubicBezTo>
                  <a:cubicBezTo>
                    <a:pt x="2380" y="4100"/>
                    <a:pt x="-2086" y="13601"/>
                    <a:pt x="954" y="22152"/>
                  </a:cubicBezTo>
                  <a:cubicBezTo>
                    <a:pt x="4090" y="30703"/>
                    <a:pt x="13592" y="35169"/>
                    <a:pt x="22143" y="321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79"/>
            <p:cNvSpPr/>
            <p:nvPr/>
          </p:nvSpPr>
          <p:spPr>
            <a:xfrm>
              <a:off x="5801538" y="2522307"/>
              <a:ext cx="310329" cy="60237"/>
            </a:xfrm>
            <a:custGeom>
              <a:avLst/>
              <a:gdLst/>
              <a:ahLst/>
              <a:cxnLst/>
              <a:rect l="l" t="t" r="r" b="b"/>
              <a:pathLst>
                <a:path w="310329" h="60237" extrusionOk="0">
                  <a:moveTo>
                    <a:pt x="0" y="60237"/>
                  </a:moveTo>
                  <a:lnTo>
                    <a:pt x="31033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79"/>
            <p:cNvSpPr/>
            <p:nvPr/>
          </p:nvSpPr>
          <p:spPr>
            <a:xfrm>
              <a:off x="6095279" y="2505815"/>
              <a:ext cx="33082" cy="33181"/>
            </a:xfrm>
            <a:custGeom>
              <a:avLst/>
              <a:gdLst/>
              <a:ahLst/>
              <a:cxnLst/>
              <a:rect l="l" t="t" r="r" b="b"/>
              <a:pathLst>
                <a:path w="33082" h="33181" extrusionOk="0">
                  <a:moveTo>
                    <a:pt x="11647" y="720"/>
                  </a:moveTo>
                  <a:cubicBezTo>
                    <a:pt x="20389" y="-1940"/>
                    <a:pt x="29606" y="3000"/>
                    <a:pt x="32361" y="11741"/>
                  </a:cubicBezTo>
                  <a:cubicBezTo>
                    <a:pt x="35022" y="20483"/>
                    <a:pt x="30081" y="29794"/>
                    <a:pt x="21434" y="32454"/>
                  </a:cubicBezTo>
                  <a:cubicBezTo>
                    <a:pt x="12692" y="35114"/>
                    <a:pt x="3476" y="30269"/>
                    <a:pt x="720" y="21433"/>
                  </a:cubicBezTo>
                  <a:cubicBezTo>
                    <a:pt x="-1940" y="12692"/>
                    <a:pt x="3001" y="3380"/>
                    <a:pt x="11742" y="7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79"/>
            <p:cNvSpPr/>
            <p:nvPr/>
          </p:nvSpPr>
          <p:spPr>
            <a:xfrm>
              <a:off x="5801538" y="2334755"/>
              <a:ext cx="351757" cy="247789"/>
            </a:xfrm>
            <a:custGeom>
              <a:avLst/>
              <a:gdLst/>
              <a:ahLst/>
              <a:cxnLst/>
              <a:rect l="l" t="t" r="r" b="b"/>
              <a:pathLst>
                <a:path w="351757" h="247789" extrusionOk="0">
                  <a:moveTo>
                    <a:pt x="0" y="247789"/>
                  </a:moveTo>
                  <a:lnTo>
                    <a:pt x="351758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79"/>
            <p:cNvSpPr/>
            <p:nvPr/>
          </p:nvSpPr>
          <p:spPr>
            <a:xfrm>
              <a:off x="6136778" y="2318143"/>
              <a:ext cx="33129" cy="33127"/>
            </a:xfrm>
            <a:custGeom>
              <a:avLst/>
              <a:gdLst/>
              <a:ahLst/>
              <a:cxnLst/>
              <a:rect l="l" t="t" r="r" b="b"/>
              <a:pathLst>
                <a:path w="33129" h="33127" extrusionOk="0">
                  <a:moveTo>
                    <a:pt x="27539" y="28963"/>
                  </a:moveTo>
                  <a:cubicBezTo>
                    <a:pt x="34381" y="22882"/>
                    <a:pt x="35046" y="12431"/>
                    <a:pt x="28965" y="5590"/>
                  </a:cubicBezTo>
                  <a:cubicBezTo>
                    <a:pt x="22884" y="-1251"/>
                    <a:pt x="12432" y="-1916"/>
                    <a:pt x="5590" y="4165"/>
                  </a:cubicBezTo>
                  <a:cubicBezTo>
                    <a:pt x="-1251" y="10245"/>
                    <a:pt x="-1916" y="20697"/>
                    <a:pt x="4165" y="27537"/>
                  </a:cubicBezTo>
                  <a:cubicBezTo>
                    <a:pt x="10246" y="34378"/>
                    <a:pt x="20698" y="35043"/>
                    <a:pt x="27539" y="2896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79"/>
            <p:cNvSpPr/>
            <p:nvPr/>
          </p:nvSpPr>
          <p:spPr>
            <a:xfrm>
              <a:off x="5801538" y="2318223"/>
              <a:ext cx="185380" cy="264321"/>
            </a:xfrm>
            <a:custGeom>
              <a:avLst/>
              <a:gdLst/>
              <a:ahLst/>
              <a:cxnLst/>
              <a:rect l="l" t="t" r="r" b="b"/>
              <a:pathLst>
                <a:path w="185380" h="264321" extrusionOk="0">
                  <a:moveTo>
                    <a:pt x="0" y="264321"/>
                  </a:moveTo>
                  <a:lnTo>
                    <a:pt x="185381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79"/>
            <p:cNvSpPr/>
            <p:nvPr/>
          </p:nvSpPr>
          <p:spPr>
            <a:xfrm>
              <a:off x="5970434" y="2301644"/>
              <a:ext cx="33064" cy="33062"/>
            </a:xfrm>
            <a:custGeom>
              <a:avLst/>
              <a:gdLst/>
              <a:ahLst/>
              <a:cxnLst/>
              <a:rect l="l" t="t" r="r" b="b"/>
              <a:pathLst>
                <a:path w="33064" h="33062" extrusionOk="0">
                  <a:moveTo>
                    <a:pt x="3277" y="6602"/>
                  </a:moveTo>
                  <a:cubicBezTo>
                    <a:pt x="8788" y="-713"/>
                    <a:pt x="19145" y="-2139"/>
                    <a:pt x="26462" y="3277"/>
                  </a:cubicBezTo>
                  <a:cubicBezTo>
                    <a:pt x="33778" y="8788"/>
                    <a:pt x="35203" y="19144"/>
                    <a:pt x="29787" y="26460"/>
                  </a:cubicBezTo>
                  <a:cubicBezTo>
                    <a:pt x="24276" y="33776"/>
                    <a:pt x="13919" y="35201"/>
                    <a:pt x="6603" y="29785"/>
                  </a:cubicBezTo>
                  <a:cubicBezTo>
                    <a:pt x="-713" y="24275"/>
                    <a:pt x="-2139" y="13918"/>
                    <a:pt x="3277" y="660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79"/>
            <p:cNvSpPr/>
            <p:nvPr/>
          </p:nvSpPr>
          <p:spPr>
            <a:xfrm>
              <a:off x="5751273" y="2429006"/>
              <a:ext cx="50264" cy="153538"/>
            </a:xfrm>
            <a:custGeom>
              <a:avLst/>
              <a:gdLst/>
              <a:ahLst/>
              <a:cxnLst/>
              <a:rect l="l" t="t" r="r" b="b"/>
              <a:pathLst>
                <a:path w="50264" h="153538" extrusionOk="0">
                  <a:moveTo>
                    <a:pt x="50265" y="153538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79"/>
            <p:cNvSpPr/>
            <p:nvPr/>
          </p:nvSpPr>
          <p:spPr>
            <a:xfrm>
              <a:off x="5734608" y="2412437"/>
              <a:ext cx="33140" cy="33137"/>
            </a:xfrm>
            <a:custGeom>
              <a:avLst/>
              <a:gdLst/>
              <a:ahLst/>
              <a:cxnLst/>
              <a:rect l="l" t="t" r="r" b="b"/>
              <a:pathLst>
                <a:path w="33140" h="33137" extrusionOk="0">
                  <a:moveTo>
                    <a:pt x="31393" y="9158"/>
                  </a:moveTo>
                  <a:cubicBezTo>
                    <a:pt x="27307" y="987"/>
                    <a:pt x="17330" y="-2338"/>
                    <a:pt x="9159" y="1747"/>
                  </a:cubicBezTo>
                  <a:cubicBezTo>
                    <a:pt x="987" y="5833"/>
                    <a:pt x="-2338" y="15809"/>
                    <a:pt x="1747" y="23980"/>
                  </a:cubicBezTo>
                  <a:cubicBezTo>
                    <a:pt x="5833" y="32151"/>
                    <a:pt x="15810" y="35476"/>
                    <a:pt x="23982" y="31391"/>
                  </a:cubicBezTo>
                  <a:cubicBezTo>
                    <a:pt x="32153" y="27305"/>
                    <a:pt x="35479" y="17329"/>
                    <a:pt x="31393" y="915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79"/>
            <p:cNvSpPr/>
            <p:nvPr/>
          </p:nvSpPr>
          <p:spPr>
            <a:xfrm>
              <a:off x="5645898" y="2364873"/>
              <a:ext cx="155639" cy="217670"/>
            </a:xfrm>
            <a:custGeom>
              <a:avLst/>
              <a:gdLst/>
              <a:ahLst/>
              <a:cxnLst/>
              <a:rect l="l" t="t" r="r" b="b"/>
              <a:pathLst>
                <a:path w="155639" h="217670" extrusionOk="0">
                  <a:moveTo>
                    <a:pt x="155640" y="21767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79"/>
            <p:cNvSpPr/>
            <p:nvPr/>
          </p:nvSpPr>
          <p:spPr>
            <a:xfrm>
              <a:off x="5629348" y="2348230"/>
              <a:ext cx="33194" cy="33191"/>
            </a:xfrm>
            <a:custGeom>
              <a:avLst/>
              <a:gdLst/>
              <a:ahLst/>
              <a:cxnLst/>
              <a:rect l="l" t="t" r="r" b="b"/>
              <a:pathLst>
                <a:path w="33194" h="33191" extrusionOk="0">
                  <a:moveTo>
                    <a:pt x="1347" y="23104"/>
                  </a:moveTo>
                  <a:cubicBezTo>
                    <a:pt x="-2264" y="14743"/>
                    <a:pt x="1632" y="4957"/>
                    <a:pt x="10088" y="1347"/>
                  </a:cubicBezTo>
                  <a:cubicBezTo>
                    <a:pt x="18545" y="-2264"/>
                    <a:pt x="28237" y="1632"/>
                    <a:pt x="31848" y="10088"/>
                  </a:cubicBezTo>
                  <a:cubicBezTo>
                    <a:pt x="35458" y="18449"/>
                    <a:pt x="31563" y="28235"/>
                    <a:pt x="23106" y="31845"/>
                  </a:cubicBezTo>
                  <a:cubicBezTo>
                    <a:pt x="14649" y="35456"/>
                    <a:pt x="4958" y="31560"/>
                    <a:pt x="1347" y="2310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79"/>
            <p:cNvSpPr/>
            <p:nvPr/>
          </p:nvSpPr>
          <p:spPr>
            <a:xfrm>
              <a:off x="5484937" y="2281263"/>
              <a:ext cx="316600" cy="301280"/>
            </a:xfrm>
            <a:custGeom>
              <a:avLst/>
              <a:gdLst/>
              <a:ahLst/>
              <a:cxnLst/>
              <a:rect l="l" t="t" r="r" b="b"/>
              <a:pathLst>
                <a:path w="316600" h="301280" extrusionOk="0">
                  <a:moveTo>
                    <a:pt x="316601" y="30128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79"/>
            <p:cNvSpPr/>
            <p:nvPr/>
          </p:nvSpPr>
          <p:spPr>
            <a:xfrm>
              <a:off x="5468369" y="2264696"/>
              <a:ext cx="33136" cy="33133"/>
            </a:xfrm>
            <a:custGeom>
              <a:avLst/>
              <a:gdLst/>
              <a:ahLst/>
              <a:cxnLst/>
              <a:rect l="l" t="t" r="r" b="b"/>
              <a:pathLst>
                <a:path w="33136" h="33133" extrusionOk="0">
                  <a:moveTo>
                    <a:pt x="24360" y="1935"/>
                  </a:moveTo>
                  <a:cubicBezTo>
                    <a:pt x="16283" y="-2340"/>
                    <a:pt x="6211" y="700"/>
                    <a:pt x="1935" y="8776"/>
                  </a:cubicBezTo>
                  <a:cubicBezTo>
                    <a:pt x="-2341" y="16852"/>
                    <a:pt x="700" y="26828"/>
                    <a:pt x="8777" y="31199"/>
                  </a:cubicBezTo>
                  <a:cubicBezTo>
                    <a:pt x="16853" y="35474"/>
                    <a:pt x="26830" y="32434"/>
                    <a:pt x="31201" y="24358"/>
                  </a:cubicBezTo>
                  <a:cubicBezTo>
                    <a:pt x="35477" y="16282"/>
                    <a:pt x="32436" y="6306"/>
                    <a:pt x="24360" y="193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79"/>
            <p:cNvSpPr/>
            <p:nvPr/>
          </p:nvSpPr>
          <p:spPr>
            <a:xfrm>
              <a:off x="5451776" y="2462165"/>
              <a:ext cx="349762" cy="120379"/>
            </a:xfrm>
            <a:custGeom>
              <a:avLst/>
              <a:gdLst/>
              <a:ahLst/>
              <a:cxnLst/>
              <a:rect l="l" t="t" r="r" b="b"/>
              <a:pathLst>
                <a:path w="349762" h="120379" extrusionOk="0">
                  <a:moveTo>
                    <a:pt x="349762" y="120379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79"/>
            <p:cNvSpPr/>
            <p:nvPr/>
          </p:nvSpPr>
          <p:spPr>
            <a:xfrm>
              <a:off x="5435266" y="2445562"/>
              <a:ext cx="33079" cy="33077"/>
            </a:xfrm>
            <a:custGeom>
              <a:avLst/>
              <a:gdLst/>
              <a:ahLst/>
              <a:cxnLst/>
              <a:rect l="l" t="t" r="r" b="b"/>
              <a:pathLst>
                <a:path w="33079" h="33077" extrusionOk="0">
                  <a:moveTo>
                    <a:pt x="9193" y="31425"/>
                  </a:moveTo>
                  <a:cubicBezTo>
                    <a:pt x="1021" y="27339"/>
                    <a:pt x="-2304" y="17458"/>
                    <a:pt x="1687" y="9192"/>
                  </a:cubicBezTo>
                  <a:cubicBezTo>
                    <a:pt x="5772" y="1021"/>
                    <a:pt x="15654" y="-2304"/>
                    <a:pt x="23921" y="1686"/>
                  </a:cubicBezTo>
                  <a:cubicBezTo>
                    <a:pt x="32092" y="5772"/>
                    <a:pt x="35418" y="15653"/>
                    <a:pt x="31332" y="23919"/>
                  </a:cubicBezTo>
                  <a:cubicBezTo>
                    <a:pt x="27246" y="32090"/>
                    <a:pt x="17365" y="35415"/>
                    <a:pt x="9098" y="313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6" name="Google Shape;1066;p79"/>
          <p:cNvSpPr txBox="1">
            <a:spLocks noGrp="1"/>
          </p:cNvSpPr>
          <p:nvPr>
            <p:ph type="title" idx="4294967295"/>
          </p:nvPr>
        </p:nvSpPr>
        <p:spPr>
          <a:xfrm>
            <a:off x="163500" y="4267045"/>
            <a:ext cx="3557700" cy="8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 b="1"/>
              <a:t>Acciones (</a:t>
            </a:r>
            <a:r>
              <a:rPr lang="es" b="1" i="1"/>
              <a:t>actions</a:t>
            </a:r>
            <a:r>
              <a:rPr lang="es" b="1"/>
              <a:t>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387</Words>
  <Application>Microsoft Office PowerPoint</Application>
  <PresentationFormat>Presentación en pantalla (16:9)</PresentationFormat>
  <Paragraphs>36</Paragraphs>
  <Slides>36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39" baseType="lpstr">
      <vt:lpstr>Arial</vt:lpstr>
      <vt:lpstr>Calibri</vt:lpstr>
      <vt:lpstr>Simple Light</vt:lpstr>
      <vt:lpstr>Presentación de PowerPoint</vt:lpstr>
      <vt:lpstr>API</vt:lpstr>
      <vt:lpstr>Presentación de PowerPoint</vt:lpstr>
      <vt:lpstr>PRACTICA POSTMAN – CHROME EXTENSIONS</vt:lpstr>
      <vt:lpstr>Presentación de PowerPoint</vt:lpstr>
      <vt:lpstr>Presentación de PowerPoint</vt:lpstr>
      <vt:lpstr>Presentación de PowerPoint</vt:lpstr>
      <vt:lpstr>Presentación de PowerPoint</vt:lpstr>
      <vt:lpstr>Acciones (actions)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API Key</vt:lpstr>
      <vt:lpstr>Asistente</vt:lpstr>
      <vt:lpstr>Presentación de PowerPoint</vt:lpstr>
      <vt:lpstr>Presentación de PowerPoint</vt:lpstr>
      <vt:lpstr>Presentación de PowerPoint</vt:lpstr>
      <vt:lpstr>Definiciones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Flor Rodriguez</cp:lastModifiedBy>
  <cp:revision>7</cp:revision>
  <dcterms:modified xsi:type="dcterms:W3CDTF">2025-07-12T02:22:25Z</dcterms:modified>
</cp:coreProperties>
</file>