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401" r:id="rId3"/>
    <p:sldId id="402" r:id="rId4"/>
    <p:sldId id="403" r:id="rId5"/>
    <p:sldId id="404" r:id="rId6"/>
    <p:sldId id="405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0DC22-5AA3-4162-9097-E456058AA595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537FA-EE33-45F8-963A-E3B2DBAC246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936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g3623f64e852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4" name="Google Shape;3464;g3623f64e852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7" name="Google Shape;3527;g3623f64e852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8" name="Google Shape;3528;g3623f64e852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Google Shape;3534;g3623f64e852_0_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35" name="Google Shape;3535;g3623f64e852_0_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1" name="Google Shape;3541;g3623f64e852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2" name="Google Shape;3542;g3623f64e852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g3623f64e852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0" name="Google Shape;3550;g3623f64e852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3623f64e852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7" name="Google Shape;3557;g3623f64e852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g3623f64e852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4" name="Google Shape;3564;g3623f64e852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1" name="Google Shape;3571;g36252d61e35_0_2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2" name="Google Shape;3572;g36252d61e35_0_2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3623f64e852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2" name="Google Shape;3472;g3623f64e852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7" name="Google Shape;3477;g3623f64e852_0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8" name="Google Shape;3478;g3623f64e852_0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4" name="Google Shape;3484;g3623f64e852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5" name="Google Shape;3485;g3623f64e852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" name="Google Shape;3491;g3623f64e852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2" name="Google Shape;3492;g3623f64e852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3623f64e852_0_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9" name="Google Shape;3499;g3623f64e852_0_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5" name="Google Shape;3505;g3623f64e852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6" name="Google Shape;3506;g3623f64e852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g3623f64e852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14" name="Google Shape;3514;g3623f64e852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0" name="Google Shape;3520;g3623f64e852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21" name="Google Shape;3521;g3623f64e852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DDC77-B352-4AFD-D199-32136D505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8629B-FA10-2C40-A65C-4A81AD152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70AC2-355D-8753-8977-C2E9C9FD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833AF1-3EC3-5550-D8F2-506ECAD1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C5DE0-A3E5-FF66-67DB-2A542CD8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126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6584-0C94-2158-088E-5C8F6AB9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7FD937-D913-14CA-F687-58CFB2FDE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3E831F-468D-D169-C12E-35238100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F6CC4-16A1-C4CB-3EBE-16AC938D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94334-2886-88A6-2CCF-EBF72DE0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70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FBCAE7-266F-74E0-868E-17AEBA747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35B0A0-4CB2-3F11-6C2D-330691EAB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6F811-3003-56F1-29F1-F17272F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A6C44B-762F-EE94-BF44-3963A947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E38E5-8C07-1512-7D4C-D29B6D21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7255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9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8" name="Google Shape;1978;p9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79" name="Google Shape;1979;p9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s-419" smtClean="0"/>
              <a:pPr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03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39307-72A3-2D5B-8B24-8D5B46EF5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4ECF6-3D98-5D06-E81B-11A08E50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857B4-BB69-D7EF-1799-1F610A91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FB9EB6-A250-D3F2-63B2-C1EABEC5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E285BD-02F9-540B-0659-D804E962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99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24E2-1706-0540-6A9B-74C9DE1E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37452-6A18-64EE-9EF2-77A79B99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57100-BC2D-E032-9115-98CCDF0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7BA2C3-86CB-9DE6-A0DF-1083C405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6B8A8A-CC35-3757-2827-6821A09A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0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D66B2-2948-AAE7-2A1E-FAB96BCC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3410CE-50A9-057E-A0F7-9ABA26C5F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1B6875-13D3-0FDC-BD29-4C7C7D719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B85215-30F3-B0A5-FEF4-3F42D35D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A2AF6A-97EA-73D8-A983-2322CDE0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2E9BB-C51D-9319-6017-B7345E01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202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78235-897B-719F-8866-75357250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30AC9-83F9-0747-7B23-147B7F3EB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B9ADF5-BB64-ECEE-37DE-AFE274C29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D4F0C9-94C0-C502-015E-E7A9DE48E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5A3E54-95FE-8C63-49F9-BFB379D36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E43351-99AA-7AFE-A921-2277D52D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0307FE-E7E7-1F72-1C93-5464184D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B31357-3064-D34B-B2F6-5F0ECA97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851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FD5D-E2F5-8E98-8CFF-0D1A22C6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25C7D1-C026-99BD-37C4-DCF897AE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3CC3A0-2EF7-89B4-8124-1EB6A553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5EDE1F8-B6D1-96CD-E319-4CE300C81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41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5F253A-2F49-D750-595F-FF032B99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E0CA2A-A08B-EBA9-9D8F-64D9E2984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90B7B-2CA5-5E9D-E3CC-D2AA99675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13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7DABB-D19F-394B-6538-23E32B23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3F4882-4D1C-383A-5049-71FF735C9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B398CB-187F-621C-13E5-E78DC992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1722BD-4E2E-DDFD-6EF2-C8419EB9F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5624B-9C07-DD52-5FB2-CA18CBAD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A83740-8E5E-8DF8-103F-2D80C49A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845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F592B-F26A-11B3-30BA-33172481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399CC7-55DD-8507-5C02-6190EFE83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986325-393E-4DA8-6697-4983ACA4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1E3D3A-E891-270B-3474-2340A0B7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0D3C7-69CA-8183-7C61-2B5DC6CB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6270D7-7955-AB6C-72DC-F26B9CC3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199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0708F-D3D6-C5C0-330F-C1DD6A59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F1CCA-C7C9-26E9-C4E7-54E12270D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A4C4C6-4D04-7081-44C1-7C7BE5761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E2FDF-CA7E-470C-A35B-25B299AD7714}" type="datetimeFigureOut">
              <a:rPr lang="es-AR" smtClean="0"/>
              <a:t>13/7/2025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E3B5A-AAF9-59E0-E6ED-8EBB86F3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B5696D-9D2A-8E74-0208-C4C03713B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87721-8490-49AD-BDD0-306079A8749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0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CooGmisdnb74Yl5JylCFfZTwODEdG8H/view?usp=drive_lin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ookerstudio.google.com/reporting/508b0dd5-36ec-4a5d-b9bf-ca2ed5acdb0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TSYW7jb9QZqRIuH65ClpA_MjD6BbApIE/vie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nzDG5VpE88TTNeqfhxlXO7xoDLbbvk-0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eXsfa0PJzWwdJVFfUNKwwN4j9jdBW47A/view?usp=drive_lin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wPO_84bZT4cTlMIWnSPLyqCzbLsKmjUz/view?usp=drive_lin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_I5vmzvQ-M3-OwsowbuqgshCK-Plv30N/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IVO8zY5MLy4-UKER3dZwREZkWli-RtaE/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p256"/>
          <p:cNvSpPr txBox="1">
            <a:spLocks noGrp="1"/>
          </p:cNvSpPr>
          <p:nvPr>
            <p:ph type="title" idx="4294967295"/>
          </p:nvPr>
        </p:nvSpPr>
        <p:spPr>
          <a:xfrm>
            <a:off x="1619600" y="4755667"/>
            <a:ext cx="3645600" cy="1248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s-419"/>
              <a:t>Web scraping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0" name="Google Shape;3530;p2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31" name="Google Shape;3531;p265"/>
          <p:cNvSpPr txBox="1">
            <a:spLocks noGrp="1"/>
          </p:cNvSpPr>
          <p:nvPr>
            <p:ph type="body" idx="1"/>
          </p:nvPr>
        </p:nvSpPr>
        <p:spPr>
          <a:xfrm>
            <a:off x="347367" y="5665133"/>
            <a:ext cx="1934400" cy="631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s-419"/>
              <a:t>🔗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Blueprint</a:t>
            </a:r>
            <a:endParaRPr/>
          </a:p>
        </p:txBody>
      </p:sp>
      <p:pic>
        <p:nvPicPr>
          <p:cNvPr id="3532" name="Google Shape;3532;p2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201" y="1397597"/>
            <a:ext cx="11776401" cy="406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7" name="Google Shape;3537;p2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38" name="Google Shape;3538;p2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539" name="Google Shape;3539;p2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356953"/>
            <a:ext cx="12191999" cy="4753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p26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45" name="Google Shape;3545;p26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546" name="Google Shape;3546;p2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67" y="222653"/>
            <a:ext cx="12192000" cy="5646631"/>
          </a:xfrm>
          <a:prstGeom prst="rect">
            <a:avLst/>
          </a:prstGeom>
          <a:noFill/>
          <a:ln>
            <a:noFill/>
          </a:ln>
        </p:spPr>
      </p:pic>
      <p:sp>
        <p:nvSpPr>
          <p:cNvPr id="3547" name="Google Shape;3547;p267"/>
          <p:cNvSpPr txBox="1"/>
          <p:nvPr/>
        </p:nvSpPr>
        <p:spPr>
          <a:xfrm>
            <a:off x="539367" y="6091833"/>
            <a:ext cx="11360800" cy="6155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s-419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</a:t>
            </a:r>
            <a:r>
              <a:rPr lang="es-419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Looker Studio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2" name="Google Shape;3552;p26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53" name="Google Shape;3553;p26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s-419"/>
              <a:t>https://drive.google.com/file/d/1TSYW7jb9QZqRIuH65ClpA_MjD6BbApIE/view?usp=drive_link</a:t>
            </a:r>
            <a:endParaRPr/>
          </a:p>
        </p:txBody>
      </p:sp>
      <p:pic>
        <p:nvPicPr>
          <p:cNvPr id="3554" name="Google Shape;3554;p268" title="mapas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133" y="414285"/>
            <a:ext cx="11161251" cy="62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26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60" name="Google Shape;3560;p26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561" name="Google Shape;3561;p269" title="pipe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7434" y="296685"/>
            <a:ext cx="11137127" cy="626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6" name="Google Shape;3566;p2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67" name="Google Shape;3567;p270"/>
          <p:cNvSpPr txBox="1">
            <a:spLocks noGrp="1"/>
          </p:cNvSpPr>
          <p:nvPr>
            <p:ph type="body" idx="1"/>
          </p:nvPr>
        </p:nvSpPr>
        <p:spPr>
          <a:xfrm>
            <a:off x="5278667" y="5517067"/>
            <a:ext cx="2077600" cy="57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rmAutofit fontScale="77500" lnSpcReduction="20000"/>
          </a:bodyPr>
          <a:lstStyle/>
          <a:p>
            <a:pPr marL="0" indent="0">
              <a:buSzPct val="108108"/>
              <a:buNone/>
            </a:pPr>
            <a:r>
              <a:rPr lang="es-419"/>
              <a:t>🔗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Blueprint</a:t>
            </a:r>
            <a:endParaRPr/>
          </a:p>
        </p:txBody>
      </p:sp>
      <p:pic>
        <p:nvPicPr>
          <p:cNvPr id="3568" name="Google Shape;3568;p2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251" y="265068"/>
            <a:ext cx="11545499" cy="342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9" name="Google Shape;3569;p2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3265" y="3688698"/>
            <a:ext cx="4490633" cy="286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4" name="Google Shape;3574;p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868" y="972517"/>
            <a:ext cx="10692265" cy="5170767"/>
          </a:xfrm>
          <a:prstGeom prst="rect">
            <a:avLst/>
          </a:prstGeom>
          <a:noFill/>
          <a:ln>
            <a:noFill/>
          </a:ln>
        </p:spPr>
      </p:pic>
      <p:sp>
        <p:nvSpPr>
          <p:cNvPr id="3575" name="Google Shape;3575;p271"/>
          <p:cNvSpPr txBox="1">
            <a:spLocks noGrp="1"/>
          </p:cNvSpPr>
          <p:nvPr>
            <p:ph type="title" idx="4294967295"/>
          </p:nvPr>
        </p:nvSpPr>
        <p:spPr>
          <a:xfrm>
            <a:off x="415600" y="3126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111111"/>
            </a:pPr>
            <a:r>
              <a:rPr lang="es-419">
                <a:latin typeface="Calibri"/>
                <a:ea typeface="Calibri"/>
                <a:cs typeface="Calibri"/>
                <a:sym typeface="Calibri"/>
              </a:rPr>
              <a:t>Contenido en redes sociales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6" name="Google Shape;3576;p271"/>
          <p:cNvSpPr txBox="1"/>
          <p:nvPr/>
        </p:nvSpPr>
        <p:spPr>
          <a:xfrm>
            <a:off x="358733" y="6048933"/>
            <a:ext cx="98088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-419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Este escenario obtiene datos de páginas web y crea contenido para redes sociales.</a:t>
            </a:r>
            <a:endParaRPr sz="1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77" name="Google Shape;3577;p271"/>
          <p:cNvSpPr txBox="1">
            <a:spLocks noGrp="1"/>
          </p:cNvSpPr>
          <p:nvPr>
            <p:ph type="body" idx="4294967295"/>
          </p:nvPr>
        </p:nvSpPr>
        <p:spPr>
          <a:xfrm>
            <a:off x="8686800" y="312633"/>
            <a:ext cx="2755333" cy="640800"/>
          </a:xfrm>
          <a:prstGeom prst="rect">
            <a:avLst/>
          </a:prstGeom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419"/>
              <a:t>💾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Blueprint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4" name="Google Shape;3474;p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200" y="550034"/>
            <a:ext cx="11785597" cy="5328041"/>
          </a:xfrm>
          <a:prstGeom prst="rect">
            <a:avLst/>
          </a:prstGeom>
          <a:noFill/>
          <a:ln>
            <a:noFill/>
          </a:ln>
        </p:spPr>
      </p:pic>
      <p:sp>
        <p:nvSpPr>
          <p:cNvPr id="3475" name="Google Shape;3475;p257"/>
          <p:cNvSpPr txBox="1"/>
          <p:nvPr/>
        </p:nvSpPr>
        <p:spPr>
          <a:xfrm>
            <a:off x="433167" y="6039867"/>
            <a:ext cx="3042400" cy="49240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200"/>
            </a:pPr>
            <a:r>
              <a:rPr lang="es-419" sz="1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🔗 https://www.browse.ai/</a:t>
            </a:r>
            <a:endParaRPr sz="1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0" name="Google Shape;3480;p2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481" name="Google Shape;3481;p2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482" name="Google Shape;3482;p258" title="BrowserIA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36458"/>
            <a:ext cx="12192000" cy="618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Google Shape;3487;p25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488" name="Google Shape;3488;p2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489" name="Google Shape;3489;p259" title="Noticias.m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" y="336083"/>
            <a:ext cx="12192004" cy="618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4" name="Google Shape;3494;p2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s-419" b="1"/>
              <a:t>Resumir el contenido de páginas </a:t>
            </a:r>
            <a:r>
              <a:rPr lang="es-419" b="1" i="1"/>
              <a:t>web</a:t>
            </a:r>
            <a:endParaRPr b="1" i="1"/>
          </a:p>
        </p:txBody>
      </p:sp>
      <p:sp>
        <p:nvSpPr>
          <p:cNvPr id="3495" name="Google Shape;3495;p2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496" name="Google Shape;3496;p2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701357"/>
            <a:ext cx="12192001" cy="4225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2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r>
              <a:rPr lang="es-419" b="1"/>
              <a:t>Ejemplo: búsqueda de lugares</a:t>
            </a:r>
            <a:endParaRPr b="1"/>
          </a:p>
        </p:txBody>
      </p:sp>
      <p:pic>
        <p:nvPicPr>
          <p:cNvPr id="3502" name="Google Shape;3502;p2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001" y="1195367"/>
            <a:ext cx="11785599" cy="5022223"/>
          </a:xfrm>
          <a:prstGeom prst="rect">
            <a:avLst/>
          </a:prstGeom>
          <a:noFill/>
          <a:ln>
            <a:noFill/>
          </a:ln>
        </p:spPr>
      </p:pic>
      <p:sp>
        <p:nvSpPr>
          <p:cNvPr id="3503" name="Google Shape;3503;p261"/>
          <p:cNvSpPr txBox="1"/>
          <p:nvPr/>
        </p:nvSpPr>
        <p:spPr>
          <a:xfrm>
            <a:off x="99133" y="6198534"/>
            <a:ext cx="6321200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https://nominatim.openstreetmap.org/ui/search.html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8" name="Google Shape;3508;p2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09" name="Google Shape;3509;p2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510" name="Google Shape;3510;p2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52608"/>
            <a:ext cx="12192001" cy="6045921"/>
          </a:xfrm>
          <a:prstGeom prst="rect">
            <a:avLst/>
          </a:prstGeom>
          <a:noFill/>
          <a:ln>
            <a:noFill/>
          </a:ln>
        </p:spPr>
      </p:pic>
      <p:sp>
        <p:nvSpPr>
          <p:cNvPr id="3511" name="Google Shape;3511;p262"/>
          <p:cNvSpPr txBox="1"/>
          <p:nvPr/>
        </p:nvSpPr>
        <p:spPr>
          <a:xfrm>
            <a:off x="99133" y="6198534"/>
            <a:ext cx="8364000" cy="5539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500"/>
            </a:pPr>
            <a:r>
              <a:rPr lang="es-419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https://nominatim.openstreetmap.org/ui/search.html?q=farmacias+tandil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6" name="Google Shape;3516;p2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sp>
        <p:nvSpPr>
          <p:cNvPr id="3517" name="Google Shape;3517;p26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/>
          </a:p>
        </p:txBody>
      </p:sp>
      <p:pic>
        <p:nvPicPr>
          <p:cNvPr id="3518" name="Google Shape;3518;p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56239"/>
            <a:ext cx="12192000" cy="5035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3" name="Google Shape;3523;p2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SzPct val="111111"/>
            </a:pPr>
            <a:endParaRPr/>
          </a:p>
        </p:txBody>
      </p:sp>
      <p:pic>
        <p:nvPicPr>
          <p:cNvPr id="3524" name="Google Shape;3524;p2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01" y="1513867"/>
            <a:ext cx="11842001" cy="514093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25" name="Google Shape;3525;p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7130" y="206729"/>
            <a:ext cx="4763433" cy="2880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Panorámica</PresentationFormat>
  <Paragraphs>13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Inter Tight</vt:lpstr>
      <vt:lpstr>Tema de Office</vt:lpstr>
      <vt:lpstr>Web scraping</vt:lpstr>
      <vt:lpstr>Presentación de PowerPoint</vt:lpstr>
      <vt:lpstr>Presentación de PowerPoint</vt:lpstr>
      <vt:lpstr>Presentación de PowerPoint</vt:lpstr>
      <vt:lpstr>Resumir el contenido de páginas web</vt:lpstr>
      <vt:lpstr>Ejemplo: búsqueda de lugares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Contenido en redes sociales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 Rodriguez</dc:creator>
  <cp:lastModifiedBy>Flor Rodriguez</cp:lastModifiedBy>
  <cp:revision>2</cp:revision>
  <dcterms:created xsi:type="dcterms:W3CDTF">2025-07-13T06:50:42Z</dcterms:created>
  <dcterms:modified xsi:type="dcterms:W3CDTF">2025-07-13T06:51:32Z</dcterms:modified>
</cp:coreProperties>
</file>