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 id="2147483996" r:id="rId2"/>
  </p:sldMasterIdLst>
  <p:notesMasterIdLst>
    <p:notesMasterId r:id="rId30"/>
  </p:notesMasterIdLst>
  <p:handoutMasterIdLst>
    <p:handoutMasterId r:id="rId31"/>
  </p:handoutMasterIdLst>
  <p:sldIdLst>
    <p:sldId id="256" r:id="rId3"/>
    <p:sldId id="261" r:id="rId4"/>
    <p:sldId id="258" r:id="rId5"/>
    <p:sldId id="262" r:id="rId6"/>
    <p:sldId id="260" r:id="rId7"/>
    <p:sldId id="264" r:id="rId8"/>
    <p:sldId id="265" r:id="rId9"/>
    <p:sldId id="266" r:id="rId10"/>
    <p:sldId id="263" r:id="rId11"/>
    <p:sldId id="267" r:id="rId12"/>
    <p:sldId id="268" r:id="rId13"/>
    <p:sldId id="25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6858000" type="screen4x3"/>
  <p:notesSz cx="6881813" cy="92964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lberschatz, Avi" initials="SA" lastIdx="1" clrIdx="0">
    <p:extLst>
      <p:ext uri="{19B8F6BF-5375-455C-9EA6-DF929625EA0E}">
        <p15:presenceInfo xmlns:p15="http://schemas.microsoft.com/office/powerpoint/2012/main" userId="S::avi@yale.edu::016206a9-3acf-4d04-9473-be90a77fcf7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4082"/>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52" autoAdjust="0"/>
    <p:restoredTop sz="94660"/>
  </p:normalViewPr>
  <p:slideViewPr>
    <p:cSldViewPr snapToGrid="0">
      <p:cViewPr varScale="1">
        <p:scale>
          <a:sx n="78" d="100"/>
          <a:sy n="78" d="100"/>
        </p:scale>
        <p:origin x="1608" y="6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81" d="100"/>
          <a:sy n="81" d="100"/>
        </p:scale>
        <p:origin x="2052"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878263" y="0"/>
            <a:ext cx="3016250" cy="442913"/>
          </a:xfrm>
          <a:prstGeom prst="rect">
            <a:avLst/>
          </a:prstGeom>
          <a:noFill/>
          <a:ln w="9525">
            <a:noFill/>
            <a:miter lim="800000"/>
            <a:headEnd/>
            <a:tailEnd/>
          </a:ln>
        </p:spPr>
        <p:txBody>
          <a:bodyPr vert="horz" wrap="none" lIns="87575" tIns="43788" rIns="87575" bIns="43788" numCol="1" anchor="ctr" anchorCtr="0" compatLnSpc="1">
            <a:prstTxWarp prst="textNoShape">
              <a:avLst/>
            </a:prstTxWarp>
          </a:bodyPr>
          <a:lstStyle>
            <a:lvl1pPr algn="r" defTabSz="87630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defTabSz="87630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878263" y="8866188"/>
            <a:ext cx="3016250" cy="442912"/>
          </a:xfrm>
          <a:prstGeom prst="rect">
            <a:avLst/>
          </a:prstGeom>
          <a:noFill/>
          <a:ln w="9525">
            <a:noFill/>
            <a:miter lim="800000"/>
            <a:headEnd/>
            <a:tailEnd/>
          </a:ln>
        </p:spPr>
        <p:txBody>
          <a:bodyPr vert="horz" wrap="none" lIns="87575" tIns="43788" rIns="87575" bIns="43788" numCol="1" anchor="b" anchorCtr="0" compatLnSpc="1">
            <a:prstTxWarp prst="textNoShape">
              <a:avLst/>
            </a:prstTxWarp>
          </a:bodyPr>
          <a:lstStyle>
            <a:lvl1pPr algn="r" defTabSz="876300">
              <a:defRPr sz="1100" smtClean="0">
                <a:latin typeface="Helvetica" panose="020B0604020202020204" pitchFamily="34" charset="0"/>
              </a:defRPr>
            </a:lvl1pPr>
          </a:lstStyle>
          <a:p>
            <a:pPr>
              <a:defRPr/>
            </a:pPr>
            <a:fld id="{EDF6375D-3224-4DCD-87D9-D43BCD3BEE8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3900488" y="0"/>
            <a:ext cx="2981325" cy="463550"/>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lvl1pPr algn="r" defTabSz="923925">
              <a:defRPr sz="1200">
                <a:latin typeface="Times New Roman" charset="0"/>
                <a:ea typeface="ＭＳ Ｐゴシック" charset="-128"/>
                <a:cs typeface="ＭＳ Ｐゴシック" charset="-128"/>
              </a:defRPr>
            </a:lvl1pPr>
          </a:lstStyle>
          <a:p>
            <a:pPr>
              <a:defRPr/>
            </a:pPr>
            <a:endParaRPr lang="en-US"/>
          </a:p>
        </p:txBody>
      </p:sp>
      <p:sp>
        <p:nvSpPr>
          <p:cNvPr id="6148" name="Rectangle 4"/>
          <p:cNvSpPr>
            <a:spLocks noGrp="1" noRot="1" noChangeAspect="1" noChangeArrowheads="1" noTextEdit="1"/>
          </p:cNvSpPr>
          <p:nvPr>
            <p:ph type="sldImg" idx="2"/>
          </p:nvPr>
        </p:nvSpPr>
        <p:spPr bwMode="auto">
          <a:xfrm>
            <a:off x="11176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17575" y="4416425"/>
            <a:ext cx="5046663" cy="4181475"/>
          </a:xfrm>
          <a:prstGeom prst="rect">
            <a:avLst/>
          </a:prstGeom>
          <a:noFill/>
          <a:ln w="9525">
            <a:noFill/>
            <a:miter lim="800000"/>
            <a:headEnd/>
            <a:tailEnd/>
          </a:ln>
        </p:spPr>
        <p:txBody>
          <a:bodyPr vert="horz" wrap="none" lIns="92436" tIns="46217" rIns="92436" bIns="462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defTabSz="923925">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3900488" y="8832850"/>
            <a:ext cx="2981325" cy="463550"/>
          </a:xfrm>
          <a:prstGeom prst="rect">
            <a:avLst/>
          </a:prstGeom>
          <a:noFill/>
          <a:ln w="9525">
            <a:noFill/>
            <a:miter lim="800000"/>
            <a:headEnd/>
            <a:tailEnd/>
          </a:ln>
        </p:spPr>
        <p:txBody>
          <a:bodyPr vert="horz" wrap="none" lIns="92436" tIns="46217" rIns="92436" bIns="46217" numCol="1" anchor="b" anchorCtr="0" compatLnSpc="1">
            <a:prstTxWarp prst="textNoShape">
              <a:avLst/>
            </a:prstTxWarp>
          </a:bodyPr>
          <a:lstStyle>
            <a:lvl1pPr algn="r" defTabSz="923925">
              <a:defRPr sz="1200" smtClean="0">
                <a:latin typeface="Times New Roman" panose="02020603050405020304" pitchFamily="18" charset="0"/>
              </a:defRPr>
            </a:lvl1pPr>
          </a:lstStyle>
          <a:p>
            <a:pPr>
              <a:defRPr/>
            </a:pPr>
            <a:fld id="{95F65B04-D962-4697-93DA-5A4817936FB3}"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 name="Group 3"/>
          <p:cNvGrpSpPr>
            <a:grpSpLocks/>
          </p:cNvGrpSpPr>
          <p:nvPr/>
        </p:nvGrpSpPr>
        <p:grpSpPr bwMode="auto">
          <a:xfrm>
            <a:off x="198438" y="2960688"/>
            <a:ext cx="8610600" cy="201612"/>
            <a:chOff x="125" y="1865"/>
            <a:chExt cx="5424" cy="127"/>
          </a:xfrm>
        </p:grpSpPr>
        <p:sp>
          <p:nvSpPr>
            <p:cNvPr id="3" name="Rectangle 4"/>
            <p:cNvSpPr>
              <a:spLocks noChangeArrowheads="1"/>
            </p:cNvSpPr>
            <p:nvPr/>
          </p:nvSpPr>
          <p:spPr bwMode="auto">
            <a:xfrm>
              <a:off x="125" y="1865"/>
              <a:ext cx="1808" cy="127"/>
            </a:xfrm>
            <a:prstGeom prst="rect">
              <a:avLst/>
            </a:prstGeom>
            <a:solidFill>
              <a:srgbClr val="24408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dirty="0">
                <a:solidFill>
                  <a:srgbClr val="002060"/>
                </a:solidFill>
              </a:endParaRPr>
            </a:p>
          </p:txBody>
        </p:sp>
        <p:sp>
          <p:nvSpPr>
            <p:cNvPr id="4" name="Rectangle 5"/>
            <p:cNvSpPr>
              <a:spLocks noChangeArrowheads="1"/>
            </p:cNvSpPr>
            <p:nvPr/>
          </p:nvSpPr>
          <p:spPr bwMode="auto">
            <a:xfrm>
              <a:off x="1933" y="1865"/>
              <a:ext cx="1808" cy="127"/>
            </a:xfrm>
            <a:prstGeom prst="rect">
              <a:avLst/>
            </a:prstGeom>
            <a:solidFill>
              <a:schemeClr val="accent3">
                <a:lumMod val="50000"/>
              </a:schemeClr>
            </a:solidFill>
            <a:ln w="9525">
              <a:noFill/>
              <a:miter lim="800000"/>
              <a:headEnd/>
              <a:tailEnd/>
            </a:ln>
          </p:spPr>
          <p:txBody>
            <a:bodyPr wrap="none" anchor="ctr"/>
            <a:lstStyle/>
            <a:p>
              <a:pPr>
                <a:defRPr/>
              </a:pPr>
              <a:endParaRPr lang="en-US"/>
            </a:p>
          </p:txBody>
        </p:sp>
        <p:sp>
          <p:nvSpPr>
            <p:cNvPr id="5" name="Rectangle 6"/>
            <p:cNvSpPr>
              <a:spLocks noChangeArrowheads="1"/>
            </p:cNvSpPr>
            <p:nvPr/>
          </p:nvSpPr>
          <p:spPr bwMode="auto">
            <a:xfrm>
              <a:off x="3741" y="1865"/>
              <a:ext cx="1808" cy="127"/>
            </a:xfrm>
            <a:prstGeom prst="rect">
              <a:avLst/>
            </a:prstGeom>
            <a:solidFill>
              <a:srgbClr val="24408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endParaRPr lang="en-US" altLang="en-US"/>
            </a:p>
          </p:txBody>
        </p:sp>
      </p:grpSp>
      <p:sp>
        <p:nvSpPr>
          <p:cNvPr id="6" name="Rectangle 2"/>
          <p:cNvSpPr txBox="1">
            <a:spLocks noChangeArrowheads="1"/>
          </p:cNvSpPr>
          <p:nvPr userDrawn="1"/>
        </p:nvSpPr>
        <p:spPr bwMode="auto">
          <a:xfrm>
            <a:off x="685800" y="1930400"/>
            <a:ext cx="7772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sq-AL" altLang="en-US" sz="4300" b="1" i="0" noProof="0" dirty="0">
                <a:solidFill>
                  <a:srgbClr val="244082"/>
                </a:solidFill>
                <a:latin typeface="+mj-lt"/>
              </a:rPr>
              <a:t>Sistemet Operative</a:t>
            </a:r>
          </a:p>
        </p:txBody>
      </p:sp>
      <p:pic>
        <p:nvPicPr>
          <p:cNvPr id="7" name="Picture 20"/>
          <p:cNvPicPr>
            <a:picLocks noChangeAspect="1"/>
          </p:cNvPicPr>
          <p:nvPr userDrawn="1"/>
        </p:nvPicPr>
        <p:blipFill>
          <a:blip r:embed="rId2"/>
          <a:stretch>
            <a:fillRect/>
          </a:stretch>
        </p:blipFill>
        <p:spPr bwMode="auto">
          <a:xfrm>
            <a:off x="3853231" y="4386273"/>
            <a:ext cx="1437535" cy="1437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21"/>
          <p:cNvSpPr txBox="1">
            <a:spLocks noChangeArrowheads="1"/>
          </p:cNvSpPr>
          <p:nvPr userDrawn="1"/>
        </p:nvSpPr>
        <p:spPr bwMode="auto">
          <a:xfrm>
            <a:off x="2495549" y="6077597"/>
            <a:ext cx="41529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dirty="0">
                <a:solidFill>
                  <a:srgbClr val="002060"/>
                </a:solidFill>
              </a:rPr>
              <a:t>UBT, 2021</a:t>
            </a:r>
            <a:endParaRPr lang="sq-AL" altLang="en-US" dirty="0">
              <a:solidFill>
                <a:srgbClr val="002060"/>
              </a:solidFill>
            </a:endParaRPr>
          </a:p>
        </p:txBody>
      </p:sp>
      <p:sp>
        <p:nvSpPr>
          <p:cNvPr id="9" name="Rectangle 2"/>
          <p:cNvSpPr txBox="1">
            <a:spLocks noChangeArrowheads="1"/>
          </p:cNvSpPr>
          <p:nvPr userDrawn="1"/>
        </p:nvSpPr>
        <p:spPr bwMode="auto">
          <a:xfrm>
            <a:off x="685800" y="3504417"/>
            <a:ext cx="77724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a:r>
              <a:rPr lang="en-US" altLang="en-US" sz="4300" b="1" i="0" noProof="0" dirty="0">
                <a:solidFill>
                  <a:srgbClr val="244082"/>
                </a:solidFill>
                <a:latin typeface="+mj-lt"/>
              </a:rPr>
              <a:t>Operating Systems</a:t>
            </a:r>
            <a:endParaRPr lang="sq-AL" altLang="en-US" sz="4300" b="1" i="0" noProof="0" dirty="0">
              <a:solidFill>
                <a:srgbClr val="244082"/>
              </a:solidFill>
              <a:latin typeface="+mj-lt"/>
            </a:endParaRPr>
          </a:p>
        </p:txBody>
      </p:sp>
    </p:spTree>
    <p:extLst>
      <p:ext uri="{BB962C8B-B14F-4D97-AF65-F5344CB8AC3E}">
        <p14:creationId xmlns:p14="http://schemas.microsoft.com/office/powerpoint/2010/main" val="116815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5.7.2021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169025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5.7.2021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898001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5.7.2021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3215321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5.7.2021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42833138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5.7.2021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8397659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5.7.2021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6724600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74320" y="2166365"/>
            <a:ext cx="8603674" cy="1739347"/>
          </a:xfrm>
        </p:spPr>
        <p:txBody>
          <a:bodyPr tIns="45720" bIns="45720" anchor="ctr">
            <a:normAutofit/>
          </a:bodyPr>
          <a:lstStyle>
            <a:lvl1pPr algn="ctr">
              <a:lnSpc>
                <a:spcPct val="80000"/>
              </a:lnSpc>
              <a:defRPr sz="4500" spc="113" baseline="0"/>
            </a:lvl1pPr>
          </a:lstStyle>
          <a:p>
            <a:r>
              <a:rPr lang="en-US" dirty="0"/>
              <a:t>Click to edit Master title style</a:t>
            </a:r>
          </a:p>
        </p:txBody>
      </p:sp>
      <p:sp>
        <p:nvSpPr>
          <p:cNvPr id="3" name="Subtitle 2"/>
          <p:cNvSpPr>
            <a:spLocks noGrp="1"/>
          </p:cNvSpPr>
          <p:nvPr>
            <p:ph type="subTitle" idx="1"/>
          </p:nvPr>
        </p:nvSpPr>
        <p:spPr>
          <a:xfrm>
            <a:off x="1143000" y="3996251"/>
            <a:ext cx="6858000" cy="1309255"/>
          </a:xfrm>
        </p:spPr>
        <p:txBody>
          <a:bodyPr>
            <a:normAutofit/>
          </a:bodyPr>
          <a:lstStyle>
            <a:lvl1pPr marL="0" indent="0" algn="ctr">
              <a:buNone/>
              <a:defRPr sz="1500"/>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dirty="0"/>
              <a:t>Click to edit Master subtitle style</a:t>
            </a:r>
          </a:p>
        </p:txBody>
      </p:sp>
      <p:sp>
        <p:nvSpPr>
          <p:cNvPr id="4" name="Date Placeholder 3"/>
          <p:cNvSpPr>
            <a:spLocks noGrp="1"/>
          </p:cNvSpPr>
          <p:nvPr>
            <p:ph type="dt" sz="half" idx="10"/>
          </p:nvPr>
        </p:nvSpPr>
        <p:spPr>
          <a:xfrm>
            <a:off x="901699" y="6422855"/>
            <a:ext cx="2250671" cy="365125"/>
          </a:xfrm>
          <a:prstGeom prst="rect">
            <a:avLst/>
          </a:prstGeom>
        </p:spPr>
        <p:txBody>
          <a:bodyPr/>
          <a:lstStyle/>
          <a:p>
            <a:fld id="{0AF0ACC3-D46A-4123-B155-E5D9FE1003BF}" type="datetimeFigureOut">
              <a:rPr lang="en-US" smtClean="0"/>
              <a:t>7/5/2021</a:t>
            </a:fld>
            <a:endParaRPr lang="en-US"/>
          </a:p>
        </p:txBody>
      </p:sp>
      <p:sp>
        <p:nvSpPr>
          <p:cNvPr id="5" name="Footer Placeholder 4"/>
          <p:cNvSpPr>
            <a:spLocks noGrp="1"/>
          </p:cNvSpPr>
          <p:nvPr>
            <p:ph type="ftr" sz="quarter" idx="11"/>
          </p:nvPr>
        </p:nvSpPr>
        <p:spPr>
          <a:xfrm>
            <a:off x="4197353" y="6422855"/>
            <a:ext cx="378333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994195" y="6422855"/>
            <a:ext cx="709698"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1209831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901699" y="6422855"/>
            <a:ext cx="2250671" cy="365125"/>
          </a:xfrm>
          <a:prstGeom prst="rect">
            <a:avLst/>
          </a:prstGeom>
        </p:spPr>
        <p:txBody>
          <a:bodyPr/>
          <a:lstStyle/>
          <a:p>
            <a:fld id="{0AF0ACC3-D46A-4123-B155-E5D9FE1003BF}" type="datetimeFigureOut">
              <a:rPr lang="en-US" smtClean="0"/>
              <a:t>7/5/2021</a:t>
            </a:fld>
            <a:endParaRPr lang="en-US"/>
          </a:p>
        </p:txBody>
      </p:sp>
      <p:sp>
        <p:nvSpPr>
          <p:cNvPr id="5" name="Footer Placeholder 4"/>
          <p:cNvSpPr>
            <a:spLocks noGrp="1"/>
          </p:cNvSpPr>
          <p:nvPr>
            <p:ph type="ftr" sz="quarter" idx="11"/>
          </p:nvPr>
        </p:nvSpPr>
        <p:spPr>
          <a:xfrm>
            <a:off x="4197353" y="6422855"/>
            <a:ext cx="378333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994195" y="6422855"/>
            <a:ext cx="709698"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2934850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5132" y="2059012"/>
            <a:ext cx="9146751"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4893" y="2208879"/>
            <a:ext cx="7886700" cy="1676400"/>
          </a:xfrm>
        </p:spPr>
        <p:txBody>
          <a:bodyPr anchor="ctr">
            <a:noAutofit/>
          </a:bodyPr>
          <a:lstStyle>
            <a:lvl1pPr algn="ctr">
              <a:lnSpc>
                <a:spcPct val="80000"/>
              </a:lnSpc>
              <a:defRPr sz="4500" b="0" spc="113"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24893" y="4010335"/>
            <a:ext cx="7886700" cy="1174639"/>
          </a:xfrm>
        </p:spPr>
        <p:txBody>
          <a:bodyPr anchor="t">
            <a:normAutofit/>
          </a:bodyPr>
          <a:lstStyle>
            <a:lvl1pPr marL="0" indent="0" algn="ctr">
              <a:buNone/>
              <a:defRPr sz="15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901699" y="6422855"/>
            <a:ext cx="2250671" cy="365125"/>
          </a:xfrm>
          <a:prstGeom prst="rect">
            <a:avLst/>
          </a:prstGeom>
        </p:spPr>
        <p:txBody>
          <a:bodyPr/>
          <a:lstStyle>
            <a:lvl1pPr>
              <a:defRPr>
                <a:solidFill>
                  <a:schemeClr val="tx2"/>
                </a:solidFill>
              </a:defRPr>
            </a:lvl1pPr>
          </a:lstStyle>
          <a:p>
            <a:fld id="{0AF0ACC3-D46A-4123-B155-E5D9FE1003BF}" type="datetimeFigureOut">
              <a:rPr lang="en-US" smtClean="0"/>
              <a:t>7/5/2021</a:t>
            </a:fld>
            <a:endParaRPr lang="en-US"/>
          </a:p>
        </p:txBody>
      </p:sp>
      <p:sp>
        <p:nvSpPr>
          <p:cNvPr id="5" name="Footer Placeholder 4"/>
          <p:cNvSpPr>
            <a:spLocks noGrp="1"/>
          </p:cNvSpPr>
          <p:nvPr>
            <p:ph type="ftr" sz="quarter" idx="11"/>
          </p:nvPr>
        </p:nvSpPr>
        <p:spPr>
          <a:xfrm>
            <a:off x="4197353" y="6422855"/>
            <a:ext cx="3783330" cy="365125"/>
          </a:xfrm>
          <a:prstGeom prst="rect">
            <a:avLst/>
          </a:prstGeom>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a:xfrm>
            <a:off x="7994195" y="6422855"/>
            <a:ext cx="709698" cy="365125"/>
          </a:xfrm>
          <a:prstGeom prst="rect">
            <a:avLst/>
          </a:prstGeom>
        </p:spPr>
        <p:txBody>
          <a:bodyPr/>
          <a:lstStyle>
            <a:lvl1pPr>
              <a:defRPr>
                <a:solidFill>
                  <a:schemeClr val="tx2"/>
                </a:solidFill>
              </a:defRPr>
            </a:lvl1pPr>
          </a:lstStyle>
          <a:p>
            <a:fld id="{B9B0F2ED-8850-4C00-AA79-D5C881F5DE5F}" type="slidenum">
              <a:rPr lang="en-US" smtClean="0"/>
              <a:t>‹#›</a:t>
            </a:fld>
            <a:endParaRPr lang="en-US"/>
          </a:p>
        </p:txBody>
      </p:sp>
    </p:spTree>
    <p:extLst>
      <p:ext uri="{BB962C8B-B14F-4D97-AF65-F5344CB8AC3E}">
        <p14:creationId xmlns:p14="http://schemas.microsoft.com/office/powerpoint/2010/main" val="3358849624"/>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04008" y="2011680"/>
            <a:ext cx="3566160" cy="42062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72793" y="2011680"/>
            <a:ext cx="3566160" cy="42062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901699" y="6422855"/>
            <a:ext cx="2250671" cy="365125"/>
          </a:xfrm>
          <a:prstGeom prst="rect">
            <a:avLst/>
          </a:prstGeom>
        </p:spPr>
        <p:txBody>
          <a:bodyPr/>
          <a:lstStyle/>
          <a:p>
            <a:fld id="{0AF0ACC3-D46A-4123-B155-E5D9FE1003BF}" type="datetimeFigureOut">
              <a:rPr lang="en-US" smtClean="0"/>
              <a:t>7/5/2021</a:t>
            </a:fld>
            <a:endParaRPr lang="en-US"/>
          </a:p>
        </p:txBody>
      </p:sp>
      <p:sp>
        <p:nvSpPr>
          <p:cNvPr id="6" name="Footer Placeholder 5"/>
          <p:cNvSpPr>
            <a:spLocks noGrp="1"/>
          </p:cNvSpPr>
          <p:nvPr>
            <p:ph type="ftr" sz="quarter" idx="11"/>
          </p:nvPr>
        </p:nvSpPr>
        <p:spPr>
          <a:xfrm>
            <a:off x="4197353" y="6422855"/>
            <a:ext cx="378333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994195" y="6422855"/>
            <a:ext cx="709698"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923520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244082"/>
                </a:solidFill>
              </a:defRPr>
            </a:lvl1pPr>
          </a:lstStyle>
          <a:p>
            <a:r>
              <a:rPr lang="en-US" dirty="0"/>
              <a:t>Click to edit Master title style</a:t>
            </a:r>
          </a:p>
        </p:txBody>
      </p:sp>
      <p:sp>
        <p:nvSpPr>
          <p:cNvPr id="3" name="Content Placeholder 2"/>
          <p:cNvSpPr>
            <a:spLocks noGrp="1"/>
          </p:cNvSpPr>
          <p:nvPr>
            <p:ph idx="1" hasCustomPrompt="1"/>
          </p:nvPr>
        </p:nvSpPr>
        <p:spPr>
          <a:xfrm>
            <a:off x="457200" y="1180730"/>
            <a:ext cx="7781925" cy="4953740"/>
          </a:xfrm>
        </p:spPr>
        <p:txBody>
          <a:bodyPr/>
          <a:lstStyle>
            <a:lvl1pPr>
              <a:defRPr>
                <a:solidFill>
                  <a:srgbClr val="244082"/>
                </a:solidFill>
                <a:latin typeface="Arial" panose="020B0604020202020204" pitchFamily="34" charset="0"/>
                <a:cs typeface="Arial" panose="020B0604020202020204" pitchFamily="34" charset="0"/>
              </a:defRPr>
            </a:lvl1pPr>
            <a:lvl2pPr>
              <a:defRPr>
                <a:solidFill>
                  <a:srgbClr val="244082"/>
                </a:solidFill>
                <a:latin typeface="Arial" panose="020B0604020202020204" pitchFamily="34" charset="0"/>
                <a:cs typeface="Arial" panose="020B0604020202020204" pitchFamily="34" charset="0"/>
              </a:defRPr>
            </a:lvl2pPr>
            <a:lvl3pPr>
              <a:defRPr>
                <a:solidFill>
                  <a:srgbClr val="244082"/>
                </a:solidFill>
                <a:latin typeface="Arial" panose="020B0604020202020204" pitchFamily="34" charset="0"/>
                <a:cs typeface="Arial" panose="020B0604020202020204" pitchFamily="34" charset="0"/>
              </a:defRPr>
            </a:lvl3pPr>
            <a:lvl4pPr>
              <a:defRPr>
                <a:solidFill>
                  <a:srgbClr val="244082"/>
                </a:solidFill>
                <a:latin typeface="Arial" panose="020B0604020202020204" pitchFamily="34" charset="0"/>
                <a:cs typeface="Arial" panose="020B0604020202020204" pitchFamily="34" charset="0"/>
              </a:defRPr>
            </a:lvl4pPr>
            <a:lvl5pPr>
              <a:defRPr>
                <a:solidFill>
                  <a:srgbClr val="244082"/>
                </a:solidFill>
                <a:latin typeface="Arial" panose="020B0604020202020204" pitchFamily="34" charset="0"/>
                <a:cs typeface="Arial" panose="020B0604020202020204" pitchFamily="34" charset="0"/>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457200" y="6356350"/>
            <a:ext cx="1859872" cy="365125"/>
          </a:xfrm>
        </p:spPr>
        <p:txBody>
          <a:bodyPr/>
          <a:lstStyle>
            <a:lvl1pPr algn="l">
              <a:defRPr sz="1200" smtClean="0">
                <a:solidFill>
                  <a:schemeClr val="tx1">
                    <a:tint val="75000"/>
                  </a:schemeClr>
                </a:solidFill>
              </a:defRPr>
            </a:lvl1pPr>
          </a:lstStyle>
          <a:p>
            <a:pPr>
              <a:defRPr/>
            </a:pPr>
            <a:fld id="{FC67EC09-C69E-41E5-A146-3FB7F7D626CC}" type="datetime1">
              <a:rPr lang="en-US" smtClean="0"/>
              <a:t>7/5/2021</a:t>
            </a:fld>
            <a:endParaRPr lang="sq-AL"/>
          </a:p>
        </p:txBody>
      </p:sp>
      <p:sp>
        <p:nvSpPr>
          <p:cNvPr id="5" name="Footer Placeholder 4"/>
          <p:cNvSpPr>
            <a:spLocks noGrp="1"/>
          </p:cNvSpPr>
          <p:nvPr>
            <p:ph type="ftr" sz="quarter" idx="11"/>
          </p:nvPr>
        </p:nvSpPr>
        <p:spPr>
          <a:xfrm>
            <a:off x="2759075" y="6356350"/>
            <a:ext cx="3625850" cy="365125"/>
          </a:xfrm>
        </p:spPr>
        <p:txBody>
          <a:bodyPr/>
          <a:lstStyle>
            <a:lvl1pPr algn="ctr">
              <a:defRPr sz="1200">
                <a:solidFill>
                  <a:schemeClr val="tx1">
                    <a:tint val="75000"/>
                  </a:schemeClr>
                </a:solidFill>
              </a:defRPr>
            </a:lvl1pPr>
          </a:lstStyle>
          <a:p>
            <a:pPr>
              <a:defRPr/>
            </a:pPr>
            <a:r>
              <a:rPr lang="sq-AL"/>
              <a:t>Sisteme Operative</a:t>
            </a:r>
            <a:endParaRPr lang="sq-AL" dirty="0"/>
          </a:p>
        </p:txBody>
      </p:sp>
      <p:sp>
        <p:nvSpPr>
          <p:cNvPr id="6" name="Slide Number Placeholder 5"/>
          <p:cNvSpPr>
            <a:spLocks noGrp="1"/>
          </p:cNvSpPr>
          <p:nvPr>
            <p:ph type="sldNum" sz="quarter" idx="12"/>
          </p:nvPr>
        </p:nvSpPr>
        <p:spPr>
          <a:xfrm>
            <a:off x="6405563" y="6356350"/>
            <a:ext cx="2338942" cy="365125"/>
          </a:xfrm>
        </p:spPr>
        <p:txBody>
          <a:bodyPr/>
          <a:lstStyle>
            <a:lvl1pPr algn="r">
              <a:defRPr sz="1200" smtClean="0">
                <a:solidFill>
                  <a:schemeClr val="tx1">
                    <a:tint val="75000"/>
                  </a:schemeClr>
                </a:solidFill>
              </a:defRPr>
            </a:lvl1pPr>
          </a:lstStyle>
          <a:p>
            <a:pPr>
              <a:defRPr/>
            </a:pPr>
            <a:fld id="{0648FB08-4681-45EF-99EA-DDD363053105}" type="slidenum">
              <a:rPr lang="sq-AL"/>
              <a:pPr>
                <a:defRPr/>
              </a:pPr>
              <a:t>‹#›</a:t>
            </a:fld>
            <a:endParaRPr lang="sq-AL" dirty="0"/>
          </a:p>
        </p:txBody>
      </p:sp>
    </p:spTree>
    <p:extLst>
      <p:ext uri="{BB962C8B-B14F-4D97-AF65-F5344CB8AC3E}">
        <p14:creationId xmlns:p14="http://schemas.microsoft.com/office/powerpoint/2010/main" val="20628701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05256" y="1913470"/>
            <a:ext cx="3566160" cy="743094"/>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05256" y="2656566"/>
            <a:ext cx="3566160" cy="35661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73423" y="1913470"/>
            <a:ext cx="3566160" cy="743094"/>
          </a:xfrm>
        </p:spPr>
        <p:txBody>
          <a:bodyPr anchor="ctr">
            <a:normAutofit/>
          </a:bodyPr>
          <a:lstStyle>
            <a:lvl1pPr marL="0" indent="0">
              <a:buNone/>
              <a:defRPr sz="1575"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73423" y="2656564"/>
            <a:ext cx="3566160" cy="35661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901699" y="6422855"/>
            <a:ext cx="2250671" cy="365125"/>
          </a:xfrm>
          <a:prstGeom prst="rect">
            <a:avLst/>
          </a:prstGeom>
        </p:spPr>
        <p:txBody>
          <a:bodyPr/>
          <a:lstStyle/>
          <a:p>
            <a:fld id="{0AF0ACC3-D46A-4123-B155-E5D9FE1003BF}" type="datetimeFigureOut">
              <a:rPr lang="en-US" smtClean="0"/>
              <a:t>7/5/2021</a:t>
            </a:fld>
            <a:endParaRPr lang="en-US"/>
          </a:p>
        </p:txBody>
      </p:sp>
      <p:sp>
        <p:nvSpPr>
          <p:cNvPr id="8" name="Footer Placeholder 7"/>
          <p:cNvSpPr>
            <a:spLocks noGrp="1"/>
          </p:cNvSpPr>
          <p:nvPr>
            <p:ph type="ftr" sz="quarter" idx="11"/>
          </p:nvPr>
        </p:nvSpPr>
        <p:spPr>
          <a:xfrm>
            <a:off x="4197353" y="6422855"/>
            <a:ext cx="378333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7994195" y="6422855"/>
            <a:ext cx="709698"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2940122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901699" y="6422855"/>
            <a:ext cx="2250671" cy="365125"/>
          </a:xfrm>
          <a:prstGeom prst="rect">
            <a:avLst/>
          </a:prstGeom>
        </p:spPr>
        <p:txBody>
          <a:bodyPr/>
          <a:lstStyle/>
          <a:p>
            <a:fld id="{0AF0ACC3-D46A-4123-B155-E5D9FE1003BF}" type="datetimeFigureOut">
              <a:rPr lang="en-US" smtClean="0"/>
              <a:t>7/5/2021</a:t>
            </a:fld>
            <a:endParaRPr lang="en-US"/>
          </a:p>
        </p:txBody>
      </p:sp>
      <p:sp>
        <p:nvSpPr>
          <p:cNvPr id="4" name="Footer Placeholder 3"/>
          <p:cNvSpPr>
            <a:spLocks noGrp="1"/>
          </p:cNvSpPr>
          <p:nvPr>
            <p:ph type="ftr" sz="quarter" idx="11"/>
          </p:nvPr>
        </p:nvSpPr>
        <p:spPr>
          <a:xfrm>
            <a:off x="4197353" y="6422855"/>
            <a:ext cx="378333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7994195" y="6422855"/>
            <a:ext cx="709698"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39743120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01699" y="6422855"/>
            <a:ext cx="2250671" cy="365125"/>
          </a:xfrm>
          <a:prstGeom prst="rect">
            <a:avLst/>
          </a:prstGeom>
        </p:spPr>
        <p:txBody>
          <a:bodyPr/>
          <a:lstStyle/>
          <a:p>
            <a:fld id="{0AF0ACC3-D46A-4123-B155-E5D9FE1003BF}" type="datetimeFigureOut">
              <a:rPr lang="en-US" smtClean="0"/>
              <a:t>7/5/2021</a:t>
            </a:fld>
            <a:endParaRPr lang="en-US"/>
          </a:p>
        </p:txBody>
      </p:sp>
      <p:sp>
        <p:nvSpPr>
          <p:cNvPr id="3" name="Footer Placeholder 2"/>
          <p:cNvSpPr>
            <a:spLocks noGrp="1"/>
          </p:cNvSpPr>
          <p:nvPr>
            <p:ph type="ftr" sz="quarter" idx="11"/>
          </p:nvPr>
        </p:nvSpPr>
        <p:spPr>
          <a:xfrm>
            <a:off x="4197353" y="6422855"/>
            <a:ext cx="378333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7994195" y="6422855"/>
            <a:ext cx="709698"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34921939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905256" y="2120054"/>
            <a:ext cx="4594860" cy="411480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841767" y="2147487"/>
            <a:ext cx="2400300" cy="3432319"/>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901699" y="6422855"/>
            <a:ext cx="2250671" cy="365125"/>
          </a:xfrm>
          <a:prstGeom prst="rect">
            <a:avLst/>
          </a:prstGeom>
        </p:spPr>
        <p:txBody>
          <a:bodyPr/>
          <a:lstStyle/>
          <a:p>
            <a:fld id="{0AF0ACC3-D46A-4123-B155-E5D9FE1003BF}" type="datetimeFigureOut">
              <a:rPr lang="en-US" smtClean="0"/>
              <a:t>7/5/2021</a:t>
            </a:fld>
            <a:endParaRPr lang="en-US"/>
          </a:p>
        </p:txBody>
      </p:sp>
      <p:sp>
        <p:nvSpPr>
          <p:cNvPr id="6" name="Footer Placeholder 5"/>
          <p:cNvSpPr>
            <a:spLocks noGrp="1"/>
          </p:cNvSpPr>
          <p:nvPr>
            <p:ph type="ftr" sz="quarter" idx="11"/>
          </p:nvPr>
        </p:nvSpPr>
        <p:spPr>
          <a:xfrm>
            <a:off x="4197353" y="6422855"/>
            <a:ext cx="378333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994195" y="6422855"/>
            <a:ext cx="709698"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17023621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960120" y="2211494"/>
            <a:ext cx="4594860" cy="3931920"/>
          </a:xfrm>
          <a:solidFill>
            <a:schemeClr val="tx2">
              <a:lumMod val="60000"/>
              <a:lumOff val="40000"/>
            </a:schemeClr>
          </a:solidFill>
        </p:spPr>
        <p:txBody>
          <a:bodyPr tIns="365760" anchor="t"/>
          <a:lstStyle>
            <a:lvl1pPr marL="0" indent="0" algn="ctr">
              <a:buNone/>
              <a:defRPr sz="2400">
                <a:solidFill>
                  <a:schemeClr val="tx1">
                    <a:lumMod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5843016" y="2150621"/>
            <a:ext cx="2400300" cy="3429000"/>
          </a:xfrm>
        </p:spPr>
        <p:txBody>
          <a:bodyPr>
            <a:normAutofit/>
          </a:bodyPr>
          <a:lstStyle>
            <a:lvl1pPr marL="0" indent="0">
              <a:lnSpc>
                <a:spcPct val="95000"/>
              </a:lnSpc>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901699" y="6422855"/>
            <a:ext cx="2250671" cy="365125"/>
          </a:xfrm>
          <a:prstGeom prst="rect">
            <a:avLst/>
          </a:prstGeom>
        </p:spPr>
        <p:txBody>
          <a:bodyPr/>
          <a:lstStyle/>
          <a:p>
            <a:fld id="{0AF0ACC3-D46A-4123-B155-E5D9FE1003BF}" type="datetimeFigureOut">
              <a:rPr lang="en-US" smtClean="0"/>
              <a:t>7/5/2021</a:t>
            </a:fld>
            <a:endParaRPr lang="en-US"/>
          </a:p>
        </p:txBody>
      </p:sp>
      <p:sp>
        <p:nvSpPr>
          <p:cNvPr id="6" name="Footer Placeholder 5"/>
          <p:cNvSpPr>
            <a:spLocks noGrp="1"/>
          </p:cNvSpPr>
          <p:nvPr>
            <p:ph type="ftr" sz="quarter" idx="11"/>
          </p:nvPr>
        </p:nvSpPr>
        <p:spPr>
          <a:xfrm>
            <a:off x="4197353" y="6422855"/>
            <a:ext cx="378333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7994195" y="6422855"/>
            <a:ext cx="709698"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22938768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01699" y="6422855"/>
            <a:ext cx="2250671" cy="365125"/>
          </a:xfrm>
          <a:prstGeom prst="rect">
            <a:avLst/>
          </a:prstGeom>
        </p:spPr>
        <p:txBody>
          <a:bodyPr/>
          <a:lstStyle/>
          <a:p>
            <a:fld id="{0AF0ACC3-D46A-4123-B155-E5D9FE1003BF}" type="datetimeFigureOut">
              <a:rPr lang="en-US" smtClean="0"/>
              <a:t>7/5/2021</a:t>
            </a:fld>
            <a:endParaRPr lang="en-US"/>
          </a:p>
        </p:txBody>
      </p:sp>
      <p:sp>
        <p:nvSpPr>
          <p:cNvPr id="5" name="Footer Placeholder 4"/>
          <p:cNvSpPr>
            <a:spLocks noGrp="1"/>
          </p:cNvSpPr>
          <p:nvPr>
            <p:ph type="ftr" sz="quarter" idx="11"/>
          </p:nvPr>
        </p:nvSpPr>
        <p:spPr>
          <a:xfrm>
            <a:off x="4197353" y="6422855"/>
            <a:ext cx="378333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7994195" y="6422855"/>
            <a:ext cx="709698"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32654198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6764484" y="0"/>
            <a:ext cx="20574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870468" y="274638"/>
            <a:ext cx="180178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4638"/>
            <a:ext cx="5979968"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28650" y="6422855"/>
            <a:ext cx="2057397" cy="365125"/>
          </a:xfrm>
          <a:prstGeom prst="rect">
            <a:avLst/>
          </a:prstGeom>
        </p:spPr>
        <p:txBody>
          <a:bodyPr/>
          <a:lstStyle/>
          <a:p>
            <a:fld id="{0AF0ACC3-D46A-4123-B155-E5D9FE1003BF}" type="datetimeFigureOut">
              <a:rPr lang="en-US" smtClean="0"/>
              <a:t>7/5/2021</a:t>
            </a:fld>
            <a:endParaRPr lang="en-US"/>
          </a:p>
        </p:txBody>
      </p:sp>
      <p:sp>
        <p:nvSpPr>
          <p:cNvPr id="5" name="Footer Placeholder 4"/>
          <p:cNvSpPr>
            <a:spLocks noGrp="1"/>
          </p:cNvSpPr>
          <p:nvPr>
            <p:ph type="ftr" sz="quarter" idx="11"/>
          </p:nvPr>
        </p:nvSpPr>
        <p:spPr>
          <a:xfrm>
            <a:off x="2832102" y="6422855"/>
            <a:ext cx="3209752"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054787" y="6422855"/>
            <a:ext cx="659819" cy="365125"/>
          </a:xfrm>
          <a:prstGeom prst="rect">
            <a:avLst/>
          </a:prstGeom>
        </p:spPr>
        <p:txBody>
          <a:bodyPr/>
          <a:lstStyle/>
          <a:p>
            <a:fld id="{B9B0F2ED-8850-4C00-AA79-D5C881F5DE5F}" type="slidenum">
              <a:rPr lang="en-US" smtClean="0"/>
              <a:t>‹#›</a:t>
            </a:fld>
            <a:endParaRPr lang="en-US"/>
          </a:p>
        </p:txBody>
      </p:sp>
    </p:spTree>
    <p:extLst>
      <p:ext uri="{BB962C8B-B14F-4D97-AF65-F5344CB8AC3E}">
        <p14:creationId xmlns:p14="http://schemas.microsoft.com/office/powerpoint/2010/main" val="598442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7200" y="1075954"/>
            <a:ext cx="4387850" cy="5058516"/>
          </a:xfrm>
        </p:spPr>
        <p:txBody>
          <a:bodyPr/>
          <a:lstStyle>
            <a:lvl1pPr>
              <a:defRPr sz="2800">
                <a:solidFill>
                  <a:srgbClr val="244082"/>
                </a:solidFill>
                <a:latin typeface="Arial" panose="020B0604020202020204" pitchFamily="34" charset="0"/>
                <a:cs typeface="Arial" panose="020B0604020202020204" pitchFamily="34" charset="0"/>
              </a:defRPr>
            </a:lvl1pPr>
            <a:lvl2pPr>
              <a:defRPr sz="2400">
                <a:solidFill>
                  <a:srgbClr val="244082"/>
                </a:solidFill>
                <a:latin typeface="Arial" panose="020B0604020202020204" pitchFamily="34" charset="0"/>
                <a:cs typeface="Arial" panose="020B0604020202020204" pitchFamily="34" charset="0"/>
              </a:defRPr>
            </a:lvl2pPr>
            <a:lvl3pPr>
              <a:defRPr sz="2000">
                <a:solidFill>
                  <a:srgbClr val="244082"/>
                </a:solidFill>
                <a:latin typeface="Arial" panose="020B0604020202020204" pitchFamily="34" charset="0"/>
                <a:cs typeface="Arial" panose="020B0604020202020204" pitchFamily="34" charset="0"/>
              </a:defRPr>
            </a:lvl3pPr>
            <a:lvl4pPr>
              <a:defRPr sz="1800">
                <a:solidFill>
                  <a:srgbClr val="244082"/>
                </a:solidFill>
                <a:latin typeface="Arial" panose="020B0604020202020204" pitchFamily="34" charset="0"/>
                <a:cs typeface="Arial" panose="020B0604020202020204" pitchFamily="34" charset="0"/>
              </a:defRPr>
            </a:lvl4pPr>
            <a:lvl5pPr>
              <a:defRPr sz="1800">
                <a:solidFill>
                  <a:srgbClr val="244082"/>
                </a:solidFill>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997450" y="1075954"/>
            <a:ext cx="4038600" cy="5058516"/>
          </a:xfrm>
        </p:spPr>
        <p:txBody>
          <a:bodyPr/>
          <a:lstStyle>
            <a:lvl1pPr>
              <a:defRPr sz="2800">
                <a:solidFill>
                  <a:srgbClr val="244082"/>
                </a:solidFill>
                <a:latin typeface="Arial" panose="020B0604020202020204" pitchFamily="34" charset="0"/>
                <a:cs typeface="Arial" panose="020B0604020202020204" pitchFamily="34" charset="0"/>
              </a:defRPr>
            </a:lvl1pPr>
            <a:lvl2pPr>
              <a:defRPr sz="2400">
                <a:solidFill>
                  <a:srgbClr val="244082"/>
                </a:solidFill>
                <a:latin typeface="Arial" panose="020B0604020202020204" pitchFamily="34" charset="0"/>
                <a:cs typeface="Arial" panose="020B0604020202020204" pitchFamily="34" charset="0"/>
              </a:defRPr>
            </a:lvl2pPr>
            <a:lvl3pPr>
              <a:defRPr sz="2000">
                <a:solidFill>
                  <a:srgbClr val="244082"/>
                </a:solidFill>
                <a:latin typeface="Arial" panose="020B0604020202020204" pitchFamily="34" charset="0"/>
                <a:cs typeface="Arial" panose="020B0604020202020204" pitchFamily="34" charset="0"/>
              </a:defRPr>
            </a:lvl3pPr>
            <a:lvl4pPr>
              <a:defRPr sz="1800">
                <a:solidFill>
                  <a:srgbClr val="244082"/>
                </a:solidFill>
                <a:latin typeface="Arial" panose="020B0604020202020204" pitchFamily="34" charset="0"/>
                <a:cs typeface="Arial" panose="020B0604020202020204" pitchFamily="34" charset="0"/>
              </a:defRPr>
            </a:lvl4pPr>
            <a:lvl5pPr>
              <a:defRPr sz="1800">
                <a:solidFill>
                  <a:srgbClr val="244082"/>
                </a:solidFill>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3"/>
          <p:cNvSpPr>
            <a:spLocks noGrp="1"/>
          </p:cNvSpPr>
          <p:nvPr>
            <p:ph type="dt" sz="half" idx="10"/>
          </p:nvPr>
        </p:nvSpPr>
        <p:spPr>
          <a:xfrm>
            <a:off x="457200" y="6356349"/>
            <a:ext cx="1975282" cy="365125"/>
          </a:xfrm>
        </p:spPr>
        <p:txBody>
          <a:bodyPr/>
          <a:lstStyle>
            <a:lvl1pPr algn="l">
              <a:defRPr sz="1200" smtClean="0">
                <a:solidFill>
                  <a:schemeClr val="tx1">
                    <a:tint val="75000"/>
                  </a:schemeClr>
                </a:solidFill>
              </a:defRPr>
            </a:lvl1pPr>
          </a:lstStyle>
          <a:p>
            <a:pPr>
              <a:defRPr/>
            </a:pPr>
            <a:fld id="{9AECB071-ACDB-4E54-B0F6-1A68B75078EF}" type="datetime1">
              <a:rPr lang="en-US" smtClean="0"/>
              <a:t>7/5/2021</a:t>
            </a:fld>
            <a:endParaRPr lang="sq-AL" dirty="0"/>
          </a:p>
        </p:txBody>
      </p:sp>
      <p:sp>
        <p:nvSpPr>
          <p:cNvPr id="6" name="Footer Placeholder 4"/>
          <p:cNvSpPr>
            <a:spLocks noGrp="1"/>
          </p:cNvSpPr>
          <p:nvPr>
            <p:ph type="ftr" sz="quarter" idx="11"/>
          </p:nvPr>
        </p:nvSpPr>
        <p:spPr>
          <a:xfrm>
            <a:off x="2759075" y="6356349"/>
            <a:ext cx="3625850" cy="365125"/>
          </a:xfrm>
        </p:spPr>
        <p:txBody>
          <a:bodyPr/>
          <a:lstStyle>
            <a:lvl1pPr algn="ctr">
              <a:defRPr sz="1200">
                <a:solidFill>
                  <a:schemeClr val="tx1">
                    <a:tint val="75000"/>
                  </a:schemeClr>
                </a:solidFill>
              </a:defRPr>
            </a:lvl1pPr>
          </a:lstStyle>
          <a:p>
            <a:pPr>
              <a:defRPr/>
            </a:pPr>
            <a:r>
              <a:rPr lang="sq-AL"/>
              <a:t>Sisteme Operative</a:t>
            </a:r>
            <a:endParaRPr lang="sq-AL" dirty="0"/>
          </a:p>
        </p:txBody>
      </p:sp>
      <p:sp>
        <p:nvSpPr>
          <p:cNvPr id="7" name="Slide Number Placeholder 5"/>
          <p:cNvSpPr>
            <a:spLocks noGrp="1"/>
          </p:cNvSpPr>
          <p:nvPr>
            <p:ph type="sldNum" sz="quarter" idx="12"/>
          </p:nvPr>
        </p:nvSpPr>
        <p:spPr>
          <a:xfrm>
            <a:off x="7202488" y="6356350"/>
            <a:ext cx="1833562" cy="365125"/>
          </a:xfrm>
        </p:spPr>
        <p:txBody>
          <a:bodyPr/>
          <a:lstStyle>
            <a:lvl1pPr algn="r">
              <a:defRPr sz="1200" smtClean="0">
                <a:solidFill>
                  <a:schemeClr val="tx1">
                    <a:tint val="75000"/>
                  </a:schemeClr>
                </a:solidFill>
              </a:defRPr>
            </a:lvl1pPr>
          </a:lstStyle>
          <a:p>
            <a:pPr>
              <a:defRPr/>
            </a:pPr>
            <a:fld id="{0648FB08-4681-45EF-99EA-DDD363053105}" type="slidenum">
              <a:rPr lang="sq-AL"/>
              <a:pPr>
                <a:defRPr/>
              </a:pPr>
              <a:t>‹#›</a:t>
            </a:fld>
            <a:endParaRPr lang="sq-AL" dirty="0"/>
          </a:p>
        </p:txBody>
      </p:sp>
    </p:spTree>
    <p:extLst>
      <p:ext uri="{BB962C8B-B14F-4D97-AF65-F5344CB8AC3E}">
        <p14:creationId xmlns:p14="http://schemas.microsoft.com/office/powerpoint/2010/main" val="2206845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8621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5.7.2021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35855226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5.7.2021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1530531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5.7.2021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22275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5.7.2021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3967033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95650" y="1307592"/>
            <a:ext cx="7724223" cy="4910328"/>
          </a:xfrm>
        </p:spPr>
        <p:txBody>
          <a:bodyPr/>
          <a:lstStyle>
            <a:lvl1pPr marL="342900" indent="-342900">
              <a:buFont typeface="Wingdings" panose="05000000000000000000" pitchFamily="2" charset="2"/>
              <a:buChar char="Ø"/>
              <a:defRPr/>
            </a:lvl1pPr>
            <a:lvl2pPr marL="308610" indent="-137160">
              <a:buFont typeface="Wingdings" panose="05000000000000000000" pitchFamily="2" charset="2"/>
              <a:buChar char="Ø"/>
              <a:defRPr/>
            </a:lvl2pPr>
            <a:lvl3pPr marL="480060" indent="-137160">
              <a:buFont typeface="Wingdings" panose="05000000000000000000" pitchFamily="2" charset="2"/>
              <a:buChar char="Ø"/>
              <a:defRPr/>
            </a:lvl3pPr>
            <a:lvl4pPr marL="651510" indent="-137160">
              <a:buFont typeface="Wingdings" panose="05000000000000000000" pitchFamily="2" charset="2"/>
              <a:buChar char="Ø"/>
              <a:defRPr/>
            </a:lvl4pPr>
            <a:lvl5pPr marL="822960" indent="-137160">
              <a:buFont typeface="Wingdings" panose="05000000000000000000" pitchFamily="2" charset="2"/>
              <a:buChar char="Ø"/>
              <a:defRPr/>
            </a:lvl5pPr>
          </a:lstStyle>
          <a:p>
            <a:pPr lvl="0"/>
            <a:r>
              <a:rPr lang="sq-AL" noProof="0" dirty="0" err="1"/>
              <a:t>Click</a:t>
            </a:r>
            <a:r>
              <a:rPr lang="sq-AL" noProof="0" dirty="0"/>
              <a:t> to </a:t>
            </a:r>
            <a:r>
              <a:rPr lang="sq-AL" noProof="0" dirty="0" err="1"/>
              <a:t>edit</a:t>
            </a:r>
            <a:r>
              <a:rPr lang="sq-AL" noProof="0" dirty="0"/>
              <a:t> </a:t>
            </a:r>
            <a:r>
              <a:rPr lang="sq-AL" noProof="0" dirty="0" err="1"/>
              <a:t>Master</a:t>
            </a:r>
            <a:r>
              <a:rPr lang="sq-AL" noProof="0" dirty="0"/>
              <a:t> </a:t>
            </a:r>
            <a:r>
              <a:rPr lang="sq-AL" noProof="0" dirty="0" err="1"/>
              <a:t>text</a:t>
            </a:r>
            <a:r>
              <a:rPr lang="sq-AL" noProof="0" dirty="0"/>
              <a:t> </a:t>
            </a:r>
            <a:r>
              <a:rPr lang="sq-AL" noProof="0" dirty="0" err="1"/>
              <a:t>styles</a:t>
            </a:r>
            <a:endParaRPr lang="sq-AL" noProof="0" dirty="0"/>
          </a:p>
          <a:p>
            <a:pPr lvl="1"/>
            <a:r>
              <a:rPr lang="sq-AL" noProof="0" dirty="0" err="1"/>
              <a:t>Second</a:t>
            </a:r>
            <a:r>
              <a:rPr lang="sq-AL" noProof="0" dirty="0"/>
              <a:t> </a:t>
            </a:r>
            <a:r>
              <a:rPr lang="sq-AL" noProof="0" dirty="0" err="1"/>
              <a:t>level</a:t>
            </a:r>
            <a:endParaRPr lang="sq-AL" noProof="0" dirty="0"/>
          </a:p>
          <a:p>
            <a:pPr lvl="2"/>
            <a:r>
              <a:rPr lang="sq-AL" noProof="0" dirty="0" err="1"/>
              <a:t>Third</a:t>
            </a:r>
            <a:r>
              <a:rPr lang="sq-AL" noProof="0" dirty="0"/>
              <a:t> </a:t>
            </a:r>
            <a:r>
              <a:rPr lang="sq-AL" noProof="0" dirty="0" err="1"/>
              <a:t>level</a:t>
            </a:r>
            <a:endParaRPr lang="sq-AL" noProof="0" dirty="0"/>
          </a:p>
          <a:p>
            <a:pPr lvl="3"/>
            <a:r>
              <a:rPr lang="sq-AL" noProof="0" dirty="0" err="1"/>
              <a:t>Fourth</a:t>
            </a:r>
            <a:r>
              <a:rPr lang="sq-AL" noProof="0" dirty="0"/>
              <a:t> </a:t>
            </a:r>
            <a:r>
              <a:rPr lang="sq-AL" noProof="0" dirty="0" err="1"/>
              <a:t>level</a:t>
            </a:r>
            <a:endParaRPr lang="sq-AL" noProof="0" dirty="0"/>
          </a:p>
          <a:p>
            <a:pPr lvl="4"/>
            <a:r>
              <a:rPr lang="sq-AL" noProof="0" dirty="0" err="1"/>
              <a:t>Fifth</a:t>
            </a:r>
            <a:r>
              <a:rPr lang="sq-AL" noProof="0" dirty="0"/>
              <a:t> </a:t>
            </a:r>
            <a:r>
              <a:rPr lang="sq-AL" noProof="0" dirty="0" err="1"/>
              <a:t>level</a:t>
            </a:r>
            <a:endParaRPr lang="sq-AL" noProof="0" dirty="0"/>
          </a:p>
        </p:txBody>
      </p:sp>
      <p:sp>
        <p:nvSpPr>
          <p:cNvPr id="4" name="Date Placeholder 3"/>
          <p:cNvSpPr>
            <a:spLocks noGrp="1"/>
          </p:cNvSpPr>
          <p:nvPr>
            <p:ph type="dt" sz="half" idx="10"/>
          </p:nvPr>
        </p:nvSpPr>
        <p:spPr>
          <a:xfrm>
            <a:off x="395649" y="6422854"/>
            <a:ext cx="1388873" cy="365125"/>
          </a:xfrm>
          <a:prstGeom prst="rect">
            <a:avLst/>
          </a:prstGeom>
        </p:spPr>
        <p:txBody>
          <a:bodyPr/>
          <a:lstStyle>
            <a:lvl1pPr>
              <a:defRPr sz="1200"/>
            </a:lvl1pPr>
          </a:lstStyle>
          <a:p>
            <a:fld id="{EFE14247-6844-4469-836C-79FADF16E2FE}" type="datetime1">
              <a:rPr lang="sq-AL" smtClean="0"/>
              <a:pPr/>
              <a:t>5.7.2021</a:t>
            </a:fld>
            <a:endParaRPr lang="en-US" dirty="0"/>
          </a:p>
        </p:txBody>
      </p:sp>
      <p:sp>
        <p:nvSpPr>
          <p:cNvPr id="5" name="Footer Placeholder 4"/>
          <p:cNvSpPr>
            <a:spLocks noGrp="1"/>
          </p:cNvSpPr>
          <p:nvPr>
            <p:ph type="ftr" sz="quarter" idx="11"/>
          </p:nvPr>
        </p:nvSpPr>
        <p:spPr>
          <a:xfrm>
            <a:off x="2426284" y="6422853"/>
            <a:ext cx="3783330" cy="365125"/>
          </a:xfrm>
          <a:prstGeom prst="rect">
            <a:avLst/>
          </a:prstGeom>
        </p:spPr>
        <p:txBody>
          <a:bodyPr/>
          <a:lstStyle>
            <a:lvl1pPr>
              <a:defRPr sz="1350"/>
            </a:lvl1pPr>
          </a:lstStyle>
          <a:p>
            <a:r>
              <a:rPr lang="en-US" dirty="0" err="1"/>
              <a:t>Sisteme</a:t>
            </a:r>
            <a:r>
              <a:rPr lang="en-US" dirty="0"/>
              <a:t> Operative</a:t>
            </a:r>
          </a:p>
        </p:txBody>
      </p:sp>
      <p:sp>
        <p:nvSpPr>
          <p:cNvPr id="6" name="Slide Number Placeholder 5"/>
          <p:cNvSpPr>
            <a:spLocks noGrp="1"/>
          </p:cNvSpPr>
          <p:nvPr>
            <p:ph type="sldNum" sz="quarter" idx="12"/>
          </p:nvPr>
        </p:nvSpPr>
        <p:spPr>
          <a:xfrm>
            <a:off x="7410175" y="6422852"/>
            <a:ext cx="709698" cy="365125"/>
          </a:xfrm>
          <a:prstGeom prst="rect">
            <a:avLst/>
          </a:prstGeom>
        </p:spPr>
        <p:txBody>
          <a:bodyPr/>
          <a:lstStyle/>
          <a:p>
            <a:r>
              <a:rPr lang="en-US" dirty="0"/>
              <a:t> </a:t>
            </a:r>
            <a:fld id="{B9B0F2ED-8850-4C00-AA79-D5C881F5DE5F}" type="slidenum">
              <a:rPr lang="en-US" sz="1200" smtClean="0"/>
              <a:pPr/>
              <a:t>‹#›</a:t>
            </a:fld>
            <a:r>
              <a:rPr lang="en-US" sz="1200" dirty="0"/>
              <a:t>/12</a:t>
            </a:r>
          </a:p>
        </p:txBody>
      </p:sp>
      <p:sp>
        <p:nvSpPr>
          <p:cNvPr id="7" name="TextBox 6"/>
          <p:cNvSpPr txBox="1"/>
          <p:nvPr userDrawn="1"/>
        </p:nvSpPr>
        <p:spPr>
          <a:xfrm>
            <a:off x="3106675" y="612648"/>
            <a:ext cx="184731" cy="369332"/>
          </a:xfrm>
          <a:prstGeom prst="rect">
            <a:avLst/>
          </a:prstGeom>
          <a:noFill/>
        </p:spPr>
        <p:txBody>
          <a:bodyPr wrap="none" rtlCol="0">
            <a:spAutoFit/>
          </a:bodyPr>
          <a:lstStyle/>
          <a:p>
            <a:endParaRPr lang="sq-AL" dirty="0"/>
          </a:p>
        </p:txBody>
      </p:sp>
      <p:sp>
        <p:nvSpPr>
          <p:cNvPr id="8" name="TextBox 7"/>
          <p:cNvSpPr txBox="1"/>
          <p:nvPr userDrawn="1"/>
        </p:nvSpPr>
        <p:spPr>
          <a:xfrm>
            <a:off x="395649" y="140850"/>
            <a:ext cx="7724224" cy="600164"/>
          </a:xfrm>
          <a:prstGeom prst="rect">
            <a:avLst/>
          </a:prstGeom>
          <a:noFill/>
        </p:spPr>
        <p:txBody>
          <a:bodyPr wrap="square" rtlCol="0">
            <a:spAutoFit/>
          </a:bodyPr>
          <a:lstStyle/>
          <a:p>
            <a:r>
              <a:rPr lang="en-US" sz="3300" noProof="0" dirty="0" err="1"/>
              <a:t>Prezantimi</a:t>
            </a:r>
            <a:r>
              <a:rPr lang="en-US" sz="3300" noProof="0" dirty="0"/>
              <a:t> </a:t>
            </a:r>
            <a:r>
              <a:rPr lang="en-US" sz="3300" noProof="0" dirty="0" err="1"/>
              <a:t>i</a:t>
            </a:r>
            <a:r>
              <a:rPr lang="en-US" sz="3300" noProof="0" dirty="0"/>
              <a:t> </a:t>
            </a:r>
            <a:r>
              <a:rPr lang="en-US" sz="3300" noProof="0" dirty="0" err="1"/>
              <a:t>Planprogramit</a:t>
            </a:r>
            <a:endParaRPr lang="sq-AL" sz="3300" noProof="0" dirty="0"/>
          </a:p>
        </p:txBody>
      </p:sp>
    </p:spTree>
    <p:extLst>
      <p:ext uri="{BB962C8B-B14F-4D97-AF65-F5344CB8AC3E}">
        <p14:creationId xmlns:p14="http://schemas.microsoft.com/office/powerpoint/2010/main" val="225341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3.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7813"/>
            <a:ext cx="77819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sq-AL" altLang="en-US" noProof="0" dirty="0" err="1"/>
              <a:t>Click</a:t>
            </a:r>
            <a:r>
              <a:rPr lang="sq-AL" altLang="en-US" noProof="0" dirty="0"/>
              <a:t> to </a:t>
            </a:r>
            <a:r>
              <a:rPr lang="sq-AL" altLang="en-US" noProof="0" dirty="0" err="1"/>
              <a:t>edit</a:t>
            </a:r>
            <a:r>
              <a:rPr lang="sq-AL" altLang="en-US" noProof="0" dirty="0"/>
              <a:t> </a:t>
            </a:r>
            <a:r>
              <a:rPr lang="sq-AL" altLang="en-US" noProof="0" dirty="0" err="1"/>
              <a:t>Master</a:t>
            </a:r>
            <a:r>
              <a:rPr lang="sq-AL" altLang="en-US" noProof="0" dirty="0"/>
              <a:t> </a:t>
            </a:r>
            <a:r>
              <a:rPr lang="sq-AL" altLang="en-US" noProof="0" dirty="0" err="1"/>
              <a:t>title</a:t>
            </a:r>
            <a:r>
              <a:rPr lang="sq-AL" altLang="en-US" noProof="0" dirty="0"/>
              <a:t> </a:t>
            </a:r>
            <a:r>
              <a:rPr lang="sq-AL" altLang="en-US" noProof="0" dirty="0" err="1"/>
              <a:t>style</a:t>
            </a:r>
            <a:endParaRPr lang="sq-AL" altLang="en-US" noProof="0" dirty="0"/>
          </a:p>
        </p:txBody>
      </p:sp>
      <p:sp>
        <p:nvSpPr>
          <p:cNvPr id="1027" name="Rectangle 4"/>
          <p:cNvSpPr>
            <a:spLocks noGrp="1" noChangeArrowheads="1"/>
          </p:cNvSpPr>
          <p:nvPr>
            <p:ph type="body" idx="1"/>
          </p:nvPr>
        </p:nvSpPr>
        <p:spPr bwMode="auto">
          <a:xfrm>
            <a:off x="457200" y="1131888"/>
            <a:ext cx="7781925" cy="50558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sq-AL" altLang="en-US" noProof="0" dirty="0" err="1"/>
              <a:t>Click</a:t>
            </a:r>
            <a:r>
              <a:rPr lang="sq-AL" altLang="en-US" noProof="0" dirty="0"/>
              <a:t> to </a:t>
            </a:r>
            <a:r>
              <a:rPr lang="sq-AL" altLang="en-US" noProof="0" dirty="0" err="1"/>
              <a:t>edit</a:t>
            </a:r>
            <a:r>
              <a:rPr lang="sq-AL" altLang="en-US" noProof="0" dirty="0"/>
              <a:t> </a:t>
            </a:r>
            <a:r>
              <a:rPr lang="sq-AL" altLang="en-US" noProof="0" dirty="0" err="1"/>
              <a:t>Master</a:t>
            </a:r>
            <a:r>
              <a:rPr lang="sq-AL" altLang="en-US" noProof="0" dirty="0"/>
              <a:t> </a:t>
            </a:r>
            <a:r>
              <a:rPr lang="sq-AL" altLang="en-US" noProof="0" dirty="0" err="1"/>
              <a:t>text</a:t>
            </a:r>
            <a:r>
              <a:rPr lang="sq-AL" altLang="en-US" noProof="0" dirty="0"/>
              <a:t> </a:t>
            </a:r>
            <a:r>
              <a:rPr lang="sq-AL" altLang="en-US" noProof="0" dirty="0" err="1"/>
              <a:t>styles</a:t>
            </a:r>
            <a:endParaRPr lang="sq-AL" altLang="en-US" noProof="0" dirty="0"/>
          </a:p>
          <a:p>
            <a:pPr lvl="1"/>
            <a:r>
              <a:rPr lang="sq-AL" altLang="en-US" noProof="0" dirty="0" err="1"/>
              <a:t>Second</a:t>
            </a:r>
            <a:r>
              <a:rPr lang="sq-AL" altLang="en-US" noProof="0" dirty="0"/>
              <a:t> </a:t>
            </a:r>
            <a:r>
              <a:rPr lang="sq-AL" altLang="en-US" noProof="0" dirty="0" err="1"/>
              <a:t>level</a:t>
            </a:r>
            <a:endParaRPr lang="sq-AL" altLang="en-US" noProof="0" dirty="0"/>
          </a:p>
          <a:p>
            <a:pPr lvl="2"/>
            <a:r>
              <a:rPr lang="sq-AL" altLang="en-US" noProof="0" dirty="0" err="1"/>
              <a:t>Third</a:t>
            </a:r>
            <a:r>
              <a:rPr lang="sq-AL" altLang="en-US" noProof="0" dirty="0"/>
              <a:t> </a:t>
            </a:r>
            <a:r>
              <a:rPr lang="sq-AL" altLang="en-US" noProof="0" dirty="0" err="1"/>
              <a:t>level</a:t>
            </a:r>
            <a:endParaRPr lang="sq-AL" altLang="en-US" noProof="0" dirty="0"/>
          </a:p>
          <a:p>
            <a:pPr lvl="3"/>
            <a:r>
              <a:rPr lang="sq-AL" altLang="en-US" noProof="0" dirty="0" err="1"/>
              <a:t>Fourth</a:t>
            </a:r>
            <a:r>
              <a:rPr lang="sq-AL" altLang="en-US" noProof="0" dirty="0"/>
              <a:t> </a:t>
            </a:r>
            <a:r>
              <a:rPr lang="sq-AL" altLang="en-US" noProof="0" dirty="0" err="1"/>
              <a:t>level</a:t>
            </a:r>
            <a:endParaRPr lang="sq-AL" altLang="en-US" noProof="0" dirty="0"/>
          </a:p>
          <a:p>
            <a:pPr lvl="4"/>
            <a:r>
              <a:rPr lang="sq-AL" altLang="en-US" noProof="0" dirty="0" err="1"/>
              <a:t>Fifth</a:t>
            </a:r>
            <a:r>
              <a:rPr lang="sq-AL" altLang="en-US" noProof="0" dirty="0"/>
              <a:t> </a:t>
            </a:r>
            <a:r>
              <a:rPr lang="sq-AL" altLang="en-US" noProof="0" dirty="0" err="1"/>
              <a:t>level</a:t>
            </a:r>
            <a:endParaRPr lang="sq-AL" altLang="en-US" noProof="0" dirty="0"/>
          </a:p>
        </p:txBody>
      </p:sp>
      <p:sp>
        <p:nvSpPr>
          <p:cNvPr id="1028" name="Rectangle 5"/>
          <p:cNvSpPr>
            <a:spLocks noChangeArrowheads="1"/>
          </p:cNvSpPr>
          <p:nvPr/>
        </p:nvSpPr>
        <p:spPr bwMode="auto">
          <a:xfrm>
            <a:off x="0" y="0"/>
            <a:ext cx="228600" cy="2286000"/>
          </a:xfrm>
          <a:prstGeom prst="rect">
            <a:avLst/>
          </a:prstGeom>
          <a:solidFill>
            <a:srgbClr val="244082"/>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sp>
        <p:nvSpPr>
          <p:cNvPr id="1029" name="Line 6"/>
          <p:cNvSpPr>
            <a:spLocks noChangeShapeType="1"/>
          </p:cNvSpPr>
          <p:nvPr/>
        </p:nvSpPr>
        <p:spPr bwMode="auto">
          <a:xfrm flipV="1">
            <a:off x="457200" y="854075"/>
            <a:ext cx="7781925" cy="6350"/>
          </a:xfrm>
          <a:prstGeom prst="line">
            <a:avLst/>
          </a:prstGeom>
          <a:noFill/>
          <a:ln w="19050">
            <a:solidFill>
              <a:srgbClr val="24408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p:cNvSpPr>
            <a:spLocks noChangeArrowheads="1"/>
          </p:cNvSpPr>
          <p:nvPr/>
        </p:nvSpPr>
        <p:spPr bwMode="auto">
          <a:xfrm>
            <a:off x="0" y="2286000"/>
            <a:ext cx="228600" cy="2286000"/>
          </a:xfrm>
          <a:prstGeom prst="rect">
            <a:avLst/>
          </a:prstGeom>
          <a:solidFill>
            <a:schemeClr val="bg1">
              <a:lumMod val="75000"/>
            </a:schemeClr>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2" name="Rectangle 8"/>
          <p:cNvSpPr>
            <a:spLocks noChangeArrowheads="1"/>
          </p:cNvSpPr>
          <p:nvPr/>
        </p:nvSpPr>
        <p:spPr bwMode="auto">
          <a:xfrm>
            <a:off x="0" y="4572000"/>
            <a:ext cx="228600" cy="2286000"/>
          </a:xfrm>
          <a:prstGeom prst="rect">
            <a:avLst/>
          </a:prstGeom>
          <a:solidFill>
            <a:srgbClr val="244082"/>
          </a:solidFill>
          <a:ln>
            <a:noFill/>
          </a:ln>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1" hangingPunct="1"/>
            <a:endParaRPr lang="en-US" altLang="en-US" sz="2400">
              <a:latin typeface="Times New Roman" panose="02020603050405020304" pitchFamily="18" charset="0"/>
            </a:endParaRPr>
          </a:p>
        </p:txBody>
      </p:sp>
      <p:pic>
        <p:nvPicPr>
          <p:cNvPr id="1032" name="Picture 12"/>
          <p:cNvPicPr>
            <a:picLocks noChangeAspect="1"/>
          </p:cNvPicPr>
          <p:nvPr userDrawn="1"/>
        </p:nvPicPr>
        <p:blipFill>
          <a:blip r:embed="rId17"/>
          <a:stretch>
            <a:fillRect/>
          </a:stretch>
        </p:blipFill>
        <p:spPr bwMode="auto">
          <a:xfrm>
            <a:off x="8239125" y="35718"/>
            <a:ext cx="788988"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Date Placeholder 3"/>
          <p:cNvSpPr>
            <a:spLocks noGrp="1"/>
          </p:cNvSpPr>
          <p:nvPr>
            <p:ph type="dt" sz="half" idx="2"/>
          </p:nvPr>
        </p:nvSpPr>
        <p:spPr>
          <a:xfrm>
            <a:off x="457200" y="6356350"/>
            <a:ext cx="2214979"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6A6C60EB-116B-4150-959A-20AA0325FF57}" type="datetime1">
              <a:rPr lang="en-US" smtClean="0"/>
              <a:t>7/5/2021</a:t>
            </a:fld>
            <a:endParaRPr lang="sq-AL"/>
          </a:p>
        </p:txBody>
      </p:sp>
      <p:sp>
        <p:nvSpPr>
          <p:cNvPr id="15" name="Footer Placeholder 4"/>
          <p:cNvSpPr>
            <a:spLocks noGrp="1"/>
          </p:cNvSpPr>
          <p:nvPr>
            <p:ph type="ftr" sz="quarter" idx="3"/>
          </p:nvPr>
        </p:nvSpPr>
        <p:spPr>
          <a:xfrm>
            <a:off x="3119437" y="6356350"/>
            <a:ext cx="290512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dirty="0" err="1"/>
              <a:t>Sisteme</a:t>
            </a:r>
            <a:r>
              <a:rPr lang="en-US" dirty="0"/>
              <a:t> Operative</a:t>
            </a:r>
            <a:endParaRPr lang="sq-AL" dirty="0"/>
          </a:p>
        </p:txBody>
      </p:sp>
      <p:sp>
        <p:nvSpPr>
          <p:cNvPr id="16" name="Slide Number Placeholder 5"/>
          <p:cNvSpPr>
            <a:spLocks noGrp="1"/>
          </p:cNvSpPr>
          <p:nvPr>
            <p:ph type="sldNum" sz="quarter" idx="4"/>
          </p:nvPr>
        </p:nvSpPr>
        <p:spPr>
          <a:xfrm>
            <a:off x="6428559" y="6356349"/>
            <a:ext cx="2449112"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EF146F42-DC5F-4893-ABED-FF58ABDBC945}" type="slidenum">
              <a:rPr lang="sq-AL"/>
              <a:pPr>
                <a:defRPr/>
              </a:pPr>
              <a:t>‹#›</a:t>
            </a:fld>
            <a:endParaRPr lang="sq-AL" dirty="0"/>
          </a:p>
        </p:txBody>
      </p:sp>
    </p:spTree>
  </p:cSld>
  <p:clrMap bg1="lt1" tx1="dk1" bg2="lt2" tx2="dk2" accent1="accent1" accent2="accent2" accent3="accent3" accent4="accent4" accent5="accent5" accent6="accent6" hlink="hlink" folHlink="folHlink"/>
  <p:sldLayoutIdLst>
    <p:sldLayoutId id="2147483980" r:id="rId1"/>
    <p:sldLayoutId id="2147483981" r:id="rId2"/>
    <p:sldLayoutId id="2147483982" r:id="rId3"/>
    <p:sldLayoutId id="2147483983" r:id="rId4"/>
    <p:sldLayoutId id="2147483985" r:id="rId5"/>
    <p:sldLayoutId id="2147483986" r:id="rId6"/>
    <p:sldLayoutId id="2147483987" r:id="rId7"/>
    <p:sldLayoutId id="2147483988" r:id="rId8"/>
    <p:sldLayoutId id="2147483989" r:id="rId9"/>
    <p:sldLayoutId id="2147483990" r:id="rId10"/>
    <p:sldLayoutId id="2147483991" r:id="rId11"/>
    <p:sldLayoutId id="2147483992" r:id="rId12"/>
    <p:sldLayoutId id="2147483993" r:id="rId13"/>
    <p:sldLayoutId id="2147483994" r:id="rId14"/>
    <p:sldLayoutId id="2147483995" r:id="rId15"/>
  </p:sldLayoutIdLst>
  <p:hf hdr="0"/>
  <p:txStyles>
    <p:titleStyle>
      <a:lvl1pPr algn="l" rtl="0" eaLnBrk="0" fontAlgn="base" hangingPunct="0">
        <a:spcBef>
          <a:spcPct val="0"/>
        </a:spcBef>
        <a:spcAft>
          <a:spcPct val="0"/>
        </a:spcAft>
        <a:defRPr sz="3200" b="1">
          <a:solidFill>
            <a:srgbClr val="244082"/>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2060"/>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2060"/>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2060"/>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2060"/>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002060"/>
        </a:buClr>
        <a:buSzPct val="90000"/>
        <a:buFont typeface="Wingdings" panose="05000000000000000000" pitchFamily="2" charset="2"/>
        <a:buChar char="Ø"/>
        <a:defRPr kumimoji="1">
          <a:solidFill>
            <a:srgbClr val="244082"/>
          </a:solidFill>
          <a:latin typeface="+mj-lt"/>
          <a:ea typeface="MS PGothic" pitchFamily="34" charset="-128"/>
          <a:cs typeface="ＭＳ Ｐゴシック" charset="-128"/>
        </a:defRPr>
      </a:lvl1pPr>
      <a:lvl2pPr marL="742950" indent="-285750" algn="l" rtl="0" eaLnBrk="0" fontAlgn="base" hangingPunct="0">
        <a:spcBef>
          <a:spcPct val="35000"/>
        </a:spcBef>
        <a:spcAft>
          <a:spcPct val="0"/>
        </a:spcAft>
        <a:buClr>
          <a:srgbClr val="002060"/>
        </a:buClr>
        <a:buSzPct val="80000"/>
        <a:buFont typeface="Wingdings" panose="05000000000000000000" pitchFamily="2" charset="2"/>
        <a:buChar char="q"/>
        <a:defRPr kumimoji="1">
          <a:solidFill>
            <a:srgbClr val="244082"/>
          </a:solidFill>
          <a:latin typeface="+mj-lt"/>
          <a:ea typeface="MS PGothic" pitchFamily="34" charset="-128"/>
        </a:defRPr>
      </a:lvl2pPr>
      <a:lvl3pPr marL="1085850" indent="-228600" algn="l" rtl="0" eaLnBrk="0" fontAlgn="base" hangingPunct="0">
        <a:spcBef>
          <a:spcPct val="35000"/>
        </a:spcBef>
        <a:spcAft>
          <a:spcPct val="0"/>
        </a:spcAft>
        <a:buClr>
          <a:srgbClr val="002060"/>
        </a:buClr>
        <a:buSzPct val="75000"/>
        <a:buFont typeface="Wingdings" panose="05000000000000000000" pitchFamily="2" charset="2"/>
        <a:buChar char="§"/>
        <a:defRPr kumimoji="1">
          <a:solidFill>
            <a:srgbClr val="244082"/>
          </a:solidFill>
          <a:latin typeface="+mn-lt"/>
          <a:ea typeface="MS PGothic" pitchFamily="34" charset="-128"/>
        </a:defRPr>
      </a:lvl3pPr>
      <a:lvl4pPr marL="1428750" indent="-228600" algn="l" rtl="0" eaLnBrk="0" fontAlgn="base" hangingPunct="0">
        <a:spcBef>
          <a:spcPct val="35000"/>
        </a:spcBef>
        <a:spcAft>
          <a:spcPct val="0"/>
        </a:spcAft>
        <a:buClr>
          <a:srgbClr val="002060"/>
        </a:buClr>
        <a:buSzPct val="75000"/>
        <a:buFont typeface="Wingdings" panose="05000000000000000000" pitchFamily="2" charset="2"/>
        <a:buChar char="§"/>
        <a:defRPr kumimoji="1">
          <a:solidFill>
            <a:srgbClr val="244082"/>
          </a:solidFill>
          <a:latin typeface="+mn-lt"/>
          <a:ea typeface="MS PGothic" pitchFamily="34" charset="-128"/>
        </a:defRPr>
      </a:lvl4pPr>
      <a:lvl5pPr marL="1771650" indent="-228600" algn="l" rtl="0" eaLnBrk="0" fontAlgn="base" hangingPunct="0">
        <a:spcBef>
          <a:spcPct val="35000"/>
        </a:spcBef>
        <a:spcAft>
          <a:spcPct val="0"/>
        </a:spcAft>
        <a:buClr>
          <a:srgbClr val="002060"/>
        </a:buClr>
        <a:buSzPct val="75000"/>
        <a:buFont typeface="Wingdings" panose="05000000000000000000" pitchFamily="2" charset="2"/>
        <a:buChar char="§"/>
        <a:defRPr kumimoji="1">
          <a:solidFill>
            <a:srgbClr val="244082"/>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5436" y="1078400"/>
            <a:ext cx="8098487" cy="12433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395649" y="79920"/>
            <a:ext cx="7338060" cy="9185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902189" y="2011680"/>
            <a:ext cx="7338060" cy="420624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descr="UBT%20Baner%20Bardh[1]"/>
          <p:cNvPicPr/>
          <p:nvPr userDrawn="1"/>
        </p:nvPicPr>
        <p:blipFill>
          <a:blip r:embed="rId13" cstate="print"/>
          <a:srcRect r="85977"/>
          <a:stretch>
            <a:fillRect/>
          </a:stretch>
        </p:blipFill>
        <p:spPr bwMode="auto">
          <a:xfrm>
            <a:off x="8113923" y="0"/>
            <a:ext cx="1026591" cy="1202736"/>
          </a:xfrm>
          <a:prstGeom prst="rect">
            <a:avLst/>
          </a:prstGeom>
          <a:noFill/>
          <a:ln w="9525">
            <a:noFill/>
            <a:miter lim="800000"/>
            <a:headEnd/>
            <a:tailEnd/>
          </a:ln>
        </p:spPr>
      </p:pic>
    </p:spTree>
    <p:extLst>
      <p:ext uri="{BB962C8B-B14F-4D97-AF65-F5344CB8AC3E}">
        <p14:creationId xmlns:p14="http://schemas.microsoft.com/office/powerpoint/2010/main" val="3306407451"/>
      </p:ext>
    </p:extLst>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defTabSz="685800" rtl="0" eaLnBrk="1" latinLnBrk="0" hangingPunct="1">
        <a:lnSpc>
          <a:spcPct val="85000"/>
        </a:lnSpc>
        <a:spcBef>
          <a:spcPct val="0"/>
        </a:spcBef>
        <a:buNone/>
        <a:defRPr sz="3000" kern="1200" cap="all" baseline="0">
          <a:solidFill>
            <a:schemeClr val="bg2"/>
          </a:solidFill>
          <a:latin typeface="+mj-lt"/>
          <a:ea typeface="+mj-ea"/>
          <a:cs typeface="+mj-cs"/>
        </a:defRPr>
      </a:lvl1pPr>
    </p:titleStyle>
    <p:bodyStyle>
      <a:lvl1pPr marL="137160" indent="-137160" algn="l" defTabSz="685800" rtl="0" eaLnBrk="1" latinLnBrk="0" hangingPunct="1">
        <a:lnSpc>
          <a:spcPct val="90000"/>
        </a:lnSpc>
        <a:spcBef>
          <a:spcPts val="900"/>
        </a:spcBef>
        <a:spcAft>
          <a:spcPts val="150"/>
        </a:spcAft>
        <a:buClr>
          <a:schemeClr val="tx1"/>
        </a:buClr>
        <a:buFont typeface="Wingdings" pitchFamily="2" charset="2"/>
        <a:buChar char=""/>
        <a:defRPr sz="1650" kern="1200">
          <a:solidFill>
            <a:schemeClr val="tx1"/>
          </a:solidFill>
          <a:latin typeface="+mn-lt"/>
          <a:ea typeface="+mn-ea"/>
          <a:cs typeface="+mn-cs"/>
        </a:defRPr>
      </a:lvl1pPr>
      <a:lvl2pPr marL="308610" indent="-137160" algn="l" defTabSz="685800" rtl="0" eaLnBrk="1" latinLnBrk="0" hangingPunct="1">
        <a:lnSpc>
          <a:spcPct val="90000"/>
        </a:lnSpc>
        <a:spcBef>
          <a:spcPts val="150"/>
        </a:spcBef>
        <a:spcAft>
          <a:spcPts val="300"/>
        </a:spcAft>
        <a:buClr>
          <a:schemeClr val="tx1"/>
        </a:buClr>
        <a:buFont typeface="Wingdings" pitchFamily="2" charset="2"/>
        <a:buChar char=""/>
        <a:defRPr sz="1500" kern="1200">
          <a:solidFill>
            <a:schemeClr val="tx1"/>
          </a:solidFill>
          <a:latin typeface="+mn-lt"/>
          <a:ea typeface="+mn-ea"/>
          <a:cs typeface="+mn-cs"/>
        </a:defRPr>
      </a:lvl2pPr>
      <a:lvl3pPr marL="480060" indent="-137160" algn="l" defTabSz="685800" rtl="0" eaLnBrk="1" latinLnBrk="0" hangingPunct="1">
        <a:lnSpc>
          <a:spcPct val="90000"/>
        </a:lnSpc>
        <a:spcBef>
          <a:spcPts val="150"/>
        </a:spcBef>
        <a:spcAft>
          <a:spcPts val="300"/>
        </a:spcAft>
        <a:buClr>
          <a:schemeClr val="tx1"/>
        </a:buClr>
        <a:buFont typeface="Wingdings" pitchFamily="2" charset="2"/>
        <a:buChar char=""/>
        <a:defRPr sz="1350" kern="1200">
          <a:solidFill>
            <a:schemeClr val="tx1"/>
          </a:solidFill>
          <a:latin typeface="+mn-lt"/>
          <a:ea typeface="+mn-ea"/>
          <a:cs typeface="+mn-cs"/>
        </a:defRPr>
      </a:lvl3pPr>
      <a:lvl4pPr marL="651510" indent="-13716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4pPr>
      <a:lvl5pPr marL="822960" indent="-13716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5pPr>
      <a:lvl6pPr marL="9634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6pPr>
      <a:lvl7pPr marL="11038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7pPr>
      <a:lvl8pPr marL="12217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8pPr>
      <a:lvl9pPr marL="13546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8" Type="http://schemas.openxmlformats.org/officeDocument/2006/relationships/image" Target="../media/image24.jpeg"/><Relationship Id="rId13" Type="http://schemas.openxmlformats.org/officeDocument/2006/relationships/image" Target="../media/image29.jpeg"/><Relationship Id="rId18" Type="http://schemas.openxmlformats.org/officeDocument/2006/relationships/image" Target="../media/image34.jpeg"/><Relationship Id="rId26" Type="http://schemas.openxmlformats.org/officeDocument/2006/relationships/image" Target="../media/image42.jpeg"/><Relationship Id="rId3" Type="http://schemas.openxmlformats.org/officeDocument/2006/relationships/image" Target="../media/image19.jpeg"/><Relationship Id="rId21" Type="http://schemas.openxmlformats.org/officeDocument/2006/relationships/image" Target="../media/image37.png"/><Relationship Id="rId7" Type="http://schemas.openxmlformats.org/officeDocument/2006/relationships/image" Target="../media/image23.jpeg"/><Relationship Id="rId12" Type="http://schemas.openxmlformats.org/officeDocument/2006/relationships/image" Target="../media/image28.jpeg"/><Relationship Id="rId17" Type="http://schemas.openxmlformats.org/officeDocument/2006/relationships/image" Target="../media/image33.jpeg"/><Relationship Id="rId25" Type="http://schemas.openxmlformats.org/officeDocument/2006/relationships/image" Target="../media/image41.jpeg"/><Relationship Id="rId2" Type="http://schemas.openxmlformats.org/officeDocument/2006/relationships/image" Target="../media/image18.jpeg"/><Relationship Id="rId16" Type="http://schemas.openxmlformats.org/officeDocument/2006/relationships/image" Target="../media/image32.jpeg"/><Relationship Id="rId20" Type="http://schemas.openxmlformats.org/officeDocument/2006/relationships/image" Target="../media/image36.jpeg"/><Relationship Id="rId1" Type="http://schemas.openxmlformats.org/officeDocument/2006/relationships/slideLayout" Target="../slideLayouts/slideLayout17.xml"/><Relationship Id="rId6" Type="http://schemas.openxmlformats.org/officeDocument/2006/relationships/image" Target="../media/image22.jpeg"/><Relationship Id="rId11" Type="http://schemas.openxmlformats.org/officeDocument/2006/relationships/image" Target="../media/image27.jpeg"/><Relationship Id="rId24" Type="http://schemas.openxmlformats.org/officeDocument/2006/relationships/image" Target="../media/image40.png"/><Relationship Id="rId5" Type="http://schemas.openxmlformats.org/officeDocument/2006/relationships/image" Target="../media/image21.jpeg"/><Relationship Id="rId15" Type="http://schemas.openxmlformats.org/officeDocument/2006/relationships/image" Target="../media/image31.jpeg"/><Relationship Id="rId23" Type="http://schemas.openxmlformats.org/officeDocument/2006/relationships/image" Target="../media/image39.png"/><Relationship Id="rId10" Type="http://schemas.openxmlformats.org/officeDocument/2006/relationships/image" Target="../media/image26.jpeg"/><Relationship Id="rId19" Type="http://schemas.openxmlformats.org/officeDocument/2006/relationships/image" Target="../media/image35.png"/><Relationship Id="rId4" Type="http://schemas.openxmlformats.org/officeDocument/2006/relationships/image" Target="../media/image20.jpeg"/><Relationship Id="rId9" Type="http://schemas.openxmlformats.org/officeDocument/2006/relationships/image" Target="../media/image25.jpeg"/><Relationship Id="rId14" Type="http://schemas.openxmlformats.org/officeDocument/2006/relationships/image" Target="../media/image30.jpeg"/><Relationship Id="rId22" Type="http://schemas.openxmlformats.org/officeDocument/2006/relationships/image" Target="../media/image38.png"/><Relationship Id="rId27" Type="http://schemas.openxmlformats.org/officeDocument/2006/relationships/image" Target="../media/image43.png"/></Relationships>
</file>

<file path=ppt/slides/_rels/slide1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tags" Target="../tags/tag3.xml"/><Relationship Id="rId7" Type="http://schemas.openxmlformats.org/officeDocument/2006/relationships/slideLayout" Target="../slideLayouts/slideLayout1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image" Target="../media/image55.png"/><Relationship Id="rId4" Type="http://schemas.openxmlformats.org/officeDocument/2006/relationships/tags" Target="../tags/tag4.xml"/><Relationship Id="rId9" Type="http://schemas.openxmlformats.org/officeDocument/2006/relationships/image" Target="../media/image5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230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300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162233" y="1933882"/>
            <a:ext cx="7838768" cy="3797710"/>
          </a:xfrm>
        </p:spPr>
        <p:txBody>
          <a:bodyPr/>
          <a:lstStyle/>
          <a:p>
            <a:r>
              <a:rPr lang="en-US" dirty="0"/>
              <a:t>Type 1 Hypervisors:</a:t>
            </a:r>
          </a:p>
          <a:p>
            <a:endParaRPr lang="en-US" dirty="0"/>
          </a:p>
          <a:p>
            <a:pPr lvl="1" algn="just"/>
            <a:r>
              <a:rPr lang="en-US" dirty="0"/>
              <a:t>VMware vSphere / </a:t>
            </a:r>
            <a:r>
              <a:rPr lang="en-US" dirty="0" err="1"/>
              <a:t>ESXi</a:t>
            </a:r>
            <a:endParaRPr lang="en-US" dirty="0"/>
          </a:p>
          <a:p>
            <a:pPr lvl="1" algn="just"/>
            <a:r>
              <a:rPr lang="en-US" dirty="0"/>
              <a:t>Microsoft Hyper V</a:t>
            </a:r>
          </a:p>
          <a:p>
            <a:pPr lvl="1" algn="just"/>
            <a:r>
              <a:rPr lang="sq-AL" dirty="0" err="1"/>
              <a:t>Xen</a:t>
            </a:r>
            <a:r>
              <a:rPr lang="sq-AL" dirty="0"/>
              <a:t> / </a:t>
            </a:r>
            <a:r>
              <a:rPr lang="sq-AL" dirty="0" err="1"/>
              <a:t>Citrix</a:t>
            </a:r>
            <a:r>
              <a:rPr lang="sq-AL" dirty="0"/>
              <a:t> </a:t>
            </a:r>
            <a:r>
              <a:rPr lang="sq-AL" dirty="0" err="1"/>
              <a:t>XenServer</a:t>
            </a:r>
            <a:endParaRPr lang="en-US" dirty="0"/>
          </a:p>
          <a:p>
            <a:pPr lvl="1" algn="just"/>
            <a:r>
              <a:rPr lang="en-US" dirty="0"/>
              <a:t>Red Hat Enterprise Virtualization (RHEV)</a:t>
            </a:r>
          </a:p>
          <a:p>
            <a:pPr marL="171450" lvl="1" indent="0" algn="just">
              <a:buNone/>
            </a:pP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F38E22F6-EB68-4EAD-B86C-FFA5B2E79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913" y="4355914"/>
            <a:ext cx="2143125" cy="928688"/>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6C396AE6-9C03-4A83-890D-F1F021669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4075" y="3048840"/>
            <a:ext cx="3028700" cy="844903"/>
          </a:xfrm>
          <a:prstGeom prst="rect">
            <a:avLst/>
          </a:prstGeom>
        </p:spPr>
      </p:pic>
      <p:pic>
        <p:nvPicPr>
          <p:cNvPr id="9" name="Picture 8" descr="A picture containing text, red, outdoor, bright&#10;&#10;Description automatically generated">
            <a:extLst>
              <a:ext uri="{FF2B5EF4-FFF2-40B4-BE49-F238E27FC236}">
                <a16:creationId xmlns:a16="http://schemas.microsoft.com/office/drawing/2014/main" id="{AFC82F2A-DC03-4E12-A2FD-12F538F7FB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63900" y="4221515"/>
            <a:ext cx="1914981" cy="1436236"/>
          </a:xfrm>
          <a:prstGeom prst="rect">
            <a:avLst/>
          </a:prstGeom>
        </p:spPr>
      </p:pic>
      <p:pic>
        <p:nvPicPr>
          <p:cNvPr id="13" name="Picture 12" descr="Text&#10;&#10;Description automatically generated">
            <a:extLst>
              <a:ext uri="{FF2B5EF4-FFF2-40B4-BE49-F238E27FC236}">
                <a16:creationId xmlns:a16="http://schemas.microsoft.com/office/drawing/2014/main" id="{A04F592C-7938-4FAF-86C7-0D3ACF45CF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8243" y="1933882"/>
            <a:ext cx="3028700" cy="844903"/>
          </a:xfrm>
          <a:prstGeom prst="rect">
            <a:avLst/>
          </a:prstGeom>
        </p:spPr>
      </p:pic>
    </p:spTree>
    <p:extLst>
      <p:ext uri="{BB962C8B-B14F-4D97-AF65-F5344CB8AC3E}">
        <p14:creationId xmlns:p14="http://schemas.microsoft.com/office/powerpoint/2010/main" val="4034970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300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162233" y="1933882"/>
            <a:ext cx="7838768" cy="3797710"/>
          </a:xfrm>
        </p:spPr>
        <p:txBody>
          <a:bodyPr/>
          <a:lstStyle/>
          <a:p>
            <a:r>
              <a:rPr lang="en-US" dirty="0"/>
              <a:t>Type 2 Hypervisors:</a:t>
            </a:r>
          </a:p>
          <a:p>
            <a:endParaRPr lang="en-US" dirty="0"/>
          </a:p>
          <a:p>
            <a:pPr lvl="1" algn="just"/>
            <a:r>
              <a:rPr lang="en-US" dirty="0"/>
              <a:t>VMware Workstation</a:t>
            </a:r>
          </a:p>
          <a:p>
            <a:pPr lvl="1" algn="just"/>
            <a:r>
              <a:rPr lang="en-US" dirty="0"/>
              <a:t>Microsoft Hyper V</a:t>
            </a:r>
          </a:p>
          <a:p>
            <a:pPr lvl="1" algn="just"/>
            <a:r>
              <a:rPr lang="sq-AL" dirty="0" err="1"/>
              <a:t>Oracle</a:t>
            </a:r>
            <a:r>
              <a:rPr lang="sq-AL" dirty="0"/>
              <a:t> VM </a:t>
            </a:r>
            <a:r>
              <a:rPr lang="sq-AL" dirty="0" err="1"/>
              <a:t>VirtualBox</a:t>
            </a:r>
            <a:endParaRPr lang="en-US" dirty="0"/>
          </a:p>
          <a:p>
            <a:pPr lvl="1" algn="just"/>
            <a:r>
              <a:rPr lang="en-US" dirty="0"/>
              <a:t>Citrix </a:t>
            </a:r>
            <a:r>
              <a:rPr lang="en-US" dirty="0" err="1"/>
              <a:t>XenServer</a:t>
            </a:r>
            <a:endParaRPr lang="en-US" dirty="0"/>
          </a:p>
        </p:txBody>
      </p:sp>
      <p:pic>
        <p:nvPicPr>
          <p:cNvPr id="5" name="Picture 4">
            <a:extLst>
              <a:ext uri="{FF2B5EF4-FFF2-40B4-BE49-F238E27FC236}">
                <a16:creationId xmlns:a16="http://schemas.microsoft.com/office/drawing/2014/main" id="{F38E22F6-EB68-4EAD-B86C-FFA5B2E7924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150395" y="4501783"/>
            <a:ext cx="1481948" cy="928688"/>
          </a:xfrm>
          <a:prstGeom prst="rect">
            <a:avLst/>
          </a:prstGeom>
        </p:spPr>
      </p:pic>
      <p:pic>
        <p:nvPicPr>
          <p:cNvPr id="7" name="Picture 6" descr="A picture containing text&#10;&#10;Description automatically generated">
            <a:extLst>
              <a:ext uri="{FF2B5EF4-FFF2-40B4-BE49-F238E27FC236}">
                <a16:creationId xmlns:a16="http://schemas.microsoft.com/office/drawing/2014/main" id="{6C396AE6-9C03-4A83-890D-F1F021669E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4953" y="3163307"/>
            <a:ext cx="3028700" cy="844903"/>
          </a:xfrm>
          <a:prstGeom prst="rect">
            <a:avLst/>
          </a:prstGeom>
        </p:spPr>
      </p:pic>
      <p:pic>
        <p:nvPicPr>
          <p:cNvPr id="9" name="Picture 8">
            <a:extLst>
              <a:ext uri="{FF2B5EF4-FFF2-40B4-BE49-F238E27FC236}">
                <a16:creationId xmlns:a16="http://schemas.microsoft.com/office/drawing/2014/main" id="{AFC82F2A-DC03-4E12-A2FD-12F538F7FB2B}"/>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6600373" y="3240244"/>
            <a:ext cx="1914981" cy="960419"/>
          </a:xfrm>
          <a:prstGeom prst="rect">
            <a:avLst/>
          </a:prstGeom>
        </p:spPr>
      </p:pic>
      <p:pic>
        <p:nvPicPr>
          <p:cNvPr id="13" name="Picture 12">
            <a:extLst>
              <a:ext uri="{FF2B5EF4-FFF2-40B4-BE49-F238E27FC236}">
                <a16:creationId xmlns:a16="http://schemas.microsoft.com/office/drawing/2014/main" id="{A04F592C-7938-4FAF-86C7-0D3ACF45CFB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4631206" y="1824831"/>
            <a:ext cx="2091284" cy="844903"/>
          </a:xfrm>
          <a:prstGeom prst="rect">
            <a:avLst/>
          </a:prstGeom>
        </p:spPr>
      </p:pic>
    </p:spTree>
    <p:extLst>
      <p:ext uri="{BB962C8B-B14F-4D97-AF65-F5344CB8AC3E}">
        <p14:creationId xmlns:p14="http://schemas.microsoft.com/office/powerpoint/2010/main" val="14745279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a:xfrm>
            <a:off x="395649" y="917190"/>
            <a:ext cx="6720448" cy="688920"/>
          </a:xfrm>
        </p:spPr>
        <p:txBody>
          <a:bodyPr/>
          <a:lstStyle/>
          <a:p>
            <a:r>
              <a:rPr lang="en-US" sz="3000" dirty="0">
                <a:solidFill>
                  <a:srgbClr val="201179"/>
                </a:solidFill>
                <a:latin typeface="Times New Roman" panose="02020603050405020304" pitchFamily="18" charset="0"/>
                <a:cs typeface="Times New Roman" panose="02020603050405020304" pitchFamily="18" charset="0"/>
              </a:rPr>
              <a:t>virtualization</a:t>
            </a:r>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162233" y="1933882"/>
            <a:ext cx="8078017" cy="3586808"/>
          </a:xfrm>
        </p:spPr>
        <p:txBody>
          <a:bodyPr/>
          <a:lstStyle/>
          <a:p>
            <a:r>
              <a:rPr lang="en-US" dirty="0"/>
              <a:t>Benefits from Virtualization:</a:t>
            </a:r>
          </a:p>
          <a:p>
            <a:pPr lvl="1"/>
            <a:r>
              <a:rPr lang="en-US" dirty="0"/>
              <a:t>Cost Savings</a:t>
            </a:r>
          </a:p>
          <a:p>
            <a:pPr lvl="1"/>
            <a:r>
              <a:rPr lang="en-US" dirty="0"/>
              <a:t>Flexibility</a:t>
            </a:r>
          </a:p>
          <a:p>
            <a:pPr lvl="1"/>
            <a:r>
              <a:rPr lang="en-US" dirty="0"/>
              <a:t>Centralization </a:t>
            </a:r>
          </a:p>
          <a:p>
            <a:pPr lvl="1"/>
            <a:r>
              <a:rPr lang="en-US" dirty="0"/>
              <a:t>Speed</a:t>
            </a:r>
          </a:p>
          <a:p>
            <a:pPr lvl="1"/>
            <a:r>
              <a:rPr lang="en-US" dirty="0"/>
              <a:t>Downtime</a:t>
            </a:r>
          </a:p>
          <a:p>
            <a:pPr lvl="1"/>
            <a:r>
              <a:rPr lang="en-US" dirty="0"/>
              <a:t>Disaster Recovery</a:t>
            </a:r>
          </a:p>
        </p:txBody>
      </p:sp>
      <p:pic>
        <p:nvPicPr>
          <p:cNvPr id="7" name="Content Placeholder 5">
            <a:extLst>
              <a:ext uri="{FF2B5EF4-FFF2-40B4-BE49-F238E27FC236}">
                <a16:creationId xmlns:a16="http://schemas.microsoft.com/office/drawing/2014/main" id="{FC3FFF7C-4B29-4CFF-A402-5CED085A5471}"/>
              </a:ext>
            </a:extLst>
          </p:cNvPr>
          <p:cNvPicPr>
            <a:picLocks noChangeAspect="1"/>
          </p:cNvPicPr>
          <p:nvPr/>
        </p:nvPicPr>
        <p:blipFill>
          <a:blip r:embed="rId2">
            <a:extLst>
              <a:ext uri="{28A0092B-C50C-407E-A947-70E740481C1C}">
                <a14:useLocalDpi xmlns:a14="http://schemas.microsoft.com/office/drawing/2010/main" val="0"/>
              </a:ext>
            </a:extLst>
          </a:blip>
          <a:srcRect l="2725" r="2725"/>
          <a:stretch>
            <a:fillRect/>
          </a:stretch>
        </p:blipFill>
        <p:spPr>
          <a:xfrm>
            <a:off x="2860989" y="1845704"/>
            <a:ext cx="5152436" cy="3864327"/>
          </a:xfrm>
          <a:prstGeom prst="rect">
            <a:avLst/>
          </a:prstGeom>
        </p:spPr>
      </p:pic>
    </p:spTree>
    <p:extLst>
      <p:ext uri="{BB962C8B-B14F-4D97-AF65-F5344CB8AC3E}">
        <p14:creationId xmlns:p14="http://schemas.microsoft.com/office/powerpoint/2010/main" val="3140348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dirty="0">
                <a:solidFill>
                  <a:srgbClr val="201179"/>
                </a:solidFill>
                <a:latin typeface="Times New Roman" panose="02020603050405020304" pitchFamily="18" charset="0"/>
                <a:cs typeface="Times New Roman" panose="02020603050405020304" pitchFamily="18" charset="0"/>
              </a:rPr>
              <a:t>Are we using the cloud yet?</a:t>
            </a:r>
            <a:endParaRPr lang="sq-AL" dirty="0"/>
          </a:p>
        </p:txBody>
      </p:sp>
      <p:pic>
        <p:nvPicPr>
          <p:cNvPr id="4" name="Picture 3">
            <a:extLst>
              <a:ext uri="{FF2B5EF4-FFF2-40B4-BE49-F238E27FC236}">
                <a16:creationId xmlns:a16="http://schemas.microsoft.com/office/drawing/2014/main" id="{B78BBD7B-53D5-48C0-B3A5-4C2E10030C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986" y="2122886"/>
            <a:ext cx="4822031" cy="2612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3732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dirty="0">
                <a:solidFill>
                  <a:srgbClr val="201179"/>
                </a:solidFill>
                <a:latin typeface="Times New Roman" panose="02020603050405020304" pitchFamily="18" charset="0"/>
                <a:cs typeface="Times New Roman" panose="02020603050405020304" pitchFamily="18" charset="0"/>
              </a:rPr>
              <a:t>Are we using the cloud yet?</a:t>
            </a:r>
            <a:endParaRPr lang="sq-AL" dirty="0"/>
          </a:p>
        </p:txBody>
      </p:sp>
      <p:pic>
        <p:nvPicPr>
          <p:cNvPr id="5" name="Picture 37" descr="world_of_warcraft_logo-1931">
            <a:extLst>
              <a:ext uri="{FF2B5EF4-FFF2-40B4-BE49-F238E27FC236}">
                <a16:creationId xmlns:a16="http://schemas.microsoft.com/office/drawing/2014/main" id="{D0928364-CB46-4851-81C7-0C1938B0E7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170" t="15698" r="4887" b="17210"/>
          <a:stretch>
            <a:fillRect/>
          </a:stretch>
        </p:blipFill>
        <p:spPr bwMode="auto">
          <a:xfrm>
            <a:off x="4461416" y="3852291"/>
            <a:ext cx="1946672" cy="725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a:extLst>
              <a:ext uri="{FF2B5EF4-FFF2-40B4-BE49-F238E27FC236}">
                <a16:creationId xmlns:a16="http://schemas.microsoft.com/office/drawing/2014/main" id="{E97E913B-5606-47D7-96D3-257ADBA5C0E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bwMode="auto">
          <a:xfrm>
            <a:off x="5186506" y="4514280"/>
            <a:ext cx="960834" cy="640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6" descr="http://ts3.mm.bing.net/th?id=H.4835786127312046&amp;pid=1.7&amp;w=147&amp;h=149&amp;c=7&amp;rs=1">
            <a:extLst>
              <a:ext uri="{FF2B5EF4-FFF2-40B4-BE49-F238E27FC236}">
                <a16:creationId xmlns:a16="http://schemas.microsoft.com/office/drawing/2014/main" id="{A83FB526-E5A3-454A-A376-1BC6E8DDEE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1215" y="1942530"/>
            <a:ext cx="742950" cy="64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http://ts2.mm.bing.net/th?id=H.4937671293534957&amp;pid=15.1">
            <a:extLst>
              <a:ext uri="{FF2B5EF4-FFF2-40B4-BE49-F238E27FC236}">
                <a16:creationId xmlns:a16="http://schemas.microsoft.com/office/drawing/2014/main" id="{A31DFCD3-AFC4-42B8-8D92-A38D7EA3D9F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532604" y="2692622"/>
            <a:ext cx="735806"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http://ts3.mm.bing.net/th?id=H.4931452190262246&amp;pid=15.1">
            <a:extLst>
              <a:ext uri="{FF2B5EF4-FFF2-40B4-BE49-F238E27FC236}">
                <a16:creationId xmlns:a16="http://schemas.microsoft.com/office/drawing/2014/main" id="{E14892BF-4834-49DD-A356-570F432EF43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785939" y="2893219"/>
            <a:ext cx="750094" cy="5488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2" descr="http://ts2.mm.bing.net/th?id=H.4770837636712173&amp;pid=15.1">
            <a:extLst>
              <a:ext uri="{FF2B5EF4-FFF2-40B4-BE49-F238E27FC236}">
                <a16:creationId xmlns:a16="http://schemas.microsoft.com/office/drawing/2014/main" id="{9CE19DF9-17ED-481E-BD46-F71403BF91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50775" y="1835373"/>
            <a:ext cx="665559" cy="75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36" descr="http://ts4.mm.bing.net/th?id=H.4852815636662611&amp;pid=15.1">
            <a:extLst>
              <a:ext uri="{FF2B5EF4-FFF2-40B4-BE49-F238E27FC236}">
                <a16:creationId xmlns:a16="http://schemas.microsoft.com/office/drawing/2014/main" id="{9C4800BA-F4A5-4C13-BBA7-6F47A5B87C8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204240" y="3335560"/>
            <a:ext cx="739379"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0" descr="http://ts3.mm.bing.net/th?id=H.4959927832218142&amp;pid=15.1">
            <a:extLst>
              <a:ext uri="{FF2B5EF4-FFF2-40B4-BE49-F238E27FC236}">
                <a16:creationId xmlns:a16="http://schemas.microsoft.com/office/drawing/2014/main" id="{2927A0DD-5C2C-4186-BEBB-732252B485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75566" y="4029694"/>
            <a:ext cx="764381"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50" descr="http://ts1.mm.bing.net/th?id=H.4668956688516112&amp;pid=15.1">
            <a:extLst>
              <a:ext uri="{FF2B5EF4-FFF2-40B4-BE49-F238E27FC236}">
                <a16:creationId xmlns:a16="http://schemas.microsoft.com/office/drawing/2014/main" id="{8E1BF5CC-811A-4989-B36D-1F84C612F98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3835" y="2960515"/>
            <a:ext cx="812006" cy="725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54" descr="http://ts1.mm.bing.net/th?id=H.4765516138218672&amp;pid=15.1">
            <a:extLst>
              <a:ext uri="{FF2B5EF4-FFF2-40B4-BE49-F238E27FC236}">
                <a16:creationId xmlns:a16="http://schemas.microsoft.com/office/drawing/2014/main" id="{30294380-1F4D-4FFD-B683-2E99C61B7130}"/>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659875" y="2961703"/>
            <a:ext cx="589359"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58" descr="http://ts1.mm.bing.net/th?id=I.4603209355561872&amp;pid=15.1">
            <a:extLst>
              <a:ext uri="{FF2B5EF4-FFF2-40B4-BE49-F238E27FC236}">
                <a16:creationId xmlns:a16="http://schemas.microsoft.com/office/drawing/2014/main" id="{409E988E-7C57-44CA-906C-A18B093A47D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3336275" y="3335560"/>
            <a:ext cx="770334"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Picture 72" descr="http://ts1.mm.bing.net/th?id=H.4910935159014544&amp;pid=15.1">
            <a:extLst>
              <a:ext uri="{FF2B5EF4-FFF2-40B4-BE49-F238E27FC236}">
                <a16:creationId xmlns:a16="http://schemas.microsoft.com/office/drawing/2014/main" id="{DF7BC76D-9B8F-4E48-8C74-ABB0C55BE69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4300682" y="4530948"/>
            <a:ext cx="734615" cy="626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Picture 16" descr="http://ts4.mm.bing.net/th?id=H.4682494440637407&amp;pid=15.1">
            <a:extLst>
              <a:ext uri="{FF2B5EF4-FFF2-40B4-BE49-F238E27FC236}">
                <a16:creationId xmlns:a16="http://schemas.microsoft.com/office/drawing/2014/main" id="{42F186AF-EF37-412E-8AC2-D7B25B76B9FE}"/>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58118" y="3961828"/>
            <a:ext cx="766763" cy="6060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26" descr="http://ts4.mm.bing.net/th?id=H.4669042632425963&amp;pid=15.1">
            <a:extLst>
              <a:ext uri="{FF2B5EF4-FFF2-40B4-BE49-F238E27FC236}">
                <a16:creationId xmlns:a16="http://schemas.microsoft.com/office/drawing/2014/main" id="{2416D3DB-6BB6-4365-877C-7450C178DFE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5078160" y="3206972"/>
            <a:ext cx="669131" cy="66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12" descr="http://ts4.mm.bing.net/th?id=H.4833784686641755&amp;pid=15.1">
            <a:extLst>
              <a:ext uri="{FF2B5EF4-FFF2-40B4-BE49-F238E27FC236}">
                <a16:creationId xmlns:a16="http://schemas.microsoft.com/office/drawing/2014/main" id="{94B01172-8701-4679-9F81-831030949932}"/>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943245" y="1996108"/>
            <a:ext cx="696515" cy="750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AutoShape 4" descr="data:image/jpeg;base64,/9j/4AAQSkZJRgABAQAAAQABAAD/2wCEAAkGBxIQEhQUEhQUEBQVFBkaFhYUFxYXFxgXFBUXFxgVFx0YHCghGRslHhUTITEiJSkrMTouFx8zODMsNygtLisBCgoKDg0OGBAQGi4kICQtLTc3MiwwLCwsMDAsLTQ0LCwsLissNC83Ly0sLCwtLDAsLCw3LCwtLDcsLzc0LCwzK//AABEIAKkBKgMBIgACEQEDEQH/xAAcAAEAAgIDAQAAAAAAAAAAAAAABgcEBQECAwj/xABJEAABAwIDBQQFCQMKBgMAAAABAAIDBBEFEiEGMUFRYQcTInEyUoGRsRQjQmJyc6GyswjB4RUWMzZTY4KS0dIkJUR04vE0NUP/xAAbAQEAAwEBAQEAAAAAAAAAAAAAAQIEBQYDB//EAC0RAQACAQIDBAsBAQAAAAAAAAABAgMEESExcRIyUWEFFCIjMzRBgaHB8LET/9oADAMBAAIRAxEAPwCjUREBERAREQEREBERAREQEREBERARd4onPIa0FzibAAEkk8ABvKnOCdmc8gDqp4pW+pbPKR1F7N9pJ6IIGiuqi2Gw2K14n1BHGV7vgzKPwWyGB0I/6KD/ACA/FTsKDRXlVbLYbL6VK1h5xuez4OsfaFG8U7MonC9JOWn1J7EHoHsAt7W+1QKxRbDGMGnpH5J4zGeF9WuA4tcNHDyWvQEREBERAREQEREBERAREQEREBERAREQEREBERAREQEREBERAWXheHyVMjYom5nuOg4dSTwA5rEVu9n+BfJoRI4fPTAE82RnVrel959nJBs9l9moaBvgAknI8cpG7m1nqt/E8eQy8Zx2moxeeQZuDRq4+QC0O2214ox3MFnTkeI7wwHj1dyHt86nqJ3SOL3uL3ONySbkqeQsOv7UOEEAA5yH9w/1Wpd2lVvKEf4Xf7lDUTcTyk7TZx/SxRyD6t2n8bqS4TtpSVJAJMDzwfoCeh3KnkTcX5XRRzMMU7BLG7geB9Zp3tPUKptr9l3ULw5pMkDz4HneDvyPtud8feBl7J7XPgIinJfEdATqWf6t6KwqiKOeN0clnxyN/iHDqNCFPMUeizcYw59NM+J+9htfgRvDh0IsVhKoIiICIiAiIgIiICIiAiIgIiICIiAiIgIiICIiAiIgIiINls5SNmqYWPIDS8Zr6Cw1I152t7VbW0OPso6d0gsZHeGNvXn5DeqTW8xV2amg33H7xY/Ae9TA09RO6Rxe8lznEkk7yTxXmu0bC4gAXJIAA4k7gpLhOx00lR3M7XU/zec3AJykkNtrxIPuVd432TsjCKbbR7CfJoXTRymTJq5rgAbcSCDw5eahKlAi2+zWCGslyZsjQLk2ufIBbnaDY0U8eeN7pDmAykDXMbaWQQ9TjYXHd1PIfuyfyf6KLYrhE9K4MnjdE4i4DrajmLLjBBeeP7QSsxPGCY2TDtTo2tMElxnLXMcL62bYtP4uCgK2O0MpfUynX0yBfkNAtcpkERFAIiICIiAiIgIiICIiAiIgIiICIiAiIgIiICIiAiIg9qNrS9gebNLgHHk0nUqwsfwhzIe8jaHCMZZGWuCxxFj5aAe5VurY2C2iZPTmGWxkjbYh3/6RWtc8yNx9hQRPCdnXGogc1wAMjCG6kjxA2urWxI/8X5Qj8XuWkoK5kc0FPkbYyN7qSwuWtN8rvrgCx5ix4rZYnJaqd9034lYsvzOLpb9NOP4OT7MDayQfJZx/dP8AyFUqrd2nmvTzD+6f+QqoluZkz7Nf6V/kpxjpswO9WRh9zwoD2ePtK7yU0x+a8LvMfEKl43rMLU70MDtUw1008Jzho7s2zcwRf9yj2y+DF9QGfQjIdI4ceQv13D2qb7b1GWalszvXODgG2vcnL7tx1XSGeGkhfM7LlaS5xbpnkOgDRy+i3pc8Ss+h46enSH21MbZrdUO7UKWKOojyaSOjvIBu32afOwI8gFC1mYviL6mZ8snpPN+gG4NHQCw9iw1qZxERAREQEREBERAREQEREBFvMI2XqKpuaPJxytc7KX235dLc95G5autopIXlkrHRvG9rgQf4jqpmsxzVi9ZmYieMMdFzZcKFhERAREQEREBERAREQFmYQ9zZoy02ObQ+eiw12jeWkEGxBuD1CCf02LASQ6Eu7wEaXDSN5vw0uPapVtDNlqnfdt+JUEw4hxjfwJHsN9R71Kts5stSfu2/FyyZfmcXS36asfwMn2YGNT5oZR/dP/I5VoptU1GZkv3T/wAhUJW2WVJdipMsjvJSjFqi8ZHUfEKG7NyZSSt1UVOaw+sPiqz3ZTXvQku3Fb3c8Q1GaG2a17XOvkDa11ENsZnGKnFyGkvIHMjJqeupU02voTLUQ6aCPX/MVXO1GId7MQ03ZH4W8tPSI8yPwWbQxtpqdGjWfHv1aZERaWYREQEREBERAREQEREBERBZmyjP+FhPQ/ncpa2ngrmdzVRtkcB4SdD5tcNWu8t/4KObIR3o4PJ36jlu2x+xdSaRkxRE+DzWa81zWmPGUR2j7MJorvpCahn9m6wlHlwf7LHooBLEWEtcC1wNiCLEEcCDuK+lMHru88D/AE+B9b+K67RbI0tePn4/HwlZ4ZB7beIdHXC5GS047dm7p6fWTMe1x83zSine1XZlV0l3xA1cI1zRj5xo+uzf7RceSgtlaLRMbw6FbRaN4cIiKVhERARe1LSvleGRsdK93osY0ucfIDUqVRdmeJH04mQX3CaaGN2v1XPuPaEEPRS3EOzbFIG5zSvkZa+aEtlFudoyTb2KKPYQSCCCDYg6EEcCg6oiINng2IGNzWEju3PF7/R1tmHJTbb2timqA6nkbMBE3MYyHAEueQLjjbgq2WXh2IPgcXMsbixDhcFUmkTetp+m/wCV65Jitq+O34SGKJ3dTOdoO6ePe0hRNbWvx6aZuQ5WtO8NFr253JWqX1tMfRRs8IBs4gXsfj/6W+wunDjnlJYxhDnHoDcqMUFc+B2ZhGuhBFwR1WZXY/LKwsIY1p35QQTbW2pKcNtiJ2ndNO0naVmZsdLLHICyznxuDrcbAjQE3PuVbFZOHQRySNbLKIGH0nlrn2H2Wi5KsjaTswpaLDvl3yuWVjmMMbRCGlxltlvd/hGtz5L50pFKxWOUL3vN7Tafqq1FyVwrKCIiAiIgIu8UZcQ1oLnEgAAXJJ0AAG8rtVUz4nFkjHRvb6TXtLXDoQdQg8kREBERAREQXDsVHeig+y79R63wiWs2EjvQU/2X/qvUhEK6NLezDyeot72/WWK2NSfBq/vPC/R/A+t/FaURL1bEvjqMVc1dpVxZ5x23S1saiO2XZ9Q1rXSPHyab+2iABJ+u3c/8D1Uiw/FRltKbOG4+t0H1uiw6qd0rrnQDcOX8V56//TDfaeD1Xo3B6ztes7V/uD562k2MqqG7nN7yK+ksYJb/AIhvZ7feo2V9UMiUO2m7L6aru+C1LMfVHzTj9Zv0b82+5ffHrq8runn0fZ40UOszCMNkqpo4IRmkleGtHU8TyA3k8gvKsp3RPfG8Wcxxa4b7OaSD+IKsf9nyibJiZe4AmGne5vRzi1lx/he4e1b2BsttKyPZ2FlBh5Aq5Yw6qqrfO2O5jD9C+ug3C3E3VRSyFxLnEuJNySSSSeJJ3lTDtjcTjFZfg9gHl3TLKGIJX2fbZT4ZUMcJXtpy756MDO1zeNmkjxciCPdovDbzal2KVbpzGyEWysa0DNlG4vcBd7td58go2sjD6N88scUYu+R7WNH1nkAfFB5wwue4NY0vcdzWgknyA3rOqMAq425n01RG0b3OikaPeQrJ2+A2ehgo6E93USxZ6mqbpM7UtDGO3sbcOOh4Dqo1sZ2j1tFUNfLPLUQucBLHK90gLCdS3MTZwve432sUEKsuWsJIAFydwG834K5e3DYiCKNuIUjWxse4CZjBZp7zVkrQNBc6HzB5rHxXC/5uYZBKxrTiNWdZnAF1OzJmcyK/ouF2gu33J6WCszs7WBuY0tQG+t3Mlrc75VrS0hSXBtvcRpZmytqp5CDdzZZHyMeOLXBxO8aX38iFanaTszTYphrcVpGCKXuhLIBYZ2W+ca+2heyx8X1SOVgoayyI6CVwu2ORwO4hjiPwCs7CdnWYZgrsTfGyWqmLRT940PZC17rCTKbgvsC4E7vD1vx2Z9qFWysjiq5nTwTvDDnteNzjZrm2GguQCN1j0QVlJh8zQXOikaBvJY4AeZIV99o39WKf7ul/K1Rn9oCGpgqIx8pmkpp2ucIXPJYx7SA4AcRq0i97XKkvaN/Vim+7pfyhB8+gLY/zfq8uf5NUZLXzd1Jl875bKxcCwduE4McULGvq5nBtMXtDhC15IEjQbjOQHOBPTrfw7PMYxp1Qyp72d9KHjv5KqQin7snx6yG17Xtl1vZBWCAKwO2Ssw2eqbJh7g5xB7/I0iMuFsr2nQFxubkaaDqoHS+m37Q+KDv8hlziPu394dzMrs546NtdZNbgVVC3NLTzxN9aSJ7W+8iyuDte2yOH1sjKNgiqpI2d9UuAc8Ny2bFDf0RYXJ5lQfZ/tSxCnlBnmdWQnSWGazw5p3gX9E29nNBHNlP/AJ1J/wBzD+q1brtc/wDuK37wfpsW92t2cho8WoJaUAUtXJBNEBubeVmZo6atI+1bgsXbV1MNopzWZjTidplDRcloiactuRIAPQlBDKHBKqcXhp5phzjje8adWheFZQSwnLLHJC7lIxzD7nBTPajtNrZpnCkmdR0rDlgih+bAjabNJtrcixt7FJdgsZkxynrKHED8pyQOlgleB3kb26elx1IPvGoKCo3Uzw0PLXBhNg6xyk66A7juPuXkrQ7OHfylh1dhbtZA35RS3O57fSaOVzl/zuVYuaQbEWI3g7wRwQd4KZ8l8jHPsLnK0mw5m24LzsrQwo/yTgEs98tRiT+6j9ZsDbhzh5jPr9dirEPQXp2ex3w6m+y/9WRSRsS03ZtHfDaX7L/1pFKGwrTF+EPHam3vr9ZYgiXWoe2Jpe85QPx6DmVlVkzIWF7zZo95PADmVBsUxJ1Q658LR6LeXXqeqibTs6fob0RfX5N54UjnP6jz/wAc4hiDpnXPhA9Fo4dfPqpJs9i4ltHIbScD6/8A5KGSytYC57gxo3lxsFF8V20DfDTC5/tHaWPNo/eVy9RinLL9Iy10umwRj7sRyiOf947rvxbFaejZ3lTI2FvDNvceTWjVx8gqp2r7WpZbx0LTTs1HeusZT9kbmfifJV3iWJTVLzJPI6Z5+k83PkOQ6BYZUYdDSnG3Gfw87k1Nr+Tl7rm51J/FTPsgx5tDicL5CGxyAxPceAktlPQZwy/S6hS5W1nXR+0Hso8Ssr42ksc0Mmt9FzdGPPQizb82jmqXVt7D9rwihFJicZqocuTvLBzslrZZGu0kFuO/zWFjOz+z1STJSYj8iuf6KWKR7R9m4DgPaUGm2PpsJqJYKeWKrlmmkYwyCSONjS8gaNAcSB1Kmm0GzdBgeKYX3TZPHMHPfI/MAA4MAtlHFwdf6qiWB02F0FTFUOxF1SYJGvEcFNIMxY4EDNI4AA2XTtU24jxiWF8UT4WxMc3xkEuzEG9hu3cygmP7SOGO7ylqQPCWOiJ5OBzt94LvcqVVr4P2mU9XRmgxiN8jMoDaiOxeMvoucD9IesL34hRpuH4LE/O6tqKuMG4hjpzE9+voue91gOZA8kFobU4m2LZik73V0kdIGg73ZHMk/JGV6ftAUnynDoKmLxsjla4uG7u5mWDvK/d+9VBtztlLikjC5ohgiblhhb6LG6DU8XGw16BSXYXtObT0xocQiNVSOaWAixexjvoWPpNG8agjhwQVmvoDYfEBDstM+WwaI6lrL7nZ3Oa1vte8hVlV4VggkL2YhUGK9+6+TOMtvVDyQ2/UhdNsdtflcMVHTRmloYB4Ir3e9wv85KeJ1JtzJOvALL2NxWmxrBThj5GQ1LIgxrXG1+7IdFI31hcNBA10PNQDCOzLEm1TO+h7iKKQOlne5vdNZGcznh19dBpb8FpsE2KrauMzMYIoG7553thi9jnkX8xdXJ2c1dEaA4VVVVLM+QyNtDK53eNlJcfEWgZwSbWJ3BBW3bDtnHilUzuL9xA0tY46F5cbufbgNGgeXVWJ2jf1Zpvu6X8oVZdo/Z/LhErbuMtPIbRy21B35HgfSA99vdMse29wmrw2PD3Pq2CNsQEgiYSTCAL2L9xsUEnghfXbNQGlyumhhYWAtY/5ymOVzcrwQXEB1rjeQqDxnHamrN6iaSW24OPhbbTwtHhb7AFMOz3tG/kiWSMB9RRPffK7K2Rp3d40Xtcgatvbdrz3m1FTsxXvM3e1FLK43eIYnAOJ3ktLS0HqCEFQr0pfTb9ofFbPH56O4ZRxyNY295Z3AyyX3XDbNY0cANeZWspfTb9ofFBYHb0P+byfdRfkVdq8+1bEcOmr5KTEWvhyMY6CrhbmewPaC6ORv02XuRyud29RbDcMwChcJ5q1+JFhzMgiicwOcNWh5dw6XA+CDb7XRmL+bUL9JGNiLgd4DpILA+4j2LBxrZc4ptJU0+bu2Z88jhvDGRsvl6kkD2qL4pte+uxSKsqPA1s0RDW3cI4o3g5RxNhc9SStxLt3HT47LiEAM0D3WIILS6NzGtdYO3EEXF+SDnFtsqGke6HD8OpXMjcW99VsM0kmUkF2p8IPn7ApZ2TbVPrZqpjqajgDaR5zU8Hdu3gWJudOnRRfEsL2eqJHzMxCama92YwmBznNLtS1p5a9fNbfY7bnC8PlfBAx8VI+F4kqJGl880ugYSG+gwAvsBz4IK42Qx12H1kFS2/zbwXAfSYdHt9rSVL9utjC/GY4qfWKvc2WJw3BsvikI6N8bvIhVy4WOhuL7+fVXlsZtI2PA/lkzCZ8P72Cle7c7vgwNA52u0Ho1BB+2HF2S1opobCnoYxBGBuuy2c+dwG/4FA13keXEkkuJNyTqSTqSV0QfRfZiP8AldL9l/60ikFbVshYXvNmj3k8ABxJUV7O6+OLCKd73Wa0SA88wlf4QOJ3KH7V7bse838ZFwyNp8LftO3Zudlpx4947Vp2hwdN6MnU6m9sk9mkWnefHyj+4N1i+KuqHZneFjfRbfRo5k8+ZURxXayOPwwjvXc/oD/corimMzVHpus3gxujf4+1a1UyZInhXk9d65GKkYtPHZrDMxDEpZ3XkcXch9EeQ3BYSIviwWtNp3kRERAiIgIiICIiAiIgIiIC2ezVPHLV00cptG+oia+/qOkaHfgStYuUFzftFQzMfSNaC2kbGQxrRZglB1BA0ByZbdL24qmmusRbTqrCwbtcq4oBT1MUOIQhuW07busNwcfpW6i/VYdRt1TelBhNBE++jnNdIB1DSQEEq2xx18mzdG2rdmqZpAWZvTdHE59pTx9HIL8cwVOrYY3jU9bKZaiQyvOlzoGgbmtA0a0cgtegIiIC9Kc2c0ncHD4rzRBNu2DGIK3EnzU8gmjMcYDhcC7W2I1AUJREBERAREQSDZTAIKwyd9Ww0GTLl76/jzZr5dRusP8AMFve0PaCmMFNh1A4yU1LcvlII76Z17vA5C7tfrcgoEiAiIgyGVkjW5A94Ze+UOIbc8bXtdeF1wiAiIgIiICIiAiIgIiICIiAiIgIiICIiAiIgIiICIiAiIgIiICIiAiIgIiICIiAiIgIiICIiAiIgIiICIiAiIgIiICIiAiIgIiICIiAiIgIiICIiAiIgIiICIiAiIg//9k=">
            <a:extLst>
              <a:ext uri="{FF2B5EF4-FFF2-40B4-BE49-F238E27FC236}">
                <a16:creationId xmlns:a16="http://schemas.microsoft.com/office/drawing/2014/main" id="{08C59DB8-FB2E-4701-9475-3AED08D8E9C3}"/>
              </a:ext>
            </a:extLst>
          </p:cNvPr>
          <p:cNvSpPr>
            <a:spLocks noChangeAspect="1" noChangeArrowheads="1"/>
          </p:cNvSpPr>
          <p:nvPr/>
        </p:nvSpPr>
        <p:spPr bwMode="auto">
          <a:xfrm>
            <a:off x="1259681" y="748903"/>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685800" eaLnBrk="1" fontAlgn="auto" hangingPunct="1">
              <a:spcBef>
                <a:spcPts val="0"/>
              </a:spcBef>
              <a:spcAft>
                <a:spcPts val="0"/>
              </a:spcAft>
            </a:pPr>
            <a:endParaRPr lang="en-GB" altLang="en-US" sz="1350">
              <a:solidFill>
                <a:srgbClr val="1D106E"/>
              </a:solidFill>
              <a:ea typeface="+mn-ea"/>
            </a:endParaRPr>
          </a:p>
        </p:txBody>
      </p:sp>
      <p:sp>
        <p:nvSpPr>
          <p:cNvPr id="22" name="AutoShape 6" descr="data:image/jpeg;base64,/9j/4AAQSkZJRgABAQAAAQABAAD/2wCEAAkGBxIQEhQUEhQUEBQVFBkaFhYUFxYXFxgXFBUXFxgVFx0YHCghGRslHhUTITEiJSkrMTouFx8zODMsNygtLisBCgoKDg0OGBAQGi4kICQtLTc3MiwwLCwsMDAsLTQ0LCwsLissNC83Ly0sLCwtLDAsLCw3LCwtLDcsLzc0LCwzK//AABEIAKkBKgMBIgACEQEDEQH/xAAcAAEAAgIDAQAAAAAAAAAAAAAABgcEBQECAwj/xABJEAABAwIDBQQFCQMKBgMAAAABAAIDBBEFEiEGMUFRYQcTInEyUoGRsRQjQmJyc6GyswjB4RUWMzZTY4KS0dIkJUR04vE0NUP/xAAbAQEAAwEBAQEAAAAAAAAAAAAAAQIEBQYDB//EAC0RAQACAQIDBAsBAQAAAAAAAAABAgMEESExcRIyUWEFFCIjMzRBgaHB8LET/9oADAMBAAIRAxEAPwCjUREBERAREQEREBERAREQEREBERARd4onPIa0FzibAAEkk8ABvKnOCdmc8gDqp4pW+pbPKR1F7N9pJ6IIGiuqi2Gw2K14n1BHGV7vgzKPwWyGB0I/6KD/ACA/FTsKDRXlVbLYbL6VK1h5xuez4OsfaFG8U7MonC9JOWn1J7EHoHsAt7W+1QKxRbDGMGnpH5J4zGeF9WuA4tcNHDyWvQEREBERAREQEREBERAREQEREBERAREQEREBERAREQEREBERAWXheHyVMjYom5nuOg4dSTwA5rEVu9n+BfJoRI4fPTAE82RnVrel959nJBs9l9moaBvgAknI8cpG7m1nqt/E8eQy8Zx2moxeeQZuDRq4+QC0O2214ox3MFnTkeI7wwHj1dyHt86nqJ3SOL3uL3ONySbkqeQsOv7UOEEAA5yH9w/1Wpd2lVvKEf4Xf7lDUTcTyk7TZx/SxRyD6t2n8bqS4TtpSVJAJMDzwfoCeh3KnkTcX5XRRzMMU7BLG7geB9Zp3tPUKptr9l3ULw5pMkDz4HneDvyPtud8feBl7J7XPgIinJfEdATqWf6t6KwqiKOeN0clnxyN/iHDqNCFPMUeizcYw59NM+J+9htfgRvDh0IsVhKoIiICIiAiIgIiICIiAiIgIiICIiAiIgIiICIiAiIgIiINls5SNmqYWPIDS8Zr6Cw1I152t7VbW0OPso6d0gsZHeGNvXn5DeqTW8xV2amg33H7xY/Ae9TA09RO6Rxe8lznEkk7yTxXmu0bC4gAXJIAA4k7gpLhOx00lR3M7XU/zec3AJykkNtrxIPuVd432TsjCKbbR7CfJoXTRymTJq5rgAbcSCDw5eahKlAi2+zWCGslyZsjQLk2ufIBbnaDY0U8eeN7pDmAykDXMbaWQQ9TjYXHd1PIfuyfyf6KLYrhE9K4MnjdE4i4DrajmLLjBBeeP7QSsxPGCY2TDtTo2tMElxnLXMcL62bYtP4uCgK2O0MpfUynX0yBfkNAtcpkERFAIiICIiAiIgIiICIiAiIgIiICIiAiIgIiICIiAiIg9qNrS9gebNLgHHk0nUqwsfwhzIe8jaHCMZZGWuCxxFj5aAe5VurY2C2iZPTmGWxkjbYh3/6RWtc8yNx9hQRPCdnXGogc1wAMjCG6kjxA2urWxI/8X5Qj8XuWkoK5kc0FPkbYyN7qSwuWtN8rvrgCx5ix4rZYnJaqd9034lYsvzOLpb9NOP4OT7MDayQfJZx/dP8AyFUqrd2nmvTzD+6f+QqoluZkz7Nf6V/kpxjpswO9WRh9zwoD2ePtK7yU0x+a8LvMfEKl43rMLU70MDtUw1008Jzho7s2zcwRf9yj2y+DF9QGfQjIdI4ceQv13D2qb7b1GWalszvXODgG2vcnL7tx1XSGeGkhfM7LlaS5xbpnkOgDRy+i3pc8Ss+h46enSH21MbZrdUO7UKWKOojyaSOjvIBu32afOwI8gFC1mYviL6mZ8snpPN+gG4NHQCw9iw1qZxERAREQEREBERAREQEREBFvMI2XqKpuaPJxytc7KX235dLc95G5autopIXlkrHRvG9rgQf4jqpmsxzVi9ZmYieMMdFzZcKFhERAREQEREBERAREQFmYQ9zZoy02ObQ+eiw12jeWkEGxBuD1CCf02LASQ6Eu7wEaXDSN5vw0uPapVtDNlqnfdt+JUEw4hxjfwJHsN9R71Kts5stSfu2/FyyZfmcXS36asfwMn2YGNT5oZR/dP/I5VoptU1GZkv3T/wAhUJW2WVJdipMsjvJSjFqi8ZHUfEKG7NyZSSt1UVOaw+sPiqz3ZTXvQku3Fb3c8Q1GaG2a17XOvkDa11ENsZnGKnFyGkvIHMjJqeupU02voTLUQ6aCPX/MVXO1GId7MQ03ZH4W8tPSI8yPwWbQxtpqdGjWfHv1aZERaWYREQEREBERAREQEREBERBZmyjP+FhPQ/ncpa2ngrmdzVRtkcB4SdD5tcNWu8t/4KObIR3o4PJ36jlu2x+xdSaRkxRE+DzWa81zWmPGUR2j7MJorvpCahn9m6wlHlwf7LHooBLEWEtcC1wNiCLEEcCDuK+lMHru88D/AE+B9b+K67RbI0tePn4/HwlZ4ZB7beIdHXC5GS047dm7p6fWTMe1x83zSine1XZlV0l3xA1cI1zRj5xo+uzf7RceSgtlaLRMbw6FbRaN4cIiKVhERARe1LSvleGRsdK93osY0ucfIDUqVRdmeJH04mQX3CaaGN2v1XPuPaEEPRS3EOzbFIG5zSvkZa+aEtlFudoyTb2KKPYQSCCCDYg6EEcCg6oiINng2IGNzWEju3PF7/R1tmHJTbb2timqA6nkbMBE3MYyHAEueQLjjbgq2WXh2IPgcXMsbixDhcFUmkTetp+m/wCV65Jitq+O34SGKJ3dTOdoO6ePe0hRNbWvx6aZuQ5WtO8NFr253JWqX1tMfRRs8IBs4gXsfj/6W+wunDjnlJYxhDnHoDcqMUFc+B2ZhGuhBFwR1WZXY/LKwsIY1p35QQTbW2pKcNtiJ2ndNO0naVmZsdLLHICyznxuDrcbAjQE3PuVbFZOHQRySNbLKIGH0nlrn2H2Wi5KsjaTswpaLDvl3yuWVjmMMbRCGlxltlvd/hGtz5L50pFKxWOUL3vN7Tafqq1FyVwrKCIiAiIgIu8UZcQ1oLnEgAAXJJ0AAG8rtVUz4nFkjHRvb6TXtLXDoQdQg8kREBERAREQXDsVHeig+y79R63wiWs2EjvQU/2X/qvUhEK6NLezDyeot72/WWK2NSfBq/vPC/R/A+t/FaURL1bEvjqMVc1dpVxZ5x23S1saiO2XZ9Q1rXSPHyab+2iABJ+u3c/8D1Uiw/FRltKbOG4+t0H1uiw6qd0rrnQDcOX8V56//TDfaeD1Xo3B6ztes7V/uD562k2MqqG7nN7yK+ksYJb/AIhvZ7feo2V9UMiUO2m7L6aru+C1LMfVHzTj9Zv0b82+5ffHrq8runn0fZ40UOszCMNkqpo4IRmkleGtHU8TyA3k8gvKsp3RPfG8Wcxxa4b7OaSD+IKsf9nyibJiZe4AmGne5vRzi1lx/he4e1b2BsttKyPZ2FlBh5Aq5Yw6qqrfO2O5jD9C+ug3C3E3VRSyFxLnEuJNySSSSeJJ3lTDtjcTjFZfg9gHl3TLKGIJX2fbZT4ZUMcJXtpy756MDO1zeNmkjxciCPdovDbzal2KVbpzGyEWysa0DNlG4vcBd7td58go2sjD6N88scUYu+R7WNH1nkAfFB5wwue4NY0vcdzWgknyA3rOqMAq425n01RG0b3OikaPeQrJ2+A2ehgo6E93USxZ6mqbpM7UtDGO3sbcOOh4Dqo1sZ2j1tFUNfLPLUQucBLHK90gLCdS3MTZwve432sUEKsuWsJIAFydwG834K5e3DYiCKNuIUjWxse4CZjBZp7zVkrQNBc6HzB5rHxXC/5uYZBKxrTiNWdZnAF1OzJmcyK/ouF2gu33J6WCszs7WBuY0tQG+t3Mlrc75VrS0hSXBtvcRpZmytqp5CDdzZZHyMeOLXBxO8aX38iFanaTszTYphrcVpGCKXuhLIBYZ2W+ca+2heyx8X1SOVgoayyI6CVwu2ORwO4hjiPwCs7CdnWYZgrsTfGyWqmLRT940PZC17rCTKbgvsC4E7vD1vx2Z9qFWysjiq5nTwTvDDnteNzjZrm2GguQCN1j0QVlJh8zQXOikaBvJY4AeZIV99o39WKf7ul/K1Rn9oCGpgqIx8pmkpp2ucIXPJYx7SA4AcRq0i97XKkvaN/Vim+7pfyhB8+gLY/zfq8uf5NUZLXzd1Jl875bKxcCwduE4McULGvq5nBtMXtDhC15IEjQbjOQHOBPTrfw7PMYxp1Qyp72d9KHjv5KqQin7snx6yG17Xtl1vZBWCAKwO2Ssw2eqbJh7g5xB7/I0iMuFsr2nQFxubkaaDqoHS+m37Q+KDv8hlziPu394dzMrs546NtdZNbgVVC3NLTzxN9aSJ7W+8iyuDte2yOH1sjKNgiqpI2d9UuAc8Ny2bFDf0RYXJ5lQfZ/tSxCnlBnmdWQnSWGazw5p3gX9E29nNBHNlP/AJ1J/wBzD+q1brtc/wDuK37wfpsW92t2cho8WoJaUAUtXJBNEBubeVmZo6atI+1bgsXbV1MNopzWZjTidplDRcloiactuRIAPQlBDKHBKqcXhp5phzjje8adWheFZQSwnLLHJC7lIxzD7nBTPajtNrZpnCkmdR0rDlgih+bAjabNJtrcixt7FJdgsZkxynrKHED8pyQOlgleB3kb26elx1IPvGoKCo3Uzw0PLXBhNg6xyk66A7juPuXkrQ7OHfylh1dhbtZA35RS3O57fSaOVzl/zuVYuaQbEWI3g7wRwQd4KZ8l8jHPsLnK0mw5m24LzsrQwo/yTgEs98tRiT+6j9ZsDbhzh5jPr9dirEPQXp2ex3w6m+y/9WRSRsS03ZtHfDaX7L/1pFKGwrTF+EPHam3vr9ZYgiXWoe2Jpe85QPx6DmVlVkzIWF7zZo95PADmVBsUxJ1Q658LR6LeXXqeqibTs6fob0RfX5N54UjnP6jz/wAc4hiDpnXPhA9Fo4dfPqpJs9i4ltHIbScD6/8A5KGSytYC57gxo3lxsFF8V20DfDTC5/tHaWPNo/eVy9RinLL9Iy10umwRj7sRyiOf947rvxbFaejZ3lTI2FvDNvceTWjVx8gqp2r7WpZbx0LTTs1HeusZT9kbmfifJV3iWJTVLzJPI6Z5+k83PkOQ6BYZUYdDSnG3Gfw87k1Nr+Tl7rm51J/FTPsgx5tDicL5CGxyAxPceAktlPQZwy/S6hS5W1nXR+0Hso8Ssr42ksc0Mmt9FzdGPPQizb82jmqXVt7D9rwihFJicZqocuTvLBzslrZZGu0kFuO/zWFjOz+z1STJSYj8iuf6KWKR7R9m4DgPaUGm2PpsJqJYKeWKrlmmkYwyCSONjS8gaNAcSB1Kmm0GzdBgeKYX3TZPHMHPfI/MAA4MAtlHFwdf6qiWB02F0FTFUOxF1SYJGvEcFNIMxY4EDNI4AA2XTtU24jxiWF8UT4WxMc3xkEuzEG9hu3cygmP7SOGO7ylqQPCWOiJ5OBzt94LvcqVVr4P2mU9XRmgxiN8jMoDaiOxeMvoucD9IesL34hRpuH4LE/O6tqKuMG4hjpzE9+voue91gOZA8kFobU4m2LZik73V0kdIGg73ZHMk/JGV6ftAUnynDoKmLxsjla4uG7u5mWDvK/d+9VBtztlLikjC5ohgiblhhb6LG6DU8XGw16BSXYXtObT0xocQiNVSOaWAixexjvoWPpNG8agjhwQVmvoDYfEBDstM+WwaI6lrL7nZ3Oa1vte8hVlV4VggkL2YhUGK9+6+TOMtvVDyQ2/UhdNsdtflcMVHTRmloYB4Ir3e9wv85KeJ1JtzJOvALL2NxWmxrBThj5GQ1LIgxrXG1+7IdFI31hcNBA10PNQDCOzLEm1TO+h7iKKQOlne5vdNZGcznh19dBpb8FpsE2KrauMzMYIoG7553thi9jnkX8xdXJ2c1dEaA4VVVVLM+QyNtDK53eNlJcfEWgZwSbWJ3BBW3bDtnHilUzuL9xA0tY46F5cbufbgNGgeXVWJ2jf1Zpvu6X8oVZdo/Z/LhErbuMtPIbRy21B35HgfSA99vdMse29wmrw2PD3Pq2CNsQEgiYSTCAL2L9xsUEnghfXbNQGlyumhhYWAtY/5ymOVzcrwQXEB1rjeQqDxnHamrN6iaSW24OPhbbTwtHhb7AFMOz3tG/kiWSMB9RRPffK7K2Rp3d40Xtcgatvbdrz3m1FTsxXvM3e1FLK43eIYnAOJ3ktLS0HqCEFQr0pfTb9ofFbPH56O4ZRxyNY295Z3AyyX3XDbNY0cANeZWspfTb9ofFBYHb0P+byfdRfkVdq8+1bEcOmr5KTEWvhyMY6CrhbmewPaC6ORv02XuRyud29RbDcMwChcJ5q1+JFhzMgiicwOcNWh5dw6XA+CDb7XRmL+bUL9JGNiLgd4DpILA+4j2LBxrZc4ptJU0+bu2Z88jhvDGRsvl6kkD2qL4pte+uxSKsqPA1s0RDW3cI4o3g5RxNhc9SStxLt3HT47LiEAM0D3WIILS6NzGtdYO3EEXF+SDnFtsqGke6HD8OpXMjcW99VsM0kmUkF2p8IPn7ApZ2TbVPrZqpjqajgDaR5zU8Hdu3gWJudOnRRfEsL2eqJHzMxCama92YwmBznNLtS1p5a9fNbfY7bnC8PlfBAx8VI+F4kqJGl880ugYSG+gwAvsBz4IK42Qx12H1kFS2/zbwXAfSYdHt9rSVL9utjC/GY4qfWKvc2WJw3BsvikI6N8bvIhVy4WOhuL7+fVXlsZtI2PA/lkzCZ8P72Cle7c7vgwNA52u0Ho1BB+2HF2S1opobCnoYxBGBuuy2c+dwG/4FA13keXEkkuJNyTqSTqSV0QfRfZiP8AldL9l/60ikFbVshYXvNmj3k8ABxJUV7O6+OLCKd73Wa0SA88wlf4QOJ3KH7V7bse838ZFwyNp8LftO3Zudlpx4947Vp2hwdN6MnU6m9sk9mkWnefHyj+4N1i+KuqHZneFjfRbfRo5k8+ZURxXayOPwwjvXc/oD/corimMzVHpus3gxujf4+1a1UyZInhXk9d65GKkYtPHZrDMxDEpZ3XkcXch9EeQ3BYSIviwWtNp3kRERAiIgIiICIiAiIgIiIC2ezVPHLV00cptG+oia+/qOkaHfgStYuUFzftFQzMfSNaC2kbGQxrRZglB1BA0ByZbdL24qmmusRbTqrCwbtcq4oBT1MUOIQhuW07busNwcfpW6i/VYdRt1TelBhNBE++jnNdIB1DSQEEq2xx18mzdG2rdmqZpAWZvTdHE59pTx9HIL8cwVOrYY3jU9bKZaiQyvOlzoGgbmtA0a0cgtegIiIC9Kc2c0ncHD4rzRBNu2DGIK3EnzU8gmjMcYDhcC7W2I1AUJREBERAREQSDZTAIKwyd9Ww0GTLl76/jzZr5dRusP8AMFve0PaCmMFNh1A4yU1LcvlII76Z17vA5C7tfrcgoEiAiIgyGVkjW5A94Ze+UOIbc8bXtdeF1wiAiIgIiICIiAiIgIiICIiAiIgIiICIiAiIgIiICIiAiIgIiICIiAiIgIiICIiAiIgIiICIiAiIgIiICIiAiIgIiICIiAiIgIiICIiAiIgIiICIiAiIgIiICIiAiIg//9k=">
            <a:extLst>
              <a:ext uri="{FF2B5EF4-FFF2-40B4-BE49-F238E27FC236}">
                <a16:creationId xmlns:a16="http://schemas.microsoft.com/office/drawing/2014/main" id="{1E419B21-2287-48AC-9E94-3277F167B082}"/>
              </a:ext>
            </a:extLst>
          </p:cNvPr>
          <p:cNvSpPr>
            <a:spLocks noChangeAspect="1" noChangeArrowheads="1"/>
          </p:cNvSpPr>
          <p:nvPr/>
        </p:nvSpPr>
        <p:spPr bwMode="auto">
          <a:xfrm>
            <a:off x="1259681" y="748903"/>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685800" eaLnBrk="1" fontAlgn="auto" hangingPunct="1">
              <a:spcBef>
                <a:spcPts val="0"/>
              </a:spcBef>
              <a:spcAft>
                <a:spcPts val="0"/>
              </a:spcAft>
            </a:pPr>
            <a:endParaRPr lang="en-GB" altLang="en-US" sz="1350">
              <a:solidFill>
                <a:srgbClr val="1D106E"/>
              </a:solidFill>
              <a:ea typeface="+mn-ea"/>
            </a:endParaRPr>
          </a:p>
        </p:txBody>
      </p:sp>
      <p:pic>
        <p:nvPicPr>
          <p:cNvPr id="23" name="Picture 8" descr="http://limptincmusic.com/wp-content/uploads/2012/11/google.play_.music_.jpg">
            <a:extLst>
              <a:ext uri="{FF2B5EF4-FFF2-40B4-BE49-F238E27FC236}">
                <a16:creationId xmlns:a16="http://schemas.microsoft.com/office/drawing/2014/main" id="{3BE8B593-DB32-442E-A64E-AB447864F4C7}"/>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818477" y="1835372"/>
            <a:ext cx="1071563"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 name="Picture 10" descr="http://launchub.com/wp-content/uploads/2014/06/logo-final-280x300.jpg">
            <a:extLst>
              <a:ext uri="{FF2B5EF4-FFF2-40B4-BE49-F238E27FC236}">
                <a16:creationId xmlns:a16="http://schemas.microsoft.com/office/drawing/2014/main" id="{985C6E33-0343-47BE-BF07-4574A75E9D06}"/>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93149" y="4567858"/>
            <a:ext cx="1071563" cy="696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Picture 17">
            <a:extLst>
              <a:ext uri="{FF2B5EF4-FFF2-40B4-BE49-F238E27FC236}">
                <a16:creationId xmlns:a16="http://schemas.microsoft.com/office/drawing/2014/main" id="{FED32A94-4CFB-4326-8530-BC2527544AB8}"/>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39572" y="3753471"/>
            <a:ext cx="964406" cy="707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19" descr="http://www.thedrum.com/uploads/drum_basic_article/84913/main_images/deezer.jpg">
            <a:extLst>
              <a:ext uri="{FF2B5EF4-FFF2-40B4-BE49-F238E27FC236}">
                <a16:creationId xmlns:a16="http://schemas.microsoft.com/office/drawing/2014/main" id="{191F55C7-3410-4C99-B90F-5D0F9626287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211133" y="3710608"/>
            <a:ext cx="1071563" cy="696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22">
            <a:extLst>
              <a:ext uri="{FF2B5EF4-FFF2-40B4-BE49-F238E27FC236}">
                <a16:creationId xmlns:a16="http://schemas.microsoft.com/office/drawing/2014/main" id="{CA857747-2F57-4108-B9C0-241F2F6EFFAD}"/>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908026" y="2960514"/>
            <a:ext cx="1393031" cy="910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5">
            <a:extLst>
              <a:ext uri="{FF2B5EF4-FFF2-40B4-BE49-F238E27FC236}">
                <a16:creationId xmlns:a16="http://schemas.microsoft.com/office/drawing/2014/main" id="{486B42BB-BF54-4F46-9B0B-6D07FCA06EF8}"/>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854447" y="1781795"/>
            <a:ext cx="1389460" cy="1017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26">
            <a:extLst>
              <a:ext uri="{FF2B5EF4-FFF2-40B4-BE49-F238E27FC236}">
                <a16:creationId xmlns:a16="http://schemas.microsoft.com/office/drawing/2014/main" id="{EB3B5D83-9C3A-46E1-96BF-D6B8DAF76EB4}"/>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497008" y="2639044"/>
            <a:ext cx="1928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7">
            <a:extLst>
              <a:ext uri="{FF2B5EF4-FFF2-40B4-BE49-F238E27FC236}">
                <a16:creationId xmlns:a16="http://schemas.microsoft.com/office/drawing/2014/main" id="{487845F3-BFFA-4003-8CD7-FCC1B8BA9E69}"/>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425446" y="4675013"/>
            <a:ext cx="1757363"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 name="Picture 62" descr="http://ts3.mm.bing.net/th?id=H.4802766445347662&amp;pid=15.1">
            <a:extLst>
              <a:ext uri="{FF2B5EF4-FFF2-40B4-BE49-F238E27FC236}">
                <a16:creationId xmlns:a16="http://schemas.microsoft.com/office/drawing/2014/main" id="{240D068A-E62E-4EA3-A833-AE2949BD51A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6283072" y="4658345"/>
            <a:ext cx="1178719"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32">
            <a:extLst>
              <a:ext uri="{FF2B5EF4-FFF2-40B4-BE49-F238E27FC236}">
                <a16:creationId xmlns:a16="http://schemas.microsoft.com/office/drawing/2014/main" id="{8D5778F2-B87A-456C-899C-A8614038C6ED}"/>
              </a:ext>
            </a:extLst>
          </p:cNvPr>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1056227" y="1930622"/>
            <a:ext cx="820341"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40">
            <a:extLst>
              <a:ext uri="{FF2B5EF4-FFF2-40B4-BE49-F238E27FC236}">
                <a16:creationId xmlns:a16="http://schemas.microsoft.com/office/drawing/2014/main" id="{76D1B795-F1AC-4CE1-84A8-0041FAF601F4}"/>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95657" y="3334370"/>
            <a:ext cx="1134665" cy="3607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3942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dirty="0">
                <a:solidFill>
                  <a:srgbClr val="201179"/>
                </a:solidFill>
                <a:latin typeface="Times New Roman" panose="02020603050405020304" pitchFamily="18" charset="0"/>
                <a:cs typeface="Times New Roman" panose="02020603050405020304" pitchFamily="18" charset="0"/>
              </a:rPr>
              <a:t>What is Cloud Computing</a:t>
            </a:r>
            <a:endParaRPr lang="sq-AL" dirty="0"/>
          </a:p>
        </p:txBody>
      </p:sp>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71185" y="1376516"/>
            <a:ext cx="8027756" cy="2052485"/>
          </a:xfrm>
        </p:spPr>
        <p:txBody>
          <a:bodyPr>
            <a:normAutofit/>
          </a:bodyPr>
          <a:lstStyle/>
          <a:p>
            <a:pPr algn="just">
              <a:defRPr/>
            </a:pPr>
            <a:r>
              <a:rPr lang="en-US" dirty="0"/>
              <a:t>NIST Definition of Cloud Computing:</a:t>
            </a:r>
          </a:p>
          <a:p>
            <a:pPr lvl="1" algn="just">
              <a:defRPr/>
            </a:pPr>
            <a:r>
              <a:rPr lang="en-US" dirty="0"/>
              <a:t> "Cloud computing is a model for enabling convenient, on-demand network access to a shared pool of configurable computing resources (e.g., networks, servers, storage, applications, and services) that can be rapidly provisioned and released with minimal management effort or service provider interaction."</a:t>
            </a:r>
          </a:p>
          <a:p>
            <a:pPr algn="just">
              <a:defRPr/>
            </a:pPr>
            <a:r>
              <a:rPr lang="en-US" dirty="0"/>
              <a:t>Cloud computing is a new way of thinking when delivering IT enabled business services like application development and test.</a:t>
            </a:r>
          </a:p>
          <a:p>
            <a:pPr algn="just">
              <a:defRPr/>
            </a:pPr>
            <a:endParaRPr lang="en-US" dirty="0"/>
          </a:p>
          <a:p>
            <a:pPr algn="just">
              <a:defRPr/>
            </a:pPr>
            <a:endParaRPr lang="en-US" dirty="0"/>
          </a:p>
        </p:txBody>
      </p:sp>
      <p:pic>
        <p:nvPicPr>
          <p:cNvPr id="9" name="Picture 8" descr="Diagram&#10;&#10;Description automatically generated">
            <a:extLst>
              <a:ext uri="{FF2B5EF4-FFF2-40B4-BE49-F238E27FC236}">
                <a16:creationId xmlns:a16="http://schemas.microsoft.com/office/drawing/2014/main" id="{262A4503-2FF8-42A1-85D8-81B07E3FED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0993" y="3217711"/>
            <a:ext cx="3792413" cy="2723099"/>
          </a:xfrm>
          <a:prstGeom prst="rect">
            <a:avLst/>
          </a:prstGeom>
        </p:spPr>
      </p:pic>
      <p:sp>
        <p:nvSpPr>
          <p:cNvPr id="13" name="TextBox 12">
            <a:extLst>
              <a:ext uri="{FF2B5EF4-FFF2-40B4-BE49-F238E27FC236}">
                <a16:creationId xmlns:a16="http://schemas.microsoft.com/office/drawing/2014/main" id="{88A74DD7-1D73-4347-BD8C-3736876D441F}"/>
              </a:ext>
            </a:extLst>
          </p:cNvPr>
          <p:cNvSpPr txBox="1"/>
          <p:nvPr/>
        </p:nvSpPr>
        <p:spPr>
          <a:xfrm>
            <a:off x="465477" y="3687982"/>
            <a:ext cx="4106524" cy="2377574"/>
          </a:xfrm>
          <a:prstGeom prst="rect">
            <a:avLst/>
          </a:prstGeom>
          <a:noFill/>
        </p:spPr>
        <p:txBody>
          <a:bodyPr wrap="square">
            <a:spAutoFit/>
          </a:bodyPr>
          <a:lstStyle/>
          <a:p>
            <a:pPr marL="257175" indent="-257175" defTabSz="685800" eaLnBrk="1" fontAlgn="auto" hangingPunct="1">
              <a:spcBef>
                <a:spcPts val="0"/>
              </a:spcBef>
              <a:spcAft>
                <a:spcPts val="0"/>
              </a:spcAft>
              <a:buFont typeface="Wingdings" panose="05000000000000000000" pitchFamily="2" charset="2"/>
              <a:buChar char="§"/>
            </a:pPr>
            <a:r>
              <a:rPr lang="en-US" sz="1650" dirty="0">
                <a:solidFill>
                  <a:srgbClr val="1D106E"/>
                </a:solidFill>
                <a:latin typeface="Times New Roman"/>
                <a:ea typeface="+mn-ea"/>
              </a:rPr>
              <a:t>Cloud is:</a:t>
            </a:r>
          </a:p>
          <a:p>
            <a:pPr marL="600075" lvl="1" indent="-257175" defTabSz="685800" eaLnBrk="1" fontAlgn="auto" hangingPunct="1">
              <a:spcBef>
                <a:spcPts val="0"/>
              </a:spcBef>
              <a:spcAft>
                <a:spcPts val="0"/>
              </a:spcAft>
              <a:buFont typeface="Wingdings" panose="05000000000000000000" pitchFamily="2" charset="2"/>
              <a:buChar char="§"/>
            </a:pPr>
            <a:r>
              <a:rPr lang="en-US" sz="1650" dirty="0">
                <a:solidFill>
                  <a:srgbClr val="1D106E"/>
                </a:solidFill>
                <a:latin typeface="Times New Roman"/>
                <a:ea typeface="+mn-ea"/>
              </a:rPr>
              <a:t>A new consumption and delivery model inspired by consumer Internet services</a:t>
            </a:r>
          </a:p>
          <a:p>
            <a:pPr marL="600075" lvl="1" indent="-257175" defTabSz="685800" eaLnBrk="1" fontAlgn="auto" hangingPunct="1">
              <a:spcBef>
                <a:spcPts val="0"/>
              </a:spcBef>
              <a:spcAft>
                <a:spcPts val="0"/>
              </a:spcAft>
              <a:buFont typeface="Wingdings" panose="05000000000000000000" pitchFamily="2" charset="2"/>
              <a:buChar char="§"/>
            </a:pPr>
            <a:r>
              <a:rPr lang="en-US" sz="1650" dirty="0">
                <a:solidFill>
                  <a:srgbClr val="1D106E"/>
                </a:solidFill>
                <a:latin typeface="Times New Roman"/>
                <a:ea typeface="+mn-ea"/>
              </a:rPr>
              <a:t>End-user focused</a:t>
            </a:r>
          </a:p>
          <a:p>
            <a:pPr marL="257175" indent="-257175" defTabSz="685800" eaLnBrk="1" fontAlgn="auto" hangingPunct="1">
              <a:spcBef>
                <a:spcPts val="0"/>
              </a:spcBef>
              <a:spcAft>
                <a:spcPts val="0"/>
              </a:spcAft>
              <a:buFont typeface="Wingdings" panose="05000000000000000000" pitchFamily="2" charset="2"/>
              <a:buChar char="§"/>
            </a:pPr>
            <a:r>
              <a:rPr lang="en-US" sz="1650" dirty="0">
                <a:solidFill>
                  <a:srgbClr val="1D106E"/>
                </a:solidFill>
                <a:latin typeface="Times New Roman"/>
                <a:ea typeface="+mn-ea"/>
              </a:rPr>
              <a:t>Cloud Enables:</a:t>
            </a:r>
          </a:p>
          <a:p>
            <a:pPr marL="600075" lvl="1" indent="-257175" defTabSz="685800" eaLnBrk="1" fontAlgn="auto" hangingPunct="1">
              <a:spcBef>
                <a:spcPts val="0"/>
              </a:spcBef>
              <a:spcAft>
                <a:spcPts val="0"/>
              </a:spcAft>
              <a:buFont typeface="Wingdings" panose="05000000000000000000" pitchFamily="2" charset="2"/>
              <a:buChar char="§"/>
            </a:pPr>
            <a:r>
              <a:rPr lang="en-US" sz="1650" dirty="0">
                <a:solidFill>
                  <a:srgbClr val="1D106E"/>
                </a:solidFill>
                <a:latin typeface="Times New Roman"/>
                <a:ea typeface="+mn-ea"/>
              </a:rPr>
              <a:t>Self-service </a:t>
            </a:r>
          </a:p>
          <a:p>
            <a:pPr marL="600075" lvl="1" indent="-257175" defTabSz="685800" eaLnBrk="1" fontAlgn="auto" hangingPunct="1">
              <a:spcBef>
                <a:spcPts val="0"/>
              </a:spcBef>
              <a:spcAft>
                <a:spcPts val="0"/>
              </a:spcAft>
              <a:buFont typeface="Wingdings" panose="05000000000000000000" pitchFamily="2" charset="2"/>
              <a:buChar char="§"/>
            </a:pPr>
            <a:r>
              <a:rPr lang="en-US" sz="1650" dirty="0">
                <a:solidFill>
                  <a:srgbClr val="1D106E"/>
                </a:solidFill>
                <a:latin typeface="Times New Roman"/>
                <a:ea typeface="+mn-ea"/>
              </a:rPr>
              <a:t>Sourcing options </a:t>
            </a:r>
          </a:p>
          <a:p>
            <a:pPr marL="600075" lvl="1" indent="-257175" defTabSz="685800" eaLnBrk="1" fontAlgn="auto" hangingPunct="1">
              <a:spcBef>
                <a:spcPts val="0"/>
              </a:spcBef>
              <a:spcAft>
                <a:spcPts val="0"/>
              </a:spcAft>
              <a:buFont typeface="Wingdings" panose="05000000000000000000" pitchFamily="2" charset="2"/>
              <a:buChar char="§"/>
            </a:pPr>
            <a:r>
              <a:rPr lang="en-US" sz="1650" dirty="0">
                <a:solidFill>
                  <a:srgbClr val="1D106E"/>
                </a:solidFill>
                <a:latin typeface="Times New Roman"/>
                <a:ea typeface="+mn-ea"/>
              </a:rPr>
              <a:t>Economies of scale</a:t>
            </a:r>
          </a:p>
        </p:txBody>
      </p:sp>
    </p:spTree>
    <p:extLst>
      <p:ext uri="{BB962C8B-B14F-4D97-AF65-F5344CB8AC3E}">
        <p14:creationId xmlns:p14="http://schemas.microsoft.com/office/powerpoint/2010/main" val="1178000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dirty="0">
                <a:solidFill>
                  <a:srgbClr val="201179"/>
                </a:solidFill>
                <a:latin typeface="Times New Roman" panose="02020603050405020304" pitchFamily="18" charset="0"/>
                <a:cs typeface="Times New Roman" panose="02020603050405020304" pitchFamily="18" charset="0"/>
              </a:rPr>
              <a:t>Cloud Computing Network</a:t>
            </a:r>
          </a:p>
        </p:txBody>
      </p:sp>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287495" y="2605481"/>
            <a:ext cx="3314528" cy="2763774"/>
          </a:xfrm>
        </p:spPr>
        <p:txBody>
          <a:bodyPr>
            <a:normAutofit/>
          </a:bodyPr>
          <a:lstStyle/>
          <a:p>
            <a:pPr algn="just">
              <a:defRPr/>
            </a:pPr>
            <a:r>
              <a:rPr lang="en-US" b="1" dirty="0"/>
              <a:t>No Network means NO Cloud</a:t>
            </a:r>
          </a:p>
          <a:p>
            <a:pPr algn="just">
              <a:defRPr/>
            </a:pPr>
            <a:r>
              <a:rPr lang="en-US" dirty="0"/>
              <a:t>Without Network:</a:t>
            </a:r>
          </a:p>
          <a:p>
            <a:pPr lvl="1" algn="just">
              <a:defRPr/>
            </a:pPr>
            <a:r>
              <a:rPr lang="en-US" dirty="0"/>
              <a:t>Users cannot access their cloud services.</a:t>
            </a:r>
          </a:p>
          <a:p>
            <a:pPr lvl="1" algn="just">
              <a:defRPr/>
            </a:pPr>
            <a:r>
              <a:rPr lang="en-US" dirty="0"/>
              <a:t>Applications, data, and users cannot move between clouds.</a:t>
            </a:r>
          </a:p>
          <a:p>
            <a:pPr lvl="1" algn="just">
              <a:defRPr/>
            </a:pPr>
            <a:r>
              <a:rPr lang="en-US" dirty="0"/>
              <a:t>The infrastructure components that must work together to create a cloud cannot.</a:t>
            </a:r>
          </a:p>
          <a:p>
            <a:pPr lvl="1" algn="just">
              <a:defRPr/>
            </a:pPr>
            <a:endParaRPr lang="en-US" dirty="0"/>
          </a:p>
          <a:p>
            <a:pPr lvl="1" algn="just">
              <a:defRPr/>
            </a:pPr>
            <a:endParaRPr lang="en-US" dirty="0"/>
          </a:p>
          <a:p>
            <a:pPr algn="just">
              <a:defRPr/>
            </a:pPr>
            <a:endParaRPr lang="en-US" dirty="0"/>
          </a:p>
          <a:p>
            <a:pPr algn="just">
              <a:defRPr/>
            </a:pPr>
            <a:endParaRPr lang="en-US" dirty="0"/>
          </a:p>
        </p:txBody>
      </p:sp>
      <p:pic>
        <p:nvPicPr>
          <p:cNvPr id="9" name="Picture 8" descr="Diagram&#10;&#10;Description automatically generated">
            <a:extLst>
              <a:ext uri="{FF2B5EF4-FFF2-40B4-BE49-F238E27FC236}">
                <a16:creationId xmlns:a16="http://schemas.microsoft.com/office/drawing/2014/main" id="{865D4C95-0468-4D8A-A64B-158A0745BA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178" y="2650406"/>
            <a:ext cx="5038172" cy="3074222"/>
          </a:xfrm>
          <a:prstGeom prst="rect">
            <a:avLst/>
          </a:prstGeom>
        </p:spPr>
      </p:pic>
      <p:sp>
        <p:nvSpPr>
          <p:cNvPr id="11" name="TextBox 10">
            <a:extLst>
              <a:ext uri="{FF2B5EF4-FFF2-40B4-BE49-F238E27FC236}">
                <a16:creationId xmlns:a16="http://schemas.microsoft.com/office/drawing/2014/main" id="{CCA9DA9A-2106-479C-B692-3C75A25E9E45}"/>
              </a:ext>
            </a:extLst>
          </p:cNvPr>
          <p:cNvSpPr txBox="1"/>
          <p:nvPr/>
        </p:nvSpPr>
        <p:spPr>
          <a:xfrm>
            <a:off x="209581" y="1488745"/>
            <a:ext cx="7176239" cy="777905"/>
          </a:xfrm>
          <a:prstGeom prst="rect">
            <a:avLst/>
          </a:prstGeom>
          <a:noFill/>
        </p:spPr>
        <p:txBody>
          <a:bodyPr wrap="square">
            <a:spAutoFit/>
          </a:bodyPr>
          <a:lstStyle/>
          <a:p>
            <a:pPr marL="77153" indent="-137160" algn="just" defTabSz="685800" eaLnBrk="1" fontAlgn="auto" hangingPunct="1">
              <a:lnSpc>
                <a:spcPct val="90000"/>
              </a:lnSpc>
              <a:spcBef>
                <a:spcPts val="0"/>
              </a:spcBef>
              <a:spcAft>
                <a:spcPts val="0"/>
              </a:spcAft>
              <a:buClr>
                <a:srgbClr val="1D106E"/>
              </a:buClr>
              <a:buFont typeface="Wingdings" pitchFamily="2" charset="2"/>
              <a:buChar char=""/>
              <a:defRPr/>
            </a:pPr>
            <a:r>
              <a:rPr lang="en-US" sz="1650" dirty="0">
                <a:solidFill>
                  <a:srgbClr val="1D106E"/>
                </a:solidFill>
                <a:latin typeface="Times New Roman"/>
                <a:ea typeface="+mn-ea"/>
              </a:rPr>
              <a:t>The network is critical to Cloud Computing</a:t>
            </a:r>
          </a:p>
          <a:p>
            <a:pPr marL="420053" lvl="1" indent="-137160" algn="just" defTabSz="685800" eaLnBrk="1" fontAlgn="auto" hangingPunct="1">
              <a:lnSpc>
                <a:spcPct val="90000"/>
              </a:lnSpc>
              <a:spcBef>
                <a:spcPts val="0"/>
              </a:spcBef>
              <a:spcAft>
                <a:spcPts val="0"/>
              </a:spcAft>
              <a:buClr>
                <a:srgbClr val="1D106E"/>
              </a:buClr>
              <a:buFont typeface="Wingdings" pitchFamily="2" charset="2"/>
              <a:buChar char=""/>
              <a:defRPr/>
            </a:pPr>
            <a:r>
              <a:rPr lang="en-US" sz="1650" dirty="0">
                <a:solidFill>
                  <a:srgbClr val="1D106E"/>
                </a:solidFill>
                <a:latin typeface="Times New Roman"/>
                <a:ea typeface="+mn-ea"/>
              </a:rPr>
              <a:t>Every Cloud is some combination of a service and deployment model</a:t>
            </a:r>
          </a:p>
          <a:p>
            <a:pPr marL="420053" lvl="1" indent="-137160" algn="just" defTabSz="685800" eaLnBrk="1" fontAlgn="auto" hangingPunct="1">
              <a:lnSpc>
                <a:spcPct val="90000"/>
              </a:lnSpc>
              <a:spcBef>
                <a:spcPts val="0"/>
              </a:spcBef>
              <a:spcAft>
                <a:spcPts val="0"/>
              </a:spcAft>
              <a:buClr>
                <a:srgbClr val="1D106E"/>
              </a:buClr>
              <a:buFont typeface="Wingdings" pitchFamily="2" charset="2"/>
              <a:buChar char=""/>
              <a:defRPr/>
            </a:pPr>
            <a:r>
              <a:rPr lang="en-US" sz="1650" dirty="0">
                <a:solidFill>
                  <a:srgbClr val="1D106E"/>
                </a:solidFill>
                <a:latin typeface="Times New Roman"/>
                <a:ea typeface="+mn-ea"/>
              </a:rPr>
              <a:t>Regardless of the type of cloud, one fact remains true:</a:t>
            </a:r>
          </a:p>
        </p:txBody>
      </p:sp>
    </p:spTree>
    <p:extLst>
      <p:ext uri="{BB962C8B-B14F-4D97-AF65-F5344CB8AC3E}">
        <p14:creationId xmlns:p14="http://schemas.microsoft.com/office/powerpoint/2010/main" val="35525675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dirty="0">
                <a:solidFill>
                  <a:srgbClr val="201179"/>
                </a:solidFill>
                <a:latin typeface="Times New Roman" panose="02020603050405020304" pitchFamily="18" charset="0"/>
                <a:cs typeface="Times New Roman" panose="02020603050405020304" pitchFamily="18" charset="0"/>
              </a:rPr>
              <a:t>Attributes of Cloud Networking</a:t>
            </a:r>
            <a:endParaRPr lang="sq-AL" dirty="0"/>
          </a:p>
        </p:txBody>
      </p:sp>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395649" y="1474839"/>
            <a:ext cx="7695406" cy="4045851"/>
          </a:xfrm>
        </p:spPr>
        <p:txBody>
          <a:bodyPr>
            <a:normAutofit/>
          </a:bodyPr>
          <a:lstStyle/>
          <a:p>
            <a:pPr algn="just">
              <a:defRPr/>
            </a:pPr>
            <a:r>
              <a:rPr lang="en-US" b="1" dirty="0"/>
              <a:t>Scalability: </a:t>
            </a:r>
            <a:r>
              <a:rPr lang="en-US" dirty="0"/>
              <a:t>The cloud network must scale to the overall level of throughput required to ensure that it does not become a bottleneck. </a:t>
            </a:r>
          </a:p>
          <a:p>
            <a:pPr algn="just">
              <a:defRPr/>
            </a:pPr>
            <a:r>
              <a:rPr lang="en-US" b="1" dirty="0"/>
              <a:t>Low Latency: </a:t>
            </a:r>
            <a:r>
              <a:rPr lang="en-US" dirty="0"/>
              <a:t>The cloud network must deliver microsecond latency across the entire network fabric because low latency improves application performance and server utilization. </a:t>
            </a:r>
          </a:p>
          <a:p>
            <a:pPr algn="just">
              <a:defRPr/>
            </a:pPr>
            <a:r>
              <a:rPr lang="en-US" b="1" dirty="0"/>
              <a:t>Guaranteed Performance: </a:t>
            </a:r>
            <a:r>
              <a:rPr lang="en-US" dirty="0"/>
              <a:t>The cloud network must provide predictable performance to service many simultaneous applications in the network, including video, voice, and web traffic. </a:t>
            </a:r>
          </a:p>
          <a:p>
            <a:pPr algn="just">
              <a:defRPr/>
            </a:pPr>
            <a:r>
              <a:rPr lang="en-US" b="1" dirty="0"/>
              <a:t>Extensible Management: </a:t>
            </a:r>
            <a:r>
              <a:rPr lang="en-US" dirty="0"/>
              <a:t>Real-time upgrades and image/patch management in a large cloud-network is a daunting challenge to network administrators. </a:t>
            </a:r>
          </a:p>
          <a:p>
            <a:pPr algn="just">
              <a:defRPr/>
            </a:pPr>
            <a:r>
              <a:rPr lang="en-US" b="1" dirty="0"/>
              <a:t>Self-Healing Resilience: </a:t>
            </a:r>
            <a:r>
              <a:rPr lang="en-US" dirty="0"/>
              <a:t>Cloud networks operate 24x7, so downtime is not an option. This requires a network architecture that offers self-healing and the ability for transparent in-service software updates. </a:t>
            </a:r>
          </a:p>
          <a:p>
            <a:pPr algn="just">
              <a:defRPr/>
            </a:pPr>
            <a:endParaRPr lang="en-US" dirty="0"/>
          </a:p>
        </p:txBody>
      </p:sp>
    </p:spTree>
    <p:extLst>
      <p:ext uri="{BB962C8B-B14F-4D97-AF65-F5344CB8AC3E}">
        <p14:creationId xmlns:p14="http://schemas.microsoft.com/office/powerpoint/2010/main" val="27666179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dirty="0">
                <a:solidFill>
                  <a:srgbClr val="201179"/>
                </a:solidFill>
                <a:latin typeface="Times New Roman" panose="02020603050405020304" pitchFamily="18" charset="0"/>
                <a:cs typeface="Times New Roman" panose="02020603050405020304" pitchFamily="18" charset="0"/>
              </a:rPr>
              <a:t>Visual Model of Cloud Computing Definition</a:t>
            </a:r>
            <a:endParaRPr lang="sq-AL" dirty="0"/>
          </a:p>
        </p:txBody>
      </p:sp>
      <p:pic>
        <p:nvPicPr>
          <p:cNvPr id="7" name="Picture 2">
            <a:extLst>
              <a:ext uri="{FF2B5EF4-FFF2-40B4-BE49-F238E27FC236}">
                <a16:creationId xmlns:a16="http://schemas.microsoft.com/office/drawing/2014/main" id="{6106C880-3BA1-424F-A03C-DA2171CDF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1393" y="1933848"/>
            <a:ext cx="6241215" cy="3731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159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dirty="0">
                <a:solidFill>
                  <a:srgbClr val="201179"/>
                </a:solidFill>
                <a:latin typeface="Times New Roman" panose="02020603050405020304" pitchFamily="18" charset="0"/>
                <a:cs typeface="Times New Roman" panose="02020603050405020304" pitchFamily="18" charset="0"/>
              </a:rPr>
              <a:t>Cloud Computing: Essential Characteristics</a:t>
            </a:r>
            <a:endParaRPr lang="sq-AL" dirty="0"/>
          </a:p>
        </p:txBody>
      </p:sp>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395649" y="1750142"/>
            <a:ext cx="7695406" cy="3770548"/>
          </a:xfrm>
        </p:spPr>
        <p:txBody>
          <a:bodyPr>
            <a:normAutofit fontScale="92500" lnSpcReduction="10000"/>
          </a:bodyPr>
          <a:lstStyle/>
          <a:p>
            <a:pPr algn="just">
              <a:defRPr/>
            </a:pPr>
            <a:r>
              <a:rPr lang="en-US" b="1" dirty="0"/>
              <a:t>On-demand self service</a:t>
            </a:r>
          </a:p>
          <a:p>
            <a:pPr lvl="1" algn="just">
              <a:defRPr/>
            </a:pPr>
            <a:r>
              <a:rPr lang="en-US" dirty="0"/>
              <a:t>Users automatically access computing resources (e.g. servers, storage etc.) as needed.</a:t>
            </a:r>
          </a:p>
          <a:p>
            <a:pPr algn="just">
              <a:defRPr/>
            </a:pPr>
            <a:r>
              <a:rPr lang="en-US" b="1" dirty="0"/>
              <a:t>Broad network access</a:t>
            </a:r>
          </a:p>
          <a:p>
            <a:pPr lvl="1" algn="just">
              <a:defRPr/>
            </a:pPr>
            <a:r>
              <a:rPr lang="en-US" dirty="0"/>
              <a:t>Services available over the network can be accessed using mobile/smart phones, tablets, laptops and desktops.</a:t>
            </a:r>
          </a:p>
          <a:p>
            <a:pPr algn="just">
              <a:defRPr/>
            </a:pPr>
            <a:r>
              <a:rPr lang="en-US" b="1" dirty="0"/>
              <a:t>Resource pooling</a:t>
            </a:r>
          </a:p>
          <a:p>
            <a:pPr lvl="1" algn="just">
              <a:defRPr/>
            </a:pPr>
            <a:r>
              <a:rPr lang="en-US" dirty="0"/>
              <a:t>Computing resources (including memory and bandwidth) can be pooled to serve multiple customers at the same time.</a:t>
            </a:r>
          </a:p>
          <a:p>
            <a:pPr lvl="1" algn="just">
              <a:defRPr/>
            </a:pPr>
            <a:r>
              <a:rPr lang="en-US" dirty="0"/>
              <a:t>Location independence </a:t>
            </a:r>
          </a:p>
          <a:p>
            <a:pPr algn="just">
              <a:defRPr/>
            </a:pPr>
            <a:r>
              <a:rPr lang="en-US" b="1" dirty="0"/>
              <a:t>Rapid elasticity</a:t>
            </a:r>
          </a:p>
          <a:p>
            <a:pPr lvl="1" algn="just">
              <a:defRPr/>
            </a:pPr>
            <a:r>
              <a:rPr lang="en-US" dirty="0"/>
              <a:t>Ability to quickly scale in/out service with demand, at any time.</a:t>
            </a:r>
          </a:p>
          <a:p>
            <a:pPr algn="just">
              <a:defRPr/>
            </a:pPr>
            <a:r>
              <a:rPr lang="en-US" b="1" dirty="0"/>
              <a:t>Measured service</a:t>
            </a:r>
          </a:p>
          <a:p>
            <a:pPr lvl="1" algn="just">
              <a:defRPr/>
            </a:pPr>
            <a:r>
              <a:rPr lang="en-US" dirty="0"/>
              <a:t>Control, optimize services based on metering (i.e. pay-per-use pricing model)</a:t>
            </a:r>
          </a:p>
          <a:p>
            <a:pPr lvl="1" algn="just">
              <a:defRPr/>
            </a:pPr>
            <a:r>
              <a:rPr lang="en-US" dirty="0"/>
              <a:t>Type of service include storage, processing, bandwidth etc.</a:t>
            </a:r>
          </a:p>
          <a:p>
            <a:pPr algn="just">
              <a:defRPr/>
            </a:pPr>
            <a:endParaRPr lang="en-US" dirty="0"/>
          </a:p>
        </p:txBody>
      </p:sp>
    </p:spTree>
    <p:extLst>
      <p:ext uri="{BB962C8B-B14F-4D97-AF65-F5344CB8AC3E}">
        <p14:creationId xmlns:p14="http://schemas.microsoft.com/office/powerpoint/2010/main" val="2050304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sq-AL" dirty="0"/>
              <a:t>Përmbajtja</a:t>
            </a:r>
          </a:p>
        </p:txBody>
      </p:sp>
      <p:sp>
        <p:nvSpPr>
          <p:cNvPr id="2" name="Content Placeholder 1"/>
          <p:cNvSpPr>
            <a:spLocks noGrp="1"/>
          </p:cNvSpPr>
          <p:nvPr>
            <p:ph idx="1"/>
          </p:nvPr>
        </p:nvSpPr>
        <p:spPr/>
        <p:txBody>
          <a:bodyPr>
            <a:normAutofit/>
          </a:bodyPr>
          <a:lstStyle/>
          <a:p>
            <a:r>
              <a:rPr lang="sq-AL" dirty="0"/>
              <a:t>Hyrje ne Sistemet Operative</a:t>
            </a:r>
          </a:p>
          <a:p>
            <a:r>
              <a:rPr lang="sq-AL" dirty="0"/>
              <a:t>Struktura e Sistemeve Operative</a:t>
            </a:r>
          </a:p>
          <a:p>
            <a:r>
              <a:rPr lang="sq-AL" dirty="0"/>
              <a:t>Menaxhimi i Proceseve </a:t>
            </a:r>
            <a:endParaRPr lang="en-US" dirty="0"/>
          </a:p>
          <a:p>
            <a:r>
              <a:rPr lang="sq-AL" dirty="0" err="1"/>
              <a:t>Threads</a:t>
            </a:r>
            <a:r>
              <a:rPr lang="sq-AL" dirty="0"/>
              <a:t> &amp; </a:t>
            </a:r>
            <a:r>
              <a:rPr lang="sq-AL" dirty="0" err="1"/>
              <a:t>Concurrency</a:t>
            </a:r>
            <a:endParaRPr lang="en-US" dirty="0"/>
          </a:p>
          <a:p>
            <a:r>
              <a:rPr lang="sq-AL" dirty="0" err="1"/>
              <a:t>Skedulimi</a:t>
            </a:r>
            <a:r>
              <a:rPr lang="sq-AL" dirty="0"/>
              <a:t> i CPU,</a:t>
            </a:r>
            <a:r>
              <a:rPr lang="en-US" dirty="0"/>
              <a:t> </a:t>
            </a:r>
            <a:r>
              <a:rPr lang="en-US" dirty="0" err="1"/>
              <a:t>Sinkronizimi</a:t>
            </a:r>
            <a:r>
              <a:rPr lang="en-US" dirty="0"/>
              <a:t>,</a:t>
            </a:r>
            <a:r>
              <a:rPr lang="sq-AL" dirty="0"/>
              <a:t> </a:t>
            </a:r>
            <a:r>
              <a:rPr lang="sq-AL" dirty="0" err="1"/>
              <a:t>Deadlocks</a:t>
            </a:r>
            <a:endParaRPr lang="sq-AL" dirty="0"/>
          </a:p>
          <a:p>
            <a:r>
              <a:rPr lang="sq-AL" dirty="0"/>
              <a:t>Menaxhimi i Memories, Memoria Kryesore dhe Virtuale</a:t>
            </a:r>
            <a:endParaRPr lang="en-US" dirty="0"/>
          </a:p>
          <a:p>
            <a:r>
              <a:rPr lang="sq-AL" dirty="0"/>
              <a:t>Struktura e Sistemeve për Ruajtjen e Shënimeve</a:t>
            </a:r>
            <a:endParaRPr lang="en-US" dirty="0"/>
          </a:p>
          <a:p>
            <a:r>
              <a:rPr lang="sq-AL" dirty="0"/>
              <a:t>Ndërfaqja dhe Implementimi i File Sistemeve</a:t>
            </a:r>
            <a:endParaRPr lang="en-US" dirty="0"/>
          </a:p>
          <a:p>
            <a:r>
              <a:rPr lang="sq-AL" b="1" dirty="0" err="1"/>
              <a:t>Virtualizimi</a:t>
            </a:r>
            <a:r>
              <a:rPr lang="sq-AL" b="1" dirty="0"/>
              <a:t>, </a:t>
            </a:r>
            <a:r>
              <a:rPr lang="sq-AL" b="1" dirty="0" err="1"/>
              <a:t>Cloud</a:t>
            </a:r>
            <a:r>
              <a:rPr lang="sq-AL" b="1" dirty="0"/>
              <a:t> </a:t>
            </a:r>
            <a:r>
              <a:rPr lang="sq-AL" b="1" dirty="0" err="1"/>
              <a:t>Computing</a:t>
            </a:r>
            <a:endParaRPr lang="sq-AL" b="1" dirty="0"/>
          </a:p>
        </p:txBody>
      </p:sp>
      <p:sp>
        <p:nvSpPr>
          <p:cNvPr id="3" name="Date Placeholder 2"/>
          <p:cNvSpPr>
            <a:spLocks noGrp="1"/>
          </p:cNvSpPr>
          <p:nvPr>
            <p:ph type="dt" sz="half" idx="10"/>
          </p:nvPr>
        </p:nvSpPr>
        <p:spPr/>
        <p:txBody>
          <a:bodyPr/>
          <a:lstStyle/>
          <a:p>
            <a:fld id="{EFE14247-6844-4469-836C-79FADF16E2FE}" type="datetime1">
              <a:rPr lang="sq-AL" smtClean="0"/>
              <a:pPr/>
              <a:t>5.7.2021</a:t>
            </a:fld>
            <a:endParaRPr lang="en-US" dirty="0"/>
          </a:p>
        </p:txBody>
      </p:sp>
    </p:spTree>
    <p:extLst>
      <p:ext uri="{BB962C8B-B14F-4D97-AF65-F5344CB8AC3E}">
        <p14:creationId xmlns:p14="http://schemas.microsoft.com/office/powerpoint/2010/main" val="75530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dirty="0">
                <a:solidFill>
                  <a:srgbClr val="201179"/>
                </a:solidFill>
                <a:latin typeface="Times New Roman" panose="02020603050405020304" pitchFamily="18" charset="0"/>
                <a:cs typeface="Times New Roman" panose="02020603050405020304" pitchFamily="18" charset="0"/>
              </a:rPr>
              <a:t>Cloud Service Models</a:t>
            </a:r>
            <a:endParaRPr lang="sq-AL" dirty="0"/>
          </a:p>
        </p:txBody>
      </p:sp>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1823225" y="1944832"/>
            <a:ext cx="6267830" cy="3575858"/>
          </a:xfrm>
        </p:spPr>
        <p:txBody>
          <a:bodyPr>
            <a:normAutofit/>
          </a:bodyPr>
          <a:lstStyle/>
          <a:p>
            <a:pPr algn="just">
              <a:defRPr/>
            </a:pPr>
            <a:r>
              <a:rPr lang="en-US" b="1" dirty="0"/>
              <a:t>IaaS</a:t>
            </a:r>
            <a:r>
              <a:rPr lang="en-US" dirty="0"/>
              <a:t> - Infrastructure as a service</a:t>
            </a:r>
          </a:p>
          <a:p>
            <a:pPr lvl="1" algn="just">
              <a:defRPr/>
            </a:pPr>
            <a:r>
              <a:rPr lang="en-US" dirty="0"/>
              <a:t>Provision servers</a:t>
            </a:r>
          </a:p>
          <a:p>
            <a:pPr lvl="1" algn="just">
              <a:defRPr/>
            </a:pPr>
            <a:r>
              <a:rPr lang="en-US" dirty="0"/>
              <a:t>Storage</a:t>
            </a:r>
          </a:p>
          <a:p>
            <a:pPr lvl="1" algn="just">
              <a:defRPr/>
            </a:pPr>
            <a:r>
              <a:rPr lang="en-US" dirty="0"/>
              <a:t>Networking resources</a:t>
            </a:r>
          </a:p>
          <a:p>
            <a:pPr algn="just">
              <a:defRPr/>
            </a:pPr>
            <a:r>
              <a:rPr lang="en-US" b="1" dirty="0"/>
              <a:t>PaaS</a:t>
            </a:r>
            <a:r>
              <a:rPr lang="en-US" dirty="0"/>
              <a:t> - Platform as a service</a:t>
            </a:r>
          </a:p>
          <a:p>
            <a:pPr lvl="1" algn="just">
              <a:defRPr/>
            </a:pPr>
            <a:r>
              <a:rPr lang="en-US" dirty="0"/>
              <a:t>Middleware platform</a:t>
            </a:r>
          </a:p>
          <a:p>
            <a:pPr lvl="1" algn="just">
              <a:defRPr/>
            </a:pPr>
            <a:r>
              <a:rPr lang="en-US" dirty="0"/>
              <a:t>Solution stack</a:t>
            </a:r>
          </a:p>
          <a:p>
            <a:pPr lvl="1" algn="just">
              <a:defRPr/>
            </a:pPr>
            <a:r>
              <a:rPr lang="en-US" dirty="0"/>
              <a:t>Both accessible over a network</a:t>
            </a:r>
          </a:p>
          <a:p>
            <a:pPr algn="just">
              <a:defRPr/>
            </a:pPr>
            <a:r>
              <a:rPr lang="en-US" b="1" dirty="0"/>
              <a:t>SaaS</a:t>
            </a:r>
            <a:r>
              <a:rPr lang="en-US" dirty="0"/>
              <a:t> - Software as a service</a:t>
            </a:r>
          </a:p>
          <a:p>
            <a:pPr lvl="1" algn="just">
              <a:defRPr/>
            </a:pPr>
            <a:r>
              <a:rPr lang="en-US" dirty="0"/>
              <a:t>Software</a:t>
            </a:r>
          </a:p>
          <a:p>
            <a:pPr lvl="1" algn="just">
              <a:defRPr/>
            </a:pPr>
            <a:r>
              <a:rPr lang="en-US" dirty="0"/>
              <a:t>Applications</a:t>
            </a:r>
          </a:p>
          <a:p>
            <a:pPr lvl="1" algn="just">
              <a:defRPr/>
            </a:pPr>
            <a:r>
              <a:rPr lang="en-US" dirty="0"/>
              <a:t>Or services that are delivered over a network</a:t>
            </a:r>
          </a:p>
        </p:txBody>
      </p:sp>
      <p:pic>
        <p:nvPicPr>
          <p:cNvPr id="3" name="Picture 2">
            <a:extLst>
              <a:ext uri="{FF2B5EF4-FFF2-40B4-BE49-F238E27FC236}">
                <a16:creationId xmlns:a16="http://schemas.microsoft.com/office/drawing/2014/main" id="{2E01FCC0-DC5C-4C77-A877-79D9D57ACD58}"/>
              </a:ext>
            </a:extLst>
          </p:cNvPr>
          <p:cNvPicPr>
            <a:picLocks noChangeAspect="1"/>
          </p:cNvPicPr>
          <p:nvPr/>
        </p:nvPicPr>
        <p:blipFill>
          <a:blip r:embed="rId2"/>
          <a:stretch>
            <a:fillRect/>
          </a:stretch>
        </p:blipFill>
        <p:spPr>
          <a:xfrm>
            <a:off x="245598" y="1944832"/>
            <a:ext cx="1341002" cy="3393143"/>
          </a:xfrm>
          <a:prstGeom prst="rect">
            <a:avLst/>
          </a:prstGeom>
        </p:spPr>
      </p:pic>
    </p:spTree>
    <p:extLst>
      <p:ext uri="{BB962C8B-B14F-4D97-AF65-F5344CB8AC3E}">
        <p14:creationId xmlns:p14="http://schemas.microsoft.com/office/powerpoint/2010/main" val="1064285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dirty="0">
                <a:solidFill>
                  <a:srgbClr val="201179"/>
                </a:solidFill>
                <a:latin typeface="Times New Roman" panose="02020603050405020304" pitchFamily="18" charset="0"/>
                <a:cs typeface="Times New Roman" panose="02020603050405020304" pitchFamily="18" charset="0"/>
              </a:rPr>
              <a:t>Infrastructure as a service (IaaS) architecture</a:t>
            </a:r>
            <a:endParaRPr lang="sq-AL" dirty="0"/>
          </a:p>
        </p:txBody>
      </p:sp>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253746" y="1622323"/>
            <a:ext cx="7837309" cy="3898367"/>
          </a:xfrm>
        </p:spPr>
        <p:txBody>
          <a:bodyPr>
            <a:normAutofit/>
          </a:bodyPr>
          <a:lstStyle/>
          <a:p>
            <a:pPr algn="just">
              <a:defRPr/>
            </a:pPr>
            <a:r>
              <a:rPr lang="en-US" dirty="0"/>
              <a:t>An infrastructure provider (IP) makes an entire computing infrastructure available “as a service”</a:t>
            </a:r>
          </a:p>
          <a:p>
            <a:pPr algn="just">
              <a:defRPr/>
            </a:pPr>
            <a:r>
              <a:rPr lang="en-US" dirty="0"/>
              <a:t>Manages a large pool of computing resources and uses virtualization to assign and dynamically resize customer resources</a:t>
            </a:r>
          </a:p>
          <a:p>
            <a:pPr algn="just">
              <a:defRPr/>
            </a:pPr>
            <a:r>
              <a:rPr lang="en-US" dirty="0"/>
              <a:t>Customers rent processing capacity, memory, data storage, and networking resources that are provisioned over a network</a:t>
            </a:r>
          </a:p>
          <a:p>
            <a:pPr algn="just">
              <a:defRPr/>
            </a:pPr>
            <a:endParaRPr lang="en-US" dirty="0"/>
          </a:p>
        </p:txBody>
      </p:sp>
      <p:pic>
        <p:nvPicPr>
          <p:cNvPr id="5" name="Picture 7" descr="C:\!!!!Clip_art\!!Emf_collection\IaaS_service-mode_SmallMedium.emf">
            <a:extLst>
              <a:ext uri="{FF2B5EF4-FFF2-40B4-BE49-F238E27FC236}">
                <a16:creationId xmlns:a16="http://schemas.microsoft.com/office/drawing/2014/main" id="{AF9F31D8-FE23-4208-A8C6-E872B2940A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962" y="3565493"/>
            <a:ext cx="2314575" cy="2060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087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dirty="0">
                <a:solidFill>
                  <a:srgbClr val="201179"/>
                </a:solidFill>
                <a:latin typeface="Times New Roman" panose="02020603050405020304" pitchFamily="18" charset="0"/>
                <a:cs typeface="Times New Roman" panose="02020603050405020304" pitchFamily="18" charset="0"/>
              </a:rPr>
              <a:t>Platform as a service (PaaS) architecture</a:t>
            </a:r>
            <a:endParaRPr lang="sq-AL" dirty="0"/>
          </a:p>
        </p:txBody>
      </p:sp>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146024" y="1531877"/>
            <a:ext cx="7837309" cy="3575858"/>
          </a:xfrm>
        </p:spPr>
        <p:txBody>
          <a:bodyPr>
            <a:normAutofit/>
          </a:bodyPr>
          <a:lstStyle/>
          <a:p>
            <a:pPr algn="just">
              <a:defRPr/>
            </a:pPr>
            <a:r>
              <a:rPr lang="en-US" dirty="0"/>
              <a:t>Service provider (SP) supplies the software platform or middleware where the applications run</a:t>
            </a:r>
          </a:p>
          <a:p>
            <a:pPr algn="just">
              <a:defRPr/>
            </a:pPr>
            <a:r>
              <a:rPr lang="en-US" dirty="0"/>
              <a:t>Service user is responsible for the creation, updating, and maintenance of the application</a:t>
            </a:r>
          </a:p>
          <a:p>
            <a:pPr algn="just">
              <a:defRPr/>
            </a:pPr>
            <a:r>
              <a:rPr lang="en-US" dirty="0"/>
              <a:t>The sizing of the hardware that is required for the execution of the software is made in an understandable manner</a:t>
            </a:r>
          </a:p>
          <a:p>
            <a:pPr algn="just">
              <a:defRPr/>
            </a:pPr>
            <a:endParaRPr lang="en-US" dirty="0"/>
          </a:p>
          <a:p>
            <a:pPr algn="just">
              <a:defRPr/>
            </a:pPr>
            <a:endParaRPr lang="en-US" dirty="0"/>
          </a:p>
        </p:txBody>
      </p:sp>
      <p:pic>
        <p:nvPicPr>
          <p:cNvPr id="7" name="Picture 6" descr="C:\!!!!Clip_art\!!Emf_collection\PaaS_service-mode_SmallMedium.emf">
            <a:extLst>
              <a:ext uri="{FF2B5EF4-FFF2-40B4-BE49-F238E27FC236}">
                <a16:creationId xmlns:a16="http://schemas.microsoft.com/office/drawing/2014/main" id="{3F23926C-677F-4F74-AEF0-DA84F1C38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9144" y="3151338"/>
            <a:ext cx="2734836" cy="2773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378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dirty="0">
                <a:solidFill>
                  <a:srgbClr val="201179"/>
                </a:solidFill>
                <a:latin typeface="Times New Roman" panose="02020603050405020304" pitchFamily="18" charset="0"/>
                <a:cs typeface="Times New Roman" panose="02020603050405020304" pitchFamily="18" charset="0"/>
              </a:rPr>
              <a:t>Software as a service (SaaS) architecture</a:t>
            </a:r>
            <a:endParaRPr lang="sq-AL" dirty="0"/>
          </a:p>
        </p:txBody>
      </p:sp>
      <p:sp>
        <p:nvSpPr>
          <p:cNvPr id="6" name="Content Placeholder 5">
            <a:extLst>
              <a:ext uri="{FF2B5EF4-FFF2-40B4-BE49-F238E27FC236}">
                <a16:creationId xmlns:a16="http://schemas.microsoft.com/office/drawing/2014/main" id="{CB0D7927-2CCE-4DEF-B187-A62A488868C3}"/>
              </a:ext>
            </a:extLst>
          </p:cNvPr>
          <p:cNvSpPr>
            <a:spLocks noGrp="1"/>
          </p:cNvSpPr>
          <p:nvPr>
            <p:ph idx="1"/>
          </p:nvPr>
        </p:nvSpPr>
        <p:spPr>
          <a:xfrm>
            <a:off x="253746" y="1592826"/>
            <a:ext cx="7837309" cy="3927864"/>
          </a:xfrm>
        </p:spPr>
        <p:txBody>
          <a:bodyPr>
            <a:normAutofit/>
          </a:bodyPr>
          <a:lstStyle/>
          <a:p>
            <a:pPr algn="just">
              <a:defRPr/>
            </a:pPr>
            <a:r>
              <a:rPr lang="en-US" dirty="0"/>
              <a:t>Service provider (SP) is responsible for the creation, updating, and maintenance of software and application</a:t>
            </a:r>
          </a:p>
          <a:p>
            <a:pPr algn="just">
              <a:defRPr/>
            </a:pPr>
            <a:r>
              <a:rPr lang="en-US" dirty="0"/>
              <a:t>Service user accesses the service through Internet-based interfaces</a:t>
            </a:r>
          </a:p>
          <a:p>
            <a:pPr algn="just">
              <a:defRPr/>
            </a:pPr>
            <a:endParaRPr lang="en-US" dirty="0"/>
          </a:p>
          <a:p>
            <a:pPr algn="just">
              <a:defRPr/>
            </a:pPr>
            <a:endParaRPr lang="en-US" dirty="0"/>
          </a:p>
        </p:txBody>
      </p:sp>
      <p:pic>
        <p:nvPicPr>
          <p:cNvPr id="5" name="Picture 7" descr="C:\!!!!Clip_art\!!Emf_collection\SaaS_service-mode_SmallMedium.emf">
            <a:extLst>
              <a:ext uri="{FF2B5EF4-FFF2-40B4-BE49-F238E27FC236}">
                <a16:creationId xmlns:a16="http://schemas.microsoft.com/office/drawing/2014/main" id="{CBE05F9C-91DD-444F-BBE3-1C0883214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8229" y="2857718"/>
            <a:ext cx="2902919" cy="3009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96590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dirty="0">
                <a:solidFill>
                  <a:srgbClr val="201179"/>
                </a:solidFill>
                <a:latin typeface="Times New Roman" panose="02020603050405020304" pitchFamily="18" charset="0"/>
                <a:cs typeface="Times New Roman" panose="02020603050405020304" pitchFamily="18" charset="0"/>
              </a:rPr>
              <a:t>Split of Responsibilities: </a:t>
            </a:r>
            <a:br>
              <a:rPr lang="en-US" dirty="0">
                <a:solidFill>
                  <a:srgbClr val="201179"/>
                </a:solidFill>
                <a:latin typeface="Times New Roman" panose="02020603050405020304" pitchFamily="18" charset="0"/>
                <a:cs typeface="Times New Roman" panose="02020603050405020304" pitchFamily="18" charset="0"/>
              </a:rPr>
            </a:br>
            <a:r>
              <a:rPr lang="en-US" dirty="0">
                <a:solidFill>
                  <a:srgbClr val="201179"/>
                </a:solidFill>
                <a:latin typeface="Times New Roman" panose="02020603050405020304" pitchFamily="18" charset="0"/>
                <a:cs typeface="Times New Roman" panose="02020603050405020304" pitchFamily="18" charset="0"/>
              </a:rPr>
              <a:t>provider-side and consumer-side</a:t>
            </a:r>
            <a:endParaRPr lang="sq-AL" dirty="0"/>
          </a:p>
        </p:txBody>
      </p:sp>
      <p:grpSp>
        <p:nvGrpSpPr>
          <p:cNvPr id="10" name="Group 9222">
            <a:extLst>
              <a:ext uri="{FF2B5EF4-FFF2-40B4-BE49-F238E27FC236}">
                <a16:creationId xmlns:a16="http://schemas.microsoft.com/office/drawing/2014/main" id="{FFAC28C6-DEC6-4033-8A06-767D0485016C}"/>
              </a:ext>
            </a:extLst>
          </p:cNvPr>
          <p:cNvGrpSpPr>
            <a:grpSpLocks/>
          </p:cNvGrpSpPr>
          <p:nvPr/>
        </p:nvGrpSpPr>
        <p:grpSpPr bwMode="auto">
          <a:xfrm>
            <a:off x="629266" y="1386348"/>
            <a:ext cx="7443018" cy="4640826"/>
            <a:chOff x="163062" y="832104"/>
            <a:chExt cx="5736539" cy="3739894"/>
          </a:xfrm>
        </p:grpSpPr>
        <p:sp>
          <p:nvSpPr>
            <p:cNvPr id="11" name="Rectangle 10">
              <a:extLst>
                <a:ext uri="{FF2B5EF4-FFF2-40B4-BE49-F238E27FC236}">
                  <a16:creationId xmlns:a16="http://schemas.microsoft.com/office/drawing/2014/main" id="{878241C7-F884-4F5F-A8AC-5FC5D4BC9E1A}"/>
                </a:ext>
              </a:extLst>
            </p:cNvPr>
            <p:cNvSpPr/>
            <p:nvPr/>
          </p:nvSpPr>
          <p:spPr bwMode="auto">
            <a:xfrm>
              <a:off x="1617722" y="832104"/>
              <a:ext cx="1371506" cy="3428430"/>
            </a:xfrm>
            <a:prstGeom prst="rect">
              <a:avLst/>
            </a:prstGeom>
            <a:solidFill>
              <a:srgbClr val="C3D7E3"/>
            </a:solidFill>
            <a:ln w="12700" cap="flat" cmpd="sng" algn="ctr">
              <a:solidFill>
                <a:schemeClr val="bg2">
                  <a:lumMod val="75000"/>
                </a:schemeClr>
              </a:solidFill>
              <a:prstDash val="solid"/>
              <a:round/>
              <a:headEnd type="none" w="med" len="med"/>
              <a:tailEnd type="none" w="med" len="med"/>
            </a:ln>
            <a:effectLst/>
          </p:spPr>
          <p:txBody>
            <a:bodyPr wrap="none" lIns="0" tIns="48006" rIns="0" bIns="0" anchorCtr="1"/>
            <a:lstStyle/>
            <a:p>
              <a:pPr algn="ctr" defTabSz="685629" eaLnBrk="1" fontAlgn="auto" hangingPunct="1">
                <a:lnSpc>
                  <a:spcPts val="1116"/>
                </a:lnSpc>
                <a:spcBef>
                  <a:spcPts val="0"/>
                </a:spcBef>
                <a:spcAft>
                  <a:spcPts val="0"/>
                </a:spcAft>
                <a:defRPr/>
              </a:pPr>
              <a:r>
                <a:rPr lang="en-US" sz="1125" b="1" dirty="0">
                  <a:solidFill>
                    <a:srgbClr val="1D106E"/>
                  </a:solidFill>
                  <a:ea typeface="Verdana" pitchFamily="34" charset="0"/>
                  <a:cs typeface="Verdana" pitchFamily="34" charset="0"/>
                </a:rPr>
                <a:t>Infrastructure</a:t>
              </a:r>
              <a:br>
                <a:rPr lang="en-US" sz="1125" b="1" dirty="0">
                  <a:solidFill>
                    <a:srgbClr val="1D106E"/>
                  </a:solidFill>
                  <a:ea typeface="Verdana" pitchFamily="34" charset="0"/>
                  <a:cs typeface="Verdana" pitchFamily="34" charset="0"/>
                </a:rPr>
              </a:br>
              <a:r>
                <a:rPr lang="en-US" sz="1125" b="1" dirty="0">
                  <a:solidFill>
                    <a:srgbClr val="1D106E"/>
                  </a:solidFill>
                  <a:ea typeface="Verdana" pitchFamily="34" charset="0"/>
                  <a:cs typeface="Verdana" pitchFamily="34" charset="0"/>
                </a:rPr>
                <a:t>as a service</a:t>
              </a: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p:txBody>
        </p:sp>
        <p:sp>
          <p:nvSpPr>
            <p:cNvPr id="12" name="Rectangle 11">
              <a:extLst>
                <a:ext uri="{FF2B5EF4-FFF2-40B4-BE49-F238E27FC236}">
                  <a16:creationId xmlns:a16="http://schemas.microsoft.com/office/drawing/2014/main" id="{17F19306-8D01-4E23-9013-2EA47092B916}"/>
                </a:ext>
              </a:extLst>
            </p:cNvPr>
            <p:cNvSpPr/>
            <p:nvPr/>
          </p:nvSpPr>
          <p:spPr bwMode="auto">
            <a:xfrm>
              <a:off x="3073434" y="832104"/>
              <a:ext cx="1371507" cy="3428430"/>
            </a:xfrm>
            <a:prstGeom prst="rect">
              <a:avLst/>
            </a:prstGeom>
            <a:solidFill>
              <a:srgbClr val="C3D7E3"/>
            </a:solidFill>
            <a:ln w="12700" cap="flat" cmpd="sng" algn="ctr">
              <a:solidFill>
                <a:schemeClr val="bg2">
                  <a:lumMod val="75000"/>
                </a:schemeClr>
              </a:solidFill>
              <a:prstDash val="solid"/>
              <a:round/>
              <a:headEnd type="none" w="med" len="med"/>
              <a:tailEnd type="none" w="med" len="med"/>
            </a:ln>
            <a:effectLst/>
          </p:spPr>
          <p:txBody>
            <a:bodyPr wrap="none" lIns="0" tIns="48006" rIns="0" bIns="0" anchorCtr="1"/>
            <a:lstStyle/>
            <a:p>
              <a:pPr algn="ctr" defTabSz="685629" eaLnBrk="1" fontAlgn="auto" hangingPunct="1">
                <a:lnSpc>
                  <a:spcPts val="1116"/>
                </a:lnSpc>
                <a:spcBef>
                  <a:spcPts val="0"/>
                </a:spcBef>
                <a:spcAft>
                  <a:spcPts val="0"/>
                </a:spcAft>
                <a:defRPr/>
              </a:pPr>
              <a:r>
                <a:rPr lang="en-US" sz="1125" b="1" dirty="0">
                  <a:solidFill>
                    <a:srgbClr val="1D106E"/>
                  </a:solidFill>
                  <a:ea typeface="Verdana" pitchFamily="34" charset="0"/>
                  <a:cs typeface="Verdana" pitchFamily="34" charset="0"/>
                </a:rPr>
                <a:t>Platform</a:t>
              </a:r>
              <a:br>
                <a:rPr lang="en-US" sz="1125" b="1" dirty="0">
                  <a:solidFill>
                    <a:srgbClr val="1D106E"/>
                  </a:solidFill>
                  <a:ea typeface="Verdana" pitchFamily="34" charset="0"/>
                  <a:cs typeface="Verdana" pitchFamily="34" charset="0"/>
                </a:rPr>
              </a:br>
              <a:r>
                <a:rPr lang="en-US" sz="1125" b="1" dirty="0">
                  <a:solidFill>
                    <a:srgbClr val="1D106E"/>
                  </a:solidFill>
                  <a:ea typeface="Verdana" pitchFamily="34" charset="0"/>
                  <a:cs typeface="Verdana" pitchFamily="34" charset="0"/>
                </a:rPr>
                <a:t>as a service</a:t>
              </a: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p:txBody>
        </p:sp>
        <p:sp>
          <p:nvSpPr>
            <p:cNvPr id="13" name="Rectangle 12">
              <a:extLst>
                <a:ext uri="{FF2B5EF4-FFF2-40B4-BE49-F238E27FC236}">
                  <a16:creationId xmlns:a16="http://schemas.microsoft.com/office/drawing/2014/main" id="{BB68F98F-A30D-421D-90F3-BDA6560297E5}"/>
                </a:ext>
              </a:extLst>
            </p:cNvPr>
            <p:cNvSpPr/>
            <p:nvPr/>
          </p:nvSpPr>
          <p:spPr bwMode="auto">
            <a:xfrm>
              <a:off x="4528094" y="832104"/>
              <a:ext cx="1371507" cy="3428430"/>
            </a:xfrm>
            <a:prstGeom prst="rect">
              <a:avLst/>
            </a:prstGeom>
            <a:solidFill>
              <a:srgbClr val="C3D7E3"/>
            </a:solidFill>
            <a:ln w="12700" cap="flat" cmpd="sng" algn="ctr">
              <a:solidFill>
                <a:schemeClr val="bg2">
                  <a:lumMod val="75000"/>
                </a:schemeClr>
              </a:solidFill>
              <a:prstDash val="solid"/>
              <a:round/>
              <a:headEnd type="none" w="med" len="med"/>
              <a:tailEnd type="none" w="med" len="med"/>
            </a:ln>
            <a:effectLst/>
          </p:spPr>
          <p:txBody>
            <a:bodyPr wrap="none" lIns="0" tIns="48006" rIns="0" bIns="0" anchorCtr="1"/>
            <a:lstStyle/>
            <a:p>
              <a:pPr algn="ctr" defTabSz="685629" eaLnBrk="1" fontAlgn="auto" hangingPunct="1">
                <a:lnSpc>
                  <a:spcPts val="1116"/>
                </a:lnSpc>
                <a:spcBef>
                  <a:spcPts val="0"/>
                </a:spcBef>
                <a:spcAft>
                  <a:spcPts val="0"/>
                </a:spcAft>
                <a:defRPr/>
              </a:pPr>
              <a:r>
                <a:rPr lang="en-US" sz="1125" b="1" dirty="0">
                  <a:solidFill>
                    <a:srgbClr val="1D106E"/>
                  </a:solidFill>
                  <a:ea typeface="Verdana" pitchFamily="34" charset="0"/>
                  <a:cs typeface="Verdana" pitchFamily="34" charset="0"/>
                </a:rPr>
                <a:t>Software</a:t>
              </a:r>
              <a:br>
                <a:rPr lang="en-US" sz="1125" b="1" dirty="0">
                  <a:solidFill>
                    <a:srgbClr val="1D106E"/>
                  </a:solidFill>
                  <a:ea typeface="Verdana" pitchFamily="34" charset="0"/>
                  <a:cs typeface="Verdana" pitchFamily="34" charset="0"/>
                </a:rPr>
              </a:br>
              <a:r>
                <a:rPr lang="en-US" sz="1125" b="1" dirty="0">
                  <a:solidFill>
                    <a:srgbClr val="1D106E"/>
                  </a:solidFill>
                  <a:ea typeface="Verdana" pitchFamily="34" charset="0"/>
                  <a:cs typeface="Verdana" pitchFamily="34" charset="0"/>
                </a:rPr>
                <a:t>as a service</a:t>
              </a: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p:txBody>
        </p:sp>
        <p:sp>
          <p:nvSpPr>
            <p:cNvPr id="14" name="Rectangle 13">
              <a:extLst>
                <a:ext uri="{FF2B5EF4-FFF2-40B4-BE49-F238E27FC236}">
                  <a16:creationId xmlns:a16="http://schemas.microsoft.com/office/drawing/2014/main" id="{292DF456-AC6B-4448-BAF4-0BDF814168FA}"/>
                </a:ext>
              </a:extLst>
            </p:cNvPr>
            <p:cNvSpPr/>
            <p:nvPr/>
          </p:nvSpPr>
          <p:spPr bwMode="auto">
            <a:xfrm>
              <a:off x="163062" y="832104"/>
              <a:ext cx="1371506" cy="3428430"/>
            </a:xfrm>
            <a:prstGeom prst="rect">
              <a:avLst/>
            </a:prstGeom>
            <a:solidFill>
              <a:srgbClr val="C3D7E3"/>
            </a:solidFill>
            <a:ln w="12700" cap="flat" cmpd="sng" algn="ctr">
              <a:solidFill>
                <a:schemeClr val="bg2">
                  <a:lumMod val="75000"/>
                </a:schemeClr>
              </a:solidFill>
              <a:prstDash val="solid"/>
              <a:round/>
              <a:headEnd type="none" w="med" len="med"/>
              <a:tailEnd type="none" w="med" len="med"/>
            </a:ln>
            <a:effectLst/>
          </p:spPr>
          <p:txBody>
            <a:bodyPr wrap="none" lIns="0" tIns="48006" rIns="0" bIns="0" anchorCtr="1"/>
            <a:lstStyle/>
            <a:p>
              <a:pPr algn="ctr" defTabSz="685629" eaLnBrk="1" fontAlgn="auto" hangingPunct="1">
                <a:lnSpc>
                  <a:spcPts val="1116"/>
                </a:lnSpc>
                <a:spcBef>
                  <a:spcPts val="0"/>
                </a:spcBef>
                <a:spcAft>
                  <a:spcPts val="0"/>
                </a:spcAft>
                <a:defRPr/>
              </a:pPr>
              <a:r>
                <a:rPr lang="en-US" sz="1125" b="1" dirty="0">
                  <a:solidFill>
                    <a:srgbClr val="1D106E"/>
                  </a:solidFill>
                  <a:ea typeface="Verdana" pitchFamily="34" charset="0"/>
                  <a:cs typeface="Verdana" pitchFamily="34" charset="0"/>
                </a:rPr>
                <a:t>Traditional</a:t>
              </a:r>
            </a:p>
            <a:p>
              <a:pPr algn="ctr" defTabSz="685629" eaLnBrk="1" fontAlgn="auto" hangingPunct="1">
                <a:lnSpc>
                  <a:spcPts val="1116"/>
                </a:lnSpc>
                <a:spcBef>
                  <a:spcPts val="0"/>
                </a:spcBef>
                <a:spcAft>
                  <a:spcPts val="0"/>
                </a:spcAft>
                <a:defRPr/>
              </a:pPr>
              <a:r>
                <a:rPr lang="en-US" sz="1125" b="1" dirty="0">
                  <a:solidFill>
                    <a:srgbClr val="000000"/>
                  </a:solidFill>
                  <a:ea typeface="Verdana" pitchFamily="34" charset="0"/>
                  <a:cs typeface="Verdana" pitchFamily="34" charset="0"/>
                </a:rPr>
                <a:t>on-premises</a:t>
              </a:r>
              <a:endParaRPr lang="en-US" sz="1125" b="1" dirty="0">
                <a:solidFill>
                  <a:srgbClr val="000000"/>
                </a:solidFill>
                <a:latin typeface="Verdana"/>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a:p>
              <a:pPr algn="ctr" defTabSz="685629" eaLnBrk="1" fontAlgn="auto" hangingPunct="1">
                <a:lnSpc>
                  <a:spcPts val="1116"/>
                </a:lnSpc>
                <a:spcBef>
                  <a:spcPts val="0"/>
                </a:spcBef>
                <a:spcAft>
                  <a:spcPts val="0"/>
                </a:spcAft>
                <a:defRPr/>
              </a:pPr>
              <a:endParaRPr lang="en-US" sz="1125" b="1" dirty="0">
                <a:solidFill>
                  <a:srgbClr val="1D106E"/>
                </a:solidFill>
                <a:ea typeface="Verdana" pitchFamily="34" charset="0"/>
                <a:cs typeface="Verdana" pitchFamily="34" charset="0"/>
              </a:endParaRPr>
            </a:p>
          </p:txBody>
        </p:sp>
        <p:sp>
          <p:nvSpPr>
            <p:cNvPr id="15" name="Rounded Rectangle 9216">
              <a:extLst>
                <a:ext uri="{FF2B5EF4-FFF2-40B4-BE49-F238E27FC236}">
                  <a16:creationId xmlns:a16="http://schemas.microsoft.com/office/drawing/2014/main" id="{593C444B-1493-4546-AA35-4A72FB500710}"/>
                </a:ext>
              </a:extLst>
            </p:cNvPr>
            <p:cNvSpPr/>
            <p:nvPr/>
          </p:nvSpPr>
          <p:spPr bwMode="auto">
            <a:xfrm>
              <a:off x="332526" y="1226935"/>
              <a:ext cx="1032577" cy="275571"/>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r>
                <a:rPr lang="en-US" sz="1125" dirty="0">
                  <a:solidFill>
                    <a:srgbClr val="1D106E"/>
                  </a:solidFill>
                  <a:ea typeface="Verdana" pitchFamily="34" charset="0"/>
                  <a:cs typeface="Verdana" pitchFamily="34" charset="0"/>
                </a:rPr>
                <a:t>Applications</a:t>
              </a:r>
            </a:p>
          </p:txBody>
        </p:sp>
        <p:sp>
          <p:nvSpPr>
            <p:cNvPr id="16" name="Rounded Rectangle 163">
              <a:extLst>
                <a:ext uri="{FF2B5EF4-FFF2-40B4-BE49-F238E27FC236}">
                  <a16:creationId xmlns:a16="http://schemas.microsoft.com/office/drawing/2014/main" id="{90C1D805-EBD6-4808-99A1-C35232D6084D}"/>
                </a:ext>
              </a:extLst>
            </p:cNvPr>
            <p:cNvSpPr/>
            <p:nvPr/>
          </p:nvSpPr>
          <p:spPr bwMode="auto">
            <a:xfrm>
              <a:off x="332526" y="1551137"/>
              <a:ext cx="1032577" cy="274413"/>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r>
                <a:rPr lang="en-US" sz="1125" dirty="0">
                  <a:solidFill>
                    <a:srgbClr val="1D106E"/>
                  </a:solidFill>
                  <a:ea typeface="Verdana" pitchFamily="34" charset="0"/>
                  <a:cs typeface="Verdana" pitchFamily="34" charset="0"/>
                </a:rPr>
                <a:t>Data</a:t>
              </a:r>
            </a:p>
          </p:txBody>
        </p:sp>
        <p:sp>
          <p:nvSpPr>
            <p:cNvPr id="17" name="Rounded Rectangle 164">
              <a:extLst>
                <a:ext uri="{FF2B5EF4-FFF2-40B4-BE49-F238E27FC236}">
                  <a16:creationId xmlns:a16="http://schemas.microsoft.com/office/drawing/2014/main" id="{2A42AD8F-EDCC-4FD5-8709-53773B0B8348}"/>
                </a:ext>
              </a:extLst>
            </p:cNvPr>
            <p:cNvSpPr/>
            <p:nvPr/>
          </p:nvSpPr>
          <p:spPr bwMode="auto">
            <a:xfrm>
              <a:off x="332526" y="1876495"/>
              <a:ext cx="1032577" cy="274414"/>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r>
                <a:rPr lang="en-US" sz="1125" dirty="0">
                  <a:solidFill>
                    <a:srgbClr val="1D106E"/>
                  </a:solidFill>
                  <a:ea typeface="Verdana" pitchFamily="34" charset="0"/>
                  <a:cs typeface="Verdana" pitchFamily="34" charset="0"/>
                </a:rPr>
                <a:t>Runtime</a:t>
              </a:r>
            </a:p>
          </p:txBody>
        </p:sp>
        <p:sp>
          <p:nvSpPr>
            <p:cNvPr id="18" name="Rounded Rectangle 165">
              <a:extLst>
                <a:ext uri="{FF2B5EF4-FFF2-40B4-BE49-F238E27FC236}">
                  <a16:creationId xmlns:a16="http://schemas.microsoft.com/office/drawing/2014/main" id="{A34C3FED-31BA-40BA-908E-6CA63D2952E6}"/>
                </a:ext>
              </a:extLst>
            </p:cNvPr>
            <p:cNvSpPr/>
            <p:nvPr/>
          </p:nvSpPr>
          <p:spPr bwMode="auto">
            <a:xfrm>
              <a:off x="332526" y="2201855"/>
              <a:ext cx="1032577" cy="274413"/>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r>
                <a:rPr lang="en-US" sz="1125" dirty="0">
                  <a:solidFill>
                    <a:srgbClr val="1D106E"/>
                  </a:solidFill>
                  <a:ea typeface="Verdana" pitchFamily="34" charset="0"/>
                  <a:cs typeface="Verdana" pitchFamily="34" charset="0"/>
                </a:rPr>
                <a:t>Middleware</a:t>
              </a:r>
            </a:p>
          </p:txBody>
        </p:sp>
        <p:sp>
          <p:nvSpPr>
            <p:cNvPr id="19" name="Rounded Rectangle 166">
              <a:extLst>
                <a:ext uri="{FF2B5EF4-FFF2-40B4-BE49-F238E27FC236}">
                  <a16:creationId xmlns:a16="http://schemas.microsoft.com/office/drawing/2014/main" id="{C60F2646-E8E4-430A-B9A3-DAA36B067B09}"/>
                </a:ext>
              </a:extLst>
            </p:cNvPr>
            <p:cNvSpPr/>
            <p:nvPr/>
          </p:nvSpPr>
          <p:spPr bwMode="auto">
            <a:xfrm>
              <a:off x="332526" y="2527214"/>
              <a:ext cx="1032577" cy="274414"/>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r>
                <a:rPr lang="en-US" sz="1125" dirty="0">
                  <a:solidFill>
                    <a:srgbClr val="1D106E"/>
                  </a:solidFill>
                  <a:ea typeface="Verdana" pitchFamily="34" charset="0"/>
                  <a:cs typeface="Verdana" pitchFamily="34" charset="0"/>
                </a:rPr>
                <a:t>O/S</a:t>
              </a:r>
            </a:p>
          </p:txBody>
        </p:sp>
        <p:sp>
          <p:nvSpPr>
            <p:cNvPr id="20" name="Rounded Rectangle 167">
              <a:extLst>
                <a:ext uri="{FF2B5EF4-FFF2-40B4-BE49-F238E27FC236}">
                  <a16:creationId xmlns:a16="http://schemas.microsoft.com/office/drawing/2014/main" id="{B2AEE769-FB5B-4E26-B727-76C8191F58AE}"/>
                </a:ext>
              </a:extLst>
            </p:cNvPr>
            <p:cNvSpPr/>
            <p:nvPr/>
          </p:nvSpPr>
          <p:spPr bwMode="auto">
            <a:xfrm>
              <a:off x="332526" y="2851415"/>
              <a:ext cx="1032577" cy="274414"/>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r>
                <a:rPr lang="en-US" sz="1125" dirty="0">
                  <a:solidFill>
                    <a:srgbClr val="1D106E"/>
                  </a:solidFill>
                  <a:ea typeface="Verdana" pitchFamily="34" charset="0"/>
                  <a:cs typeface="Verdana" pitchFamily="34" charset="0"/>
                </a:rPr>
                <a:t>Virtualization</a:t>
              </a:r>
            </a:p>
          </p:txBody>
        </p:sp>
        <p:sp>
          <p:nvSpPr>
            <p:cNvPr id="21" name="Rounded Rectangle 168">
              <a:extLst>
                <a:ext uri="{FF2B5EF4-FFF2-40B4-BE49-F238E27FC236}">
                  <a16:creationId xmlns:a16="http://schemas.microsoft.com/office/drawing/2014/main" id="{CCFEDE7F-F8E7-4EC6-B5F6-332509FFE11F}"/>
                </a:ext>
              </a:extLst>
            </p:cNvPr>
            <p:cNvSpPr/>
            <p:nvPr/>
          </p:nvSpPr>
          <p:spPr bwMode="auto">
            <a:xfrm>
              <a:off x="332526" y="3176775"/>
              <a:ext cx="1032577" cy="274413"/>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r>
                <a:rPr lang="en-US" sz="1125" dirty="0">
                  <a:solidFill>
                    <a:srgbClr val="1D106E"/>
                  </a:solidFill>
                  <a:ea typeface="Verdana" pitchFamily="34" charset="0"/>
                  <a:cs typeface="Verdana" pitchFamily="34" charset="0"/>
                </a:rPr>
                <a:t>Servers</a:t>
              </a:r>
            </a:p>
          </p:txBody>
        </p:sp>
        <p:sp>
          <p:nvSpPr>
            <p:cNvPr id="22" name="Rounded Rectangle 169">
              <a:extLst>
                <a:ext uri="{FF2B5EF4-FFF2-40B4-BE49-F238E27FC236}">
                  <a16:creationId xmlns:a16="http://schemas.microsoft.com/office/drawing/2014/main" id="{D99318E1-1131-4F21-8565-1BCF37966D58}"/>
                </a:ext>
              </a:extLst>
            </p:cNvPr>
            <p:cNvSpPr/>
            <p:nvPr/>
          </p:nvSpPr>
          <p:spPr bwMode="auto">
            <a:xfrm>
              <a:off x="332526" y="3502134"/>
              <a:ext cx="1032577" cy="274414"/>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r>
                <a:rPr lang="en-US" sz="1125" dirty="0">
                  <a:solidFill>
                    <a:srgbClr val="1D106E"/>
                  </a:solidFill>
                  <a:ea typeface="Verdana" pitchFamily="34" charset="0"/>
                  <a:cs typeface="Verdana" pitchFamily="34" charset="0"/>
                </a:rPr>
                <a:t>Storage</a:t>
              </a:r>
            </a:p>
          </p:txBody>
        </p:sp>
        <p:sp>
          <p:nvSpPr>
            <p:cNvPr id="23" name="Rounded Rectangle 170">
              <a:extLst>
                <a:ext uri="{FF2B5EF4-FFF2-40B4-BE49-F238E27FC236}">
                  <a16:creationId xmlns:a16="http://schemas.microsoft.com/office/drawing/2014/main" id="{3C191D95-C7D7-4042-9316-EA82BB84FF70}"/>
                </a:ext>
              </a:extLst>
            </p:cNvPr>
            <p:cNvSpPr/>
            <p:nvPr/>
          </p:nvSpPr>
          <p:spPr bwMode="auto">
            <a:xfrm>
              <a:off x="332526" y="3827493"/>
              <a:ext cx="1032577" cy="274413"/>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r>
                <a:rPr lang="en-US" sz="1125" dirty="0">
                  <a:solidFill>
                    <a:srgbClr val="1D106E"/>
                  </a:solidFill>
                  <a:ea typeface="Verdana" pitchFamily="34" charset="0"/>
                  <a:cs typeface="Verdana" pitchFamily="34" charset="0"/>
                </a:rPr>
                <a:t>Networking</a:t>
              </a:r>
            </a:p>
          </p:txBody>
        </p:sp>
        <p:sp>
          <p:nvSpPr>
            <p:cNvPr id="24" name="Rounded Rectangle 173">
              <a:extLst>
                <a:ext uri="{FF2B5EF4-FFF2-40B4-BE49-F238E27FC236}">
                  <a16:creationId xmlns:a16="http://schemas.microsoft.com/office/drawing/2014/main" id="{39596AE1-88D2-4549-AB46-58EA665C6B71}"/>
                </a:ext>
              </a:extLst>
            </p:cNvPr>
            <p:cNvSpPr/>
            <p:nvPr/>
          </p:nvSpPr>
          <p:spPr bwMode="auto">
            <a:xfrm>
              <a:off x="1787186" y="1226935"/>
              <a:ext cx="1033630" cy="275571"/>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r>
                <a:rPr lang="en-US" sz="1125" dirty="0">
                  <a:solidFill>
                    <a:srgbClr val="1D106E"/>
                  </a:solidFill>
                  <a:ea typeface="Verdana" pitchFamily="34" charset="0"/>
                  <a:cs typeface="Verdana" pitchFamily="34" charset="0"/>
                </a:rPr>
                <a:t>Applications</a:t>
              </a:r>
            </a:p>
          </p:txBody>
        </p:sp>
        <p:sp>
          <p:nvSpPr>
            <p:cNvPr id="25" name="Rounded Rectangle 174">
              <a:extLst>
                <a:ext uri="{FF2B5EF4-FFF2-40B4-BE49-F238E27FC236}">
                  <a16:creationId xmlns:a16="http://schemas.microsoft.com/office/drawing/2014/main" id="{F87CD00B-FE25-4BE7-A26D-A7EE80F88B08}"/>
                </a:ext>
              </a:extLst>
            </p:cNvPr>
            <p:cNvSpPr/>
            <p:nvPr/>
          </p:nvSpPr>
          <p:spPr bwMode="auto">
            <a:xfrm>
              <a:off x="1787186" y="1551137"/>
              <a:ext cx="1033630" cy="274413"/>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r>
                <a:rPr lang="en-US" sz="1125" dirty="0">
                  <a:solidFill>
                    <a:srgbClr val="1D106E"/>
                  </a:solidFill>
                  <a:ea typeface="Verdana" pitchFamily="34" charset="0"/>
                  <a:cs typeface="Verdana" pitchFamily="34" charset="0"/>
                </a:rPr>
                <a:t>Data</a:t>
              </a:r>
            </a:p>
          </p:txBody>
        </p:sp>
        <p:sp>
          <p:nvSpPr>
            <p:cNvPr id="26" name="Rounded Rectangle 175">
              <a:extLst>
                <a:ext uri="{FF2B5EF4-FFF2-40B4-BE49-F238E27FC236}">
                  <a16:creationId xmlns:a16="http://schemas.microsoft.com/office/drawing/2014/main" id="{595D9615-BEA9-4B9F-952A-ADC36370E665}"/>
                </a:ext>
              </a:extLst>
            </p:cNvPr>
            <p:cNvSpPr/>
            <p:nvPr/>
          </p:nvSpPr>
          <p:spPr bwMode="auto">
            <a:xfrm>
              <a:off x="1787186" y="1876495"/>
              <a:ext cx="1033630" cy="274414"/>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r>
                <a:rPr lang="en-US" sz="1125" dirty="0">
                  <a:solidFill>
                    <a:srgbClr val="1D106E"/>
                  </a:solidFill>
                  <a:ea typeface="Verdana" pitchFamily="34" charset="0"/>
                  <a:cs typeface="Verdana" pitchFamily="34" charset="0"/>
                </a:rPr>
                <a:t>Runtime</a:t>
              </a:r>
            </a:p>
          </p:txBody>
        </p:sp>
        <p:sp>
          <p:nvSpPr>
            <p:cNvPr id="27" name="Rounded Rectangle 176">
              <a:extLst>
                <a:ext uri="{FF2B5EF4-FFF2-40B4-BE49-F238E27FC236}">
                  <a16:creationId xmlns:a16="http://schemas.microsoft.com/office/drawing/2014/main" id="{F669E476-363A-47A2-929F-CC6D6901F232}"/>
                </a:ext>
              </a:extLst>
            </p:cNvPr>
            <p:cNvSpPr/>
            <p:nvPr/>
          </p:nvSpPr>
          <p:spPr bwMode="auto">
            <a:xfrm>
              <a:off x="1787186" y="2201855"/>
              <a:ext cx="1033630" cy="274413"/>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r>
                <a:rPr lang="en-US" sz="1125" dirty="0">
                  <a:solidFill>
                    <a:srgbClr val="1D106E"/>
                  </a:solidFill>
                  <a:ea typeface="Verdana" pitchFamily="34" charset="0"/>
                  <a:cs typeface="Verdana" pitchFamily="34" charset="0"/>
                </a:rPr>
                <a:t>Middleware</a:t>
              </a:r>
            </a:p>
          </p:txBody>
        </p:sp>
        <p:sp>
          <p:nvSpPr>
            <p:cNvPr id="28" name="Rounded Rectangle 177">
              <a:extLst>
                <a:ext uri="{FF2B5EF4-FFF2-40B4-BE49-F238E27FC236}">
                  <a16:creationId xmlns:a16="http://schemas.microsoft.com/office/drawing/2014/main" id="{36AD5D4D-86AF-4339-AB4B-7F1457CA22B1}"/>
                </a:ext>
              </a:extLst>
            </p:cNvPr>
            <p:cNvSpPr/>
            <p:nvPr/>
          </p:nvSpPr>
          <p:spPr bwMode="auto">
            <a:xfrm>
              <a:off x="1787186" y="2527214"/>
              <a:ext cx="1033630" cy="274414"/>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r>
                <a:rPr lang="en-US" sz="1125" dirty="0">
                  <a:solidFill>
                    <a:srgbClr val="1D106E"/>
                  </a:solidFill>
                  <a:ea typeface="Verdana" pitchFamily="34" charset="0"/>
                  <a:cs typeface="Verdana" pitchFamily="34" charset="0"/>
                </a:rPr>
                <a:t>O/S</a:t>
              </a:r>
            </a:p>
          </p:txBody>
        </p:sp>
        <p:sp>
          <p:nvSpPr>
            <p:cNvPr id="29" name="Rounded Rectangle 178">
              <a:extLst>
                <a:ext uri="{FF2B5EF4-FFF2-40B4-BE49-F238E27FC236}">
                  <a16:creationId xmlns:a16="http://schemas.microsoft.com/office/drawing/2014/main" id="{56A2D738-A808-4F2B-AE4A-66FEE7EFC4BC}"/>
                </a:ext>
              </a:extLst>
            </p:cNvPr>
            <p:cNvSpPr/>
            <p:nvPr/>
          </p:nvSpPr>
          <p:spPr bwMode="auto">
            <a:xfrm>
              <a:off x="3241846" y="1226935"/>
              <a:ext cx="1033630" cy="275571"/>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r>
                <a:rPr lang="en-US" sz="1125" dirty="0">
                  <a:solidFill>
                    <a:srgbClr val="1D106E"/>
                  </a:solidFill>
                  <a:ea typeface="Verdana" pitchFamily="34" charset="0"/>
                  <a:cs typeface="Verdana" pitchFamily="34" charset="0"/>
                </a:rPr>
                <a:t>Applications</a:t>
              </a:r>
            </a:p>
          </p:txBody>
        </p:sp>
        <p:sp>
          <p:nvSpPr>
            <p:cNvPr id="30" name="Rounded Rectangle 179">
              <a:extLst>
                <a:ext uri="{FF2B5EF4-FFF2-40B4-BE49-F238E27FC236}">
                  <a16:creationId xmlns:a16="http://schemas.microsoft.com/office/drawing/2014/main" id="{004A73C8-1F69-4562-A6AF-02CEA87A0F17}"/>
                </a:ext>
              </a:extLst>
            </p:cNvPr>
            <p:cNvSpPr/>
            <p:nvPr/>
          </p:nvSpPr>
          <p:spPr bwMode="auto">
            <a:xfrm>
              <a:off x="3241846" y="1551137"/>
              <a:ext cx="1033630" cy="274413"/>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r>
                <a:rPr lang="en-US" sz="1125" dirty="0">
                  <a:solidFill>
                    <a:srgbClr val="1D106E"/>
                  </a:solidFill>
                  <a:ea typeface="Verdana" pitchFamily="34" charset="0"/>
                  <a:cs typeface="Verdana" pitchFamily="34" charset="0"/>
                </a:rPr>
                <a:t>Data</a:t>
              </a:r>
            </a:p>
          </p:txBody>
        </p:sp>
        <p:sp>
          <p:nvSpPr>
            <p:cNvPr id="31" name="Rectangle 30">
              <a:extLst>
                <a:ext uri="{FF2B5EF4-FFF2-40B4-BE49-F238E27FC236}">
                  <a16:creationId xmlns:a16="http://schemas.microsoft.com/office/drawing/2014/main" id="{FBF19E4E-2C8C-426B-9B3E-E4C58C512C1F}"/>
                </a:ext>
              </a:extLst>
            </p:cNvPr>
            <p:cNvSpPr/>
            <p:nvPr/>
          </p:nvSpPr>
          <p:spPr bwMode="auto">
            <a:xfrm>
              <a:off x="1787186" y="2851415"/>
              <a:ext cx="1033630" cy="274414"/>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0" tIns="0" rIns="0" bIns="0" anchor="ctr" anchorCtr="1"/>
            <a:lstStyle/>
            <a:p>
              <a:pPr algn="ct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Virtualization</a:t>
              </a:r>
            </a:p>
          </p:txBody>
        </p:sp>
        <p:sp>
          <p:nvSpPr>
            <p:cNvPr id="32" name="Rectangle 31">
              <a:extLst>
                <a:ext uri="{FF2B5EF4-FFF2-40B4-BE49-F238E27FC236}">
                  <a16:creationId xmlns:a16="http://schemas.microsoft.com/office/drawing/2014/main" id="{5E58462F-698A-495A-8AB4-CBC9C5FF6814}"/>
                </a:ext>
              </a:extLst>
            </p:cNvPr>
            <p:cNvSpPr/>
            <p:nvPr/>
          </p:nvSpPr>
          <p:spPr bwMode="auto">
            <a:xfrm>
              <a:off x="1787186" y="3177932"/>
              <a:ext cx="1033630" cy="274414"/>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Servers</a:t>
              </a:r>
            </a:p>
          </p:txBody>
        </p:sp>
        <p:sp>
          <p:nvSpPr>
            <p:cNvPr id="33" name="Rectangle 32">
              <a:extLst>
                <a:ext uri="{FF2B5EF4-FFF2-40B4-BE49-F238E27FC236}">
                  <a16:creationId xmlns:a16="http://schemas.microsoft.com/office/drawing/2014/main" id="{9B1243F4-3602-463B-9B7E-4CA78EE03690}"/>
                </a:ext>
              </a:extLst>
            </p:cNvPr>
            <p:cNvSpPr/>
            <p:nvPr/>
          </p:nvSpPr>
          <p:spPr bwMode="auto">
            <a:xfrm>
              <a:off x="1787186" y="3502134"/>
              <a:ext cx="1033630" cy="274414"/>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Storage</a:t>
              </a:r>
            </a:p>
          </p:txBody>
        </p:sp>
        <p:sp>
          <p:nvSpPr>
            <p:cNvPr id="34" name="Rectangle 33">
              <a:extLst>
                <a:ext uri="{FF2B5EF4-FFF2-40B4-BE49-F238E27FC236}">
                  <a16:creationId xmlns:a16="http://schemas.microsoft.com/office/drawing/2014/main" id="{B5F0EF11-3DFB-491B-AD6E-4C9838F2ACF5}"/>
                </a:ext>
              </a:extLst>
            </p:cNvPr>
            <p:cNvSpPr/>
            <p:nvPr/>
          </p:nvSpPr>
          <p:spPr bwMode="auto">
            <a:xfrm>
              <a:off x="1787186" y="3827493"/>
              <a:ext cx="1033630" cy="274413"/>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Networking</a:t>
              </a:r>
            </a:p>
          </p:txBody>
        </p:sp>
        <p:sp>
          <p:nvSpPr>
            <p:cNvPr id="35" name="Rectangle 34">
              <a:extLst>
                <a:ext uri="{FF2B5EF4-FFF2-40B4-BE49-F238E27FC236}">
                  <a16:creationId xmlns:a16="http://schemas.microsoft.com/office/drawing/2014/main" id="{AAA9AFA4-C61E-4AD0-903A-6D03E32322D4}"/>
                </a:ext>
              </a:extLst>
            </p:cNvPr>
            <p:cNvSpPr/>
            <p:nvPr/>
          </p:nvSpPr>
          <p:spPr bwMode="auto">
            <a:xfrm>
              <a:off x="3241846" y="2851415"/>
              <a:ext cx="1033630" cy="274414"/>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0" tIns="0" rIns="0" bIns="0" anchor="ctr" anchorCtr="1"/>
            <a:lstStyle/>
            <a:p>
              <a:pPr algn="ct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Virtualization</a:t>
              </a:r>
            </a:p>
          </p:txBody>
        </p:sp>
        <p:sp>
          <p:nvSpPr>
            <p:cNvPr id="36" name="Rectangle 35">
              <a:extLst>
                <a:ext uri="{FF2B5EF4-FFF2-40B4-BE49-F238E27FC236}">
                  <a16:creationId xmlns:a16="http://schemas.microsoft.com/office/drawing/2014/main" id="{9F2142DD-F60D-43A0-81BF-C49279FF10A4}"/>
                </a:ext>
              </a:extLst>
            </p:cNvPr>
            <p:cNvSpPr/>
            <p:nvPr/>
          </p:nvSpPr>
          <p:spPr bwMode="auto">
            <a:xfrm>
              <a:off x="3241846" y="3177932"/>
              <a:ext cx="1033630" cy="274414"/>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Servers</a:t>
              </a:r>
            </a:p>
          </p:txBody>
        </p:sp>
        <p:sp>
          <p:nvSpPr>
            <p:cNvPr id="37" name="Rectangle 36">
              <a:extLst>
                <a:ext uri="{FF2B5EF4-FFF2-40B4-BE49-F238E27FC236}">
                  <a16:creationId xmlns:a16="http://schemas.microsoft.com/office/drawing/2014/main" id="{AE69859C-62F8-4F37-A874-0A97DE89F7A0}"/>
                </a:ext>
              </a:extLst>
            </p:cNvPr>
            <p:cNvSpPr/>
            <p:nvPr/>
          </p:nvSpPr>
          <p:spPr bwMode="auto">
            <a:xfrm>
              <a:off x="3241846" y="3502134"/>
              <a:ext cx="1033630" cy="274414"/>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Storage</a:t>
              </a:r>
            </a:p>
          </p:txBody>
        </p:sp>
        <p:sp>
          <p:nvSpPr>
            <p:cNvPr id="38" name="Rectangle 37">
              <a:extLst>
                <a:ext uri="{FF2B5EF4-FFF2-40B4-BE49-F238E27FC236}">
                  <a16:creationId xmlns:a16="http://schemas.microsoft.com/office/drawing/2014/main" id="{8638A45E-3C08-4A8C-8E75-6C07CD58D6DC}"/>
                </a:ext>
              </a:extLst>
            </p:cNvPr>
            <p:cNvSpPr/>
            <p:nvPr/>
          </p:nvSpPr>
          <p:spPr bwMode="auto">
            <a:xfrm>
              <a:off x="3241846" y="3827493"/>
              <a:ext cx="1033630" cy="274413"/>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Networking</a:t>
              </a:r>
            </a:p>
          </p:txBody>
        </p:sp>
        <p:sp>
          <p:nvSpPr>
            <p:cNvPr id="39" name="Rectangle 38">
              <a:extLst>
                <a:ext uri="{FF2B5EF4-FFF2-40B4-BE49-F238E27FC236}">
                  <a16:creationId xmlns:a16="http://schemas.microsoft.com/office/drawing/2014/main" id="{07C856C4-D287-4267-B769-8F361D10D30F}"/>
                </a:ext>
              </a:extLst>
            </p:cNvPr>
            <p:cNvSpPr/>
            <p:nvPr/>
          </p:nvSpPr>
          <p:spPr bwMode="auto">
            <a:xfrm>
              <a:off x="4697559" y="2851415"/>
              <a:ext cx="1032577" cy="274414"/>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0" tIns="0" rIns="0" bIns="0" anchor="ctr" anchorCtr="1"/>
            <a:lstStyle/>
            <a:p>
              <a:pPr algn="ct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Virtualization</a:t>
              </a:r>
            </a:p>
          </p:txBody>
        </p:sp>
        <p:sp>
          <p:nvSpPr>
            <p:cNvPr id="40" name="Rectangle 39">
              <a:extLst>
                <a:ext uri="{FF2B5EF4-FFF2-40B4-BE49-F238E27FC236}">
                  <a16:creationId xmlns:a16="http://schemas.microsoft.com/office/drawing/2014/main" id="{8D60C6E0-65BD-4A0F-B8E8-F7908FFC07BB}"/>
                </a:ext>
              </a:extLst>
            </p:cNvPr>
            <p:cNvSpPr/>
            <p:nvPr/>
          </p:nvSpPr>
          <p:spPr bwMode="auto">
            <a:xfrm>
              <a:off x="4697559" y="3177932"/>
              <a:ext cx="1032577" cy="274414"/>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Servers</a:t>
              </a:r>
            </a:p>
          </p:txBody>
        </p:sp>
        <p:sp>
          <p:nvSpPr>
            <p:cNvPr id="41" name="Rectangle 40">
              <a:extLst>
                <a:ext uri="{FF2B5EF4-FFF2-40B4-BE49-F238E27FC236}">
                  <a16:creationId xmlns:a16="http://schemas.microsoft.com/office/drawing/2014/main" id="{FCC0C4B1-765D-4F06-801E-AD9991FFF3B4}"/>
                </a:ext>
              </a:extLst>
            </p:cNvPr>
            <p:cNvSpPr/>
            <p:nvPr/>
          </p:nvSpPr>
          <p:spPr bwMode="auto">
            <a:xfrm>
              <a:off x="4697559" y="3502134"/>
              <a:ext cx="1032577" cy="274414"/>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Storage</a:t>
              </a:r>
            </a:p>
          </p:txBody>
        </p:sp>
        <p:sp>
          <p:nvSpPr>
            <p:cNvPr id="42" name="Rectangle 41">
              <a:extLst>
                <a:ext uri="{FF2B5EF4-FFF2-40B4-BE49-F238E27FC236}">
                  <a16:creationId xmlns:a16="http://schemas.microsoft.com/office/drawing/2014/main" id="{D9E03618-4705-49B9-980E-0DB2A67055C8}"/>
                </a:ext>
              </a:extLst>
            </p:cNvPr>
            <p:cNvSpPr/>
            <p:nvPr/>
          </p:nvSpPr>
          <p:spPr bwMode="auto">
            <a:xfrm>
              <a:off x="4697559" y="3827493"/>
              <a:ext cx="1032577" cy="274413"/>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Networking</a:t>
              </a:r>
            </a:p>
          </p:txBody>
        </p:sp>
        <p:sp>
          <p:nvSpPr>
            <p:cNvPr id="43" name="Rounded Rectangle 191">
              <a:extLst>
                <a:ext uri="{FF2B5EF4-FFF2-40B4-BE49-F238E27FC236}">
                  <a16:creationId xmlns:a16="http://schemas.microsoft.com/office/drawing/2014/main" id="{FD51326B-C2C0-4D5E-BC52-E798990B4DEB}"/>
                </a:ext>
              </a:extLst>
            </p:cNvPr>
            <p:cNvSpPr/>
            <p:nvPr/>
          </p:nvSpPr>
          <p:spPr bwMode="auto">
            <a:xfrm>
              <a:off x="334632" y="4338110"/>
              <a:ext cx="343140" cy="207258"/>
            </a:xfrm>
            <a:prstGeom prst="roundRect">
              <a:avLst/>
            </a:prstGeom>
            <a:solidFill>
              <a:srgbClr val="FDFDFD"/>
            </a:solidFill>
            <a:ln w="12700" cap="flat" cmpd="sng" algn="ctr">
              <a:solidFill>
                <a:schemeClr val="tx1">
                  <a:lumMod val="65000"/>
                  <a:lumOff val="35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13716" anchor="ctr"/>
            <a:lstStyle/>
            <a:p>
              <a:pPr defTabSz="685629" eaLnBrk="1" fontAlgn="auto" hangingPunct="1">
                <a:spcBef>
                  <a:spcPts val="0"/>
                </a:spcBef>
                <a:spcAft>
                  <a:spcPts val="0"/>
                </a:spcAft>
                <a:defRPr/>
              </a:pPr>
              <a:endParaRPr lang="en-US" sz="1125" dirty="0">
                <a:solidFill>
                  <a:srgbClr val="1D106E"/>
                </a:solidFill>
                <a:ea typeface="Verdana" pitchFamily="34" charset="0"/>
                <a:cs typeface="Verdana" pitchFamily="34" charset="0"/>
              </a:endParaRPr>
            </a:p>
          </p:txBody>
        </p:sp>
        <p:sp>
          <p:nvSpPr>
            <p:cNvPr id="44" name="TextBox 9221">
              <a:extLst>
                <a:ext uri="{FF2B5EF4-FFF2-40B4-BE49-F238E27FC236}">
                  <a16:creationId xmlns:a16="http://schemas.microsoft.com/office/drawing/2014/main" id="{E7227D02-BE3F-42E6-89DE-BC81C9A63B39}"/>
                </a:ext>
              </a:extLst>
            </p:cNvPr>
            <p:cNvSpPr txBox="1">
              <a:spLocks noChangeArrowheads="1"/>
            </p:cNvSpPr>
            <p:nvPr/>
          </p:nvSpPr>
          <p:spPr bwMode="auto">
            <a:xfrm>
              <a:off x="725494" y="4365623"/>
              <a:ext cx="118494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685800" eaLnBrk="1" fontAlgn="auto" hangingPunct="1">
                <a:spcBef>
                  <a:spcPts val="0"/>
                </a:spcBef>
                <a:spcAft>
                  <a:spcPts val="0"/>
                </a:spcAft>
              </a:pPr>
              <a:r>
                <a:rPr lang="en-US" altLang="en-US" sz="1125">
                  <a:solidFill>
                    <a:srgbClr val="1D106E"/>
                  </a:solidFill>
                  <a:latin typeface="Verdana" panose="020B0604030504040204" pitchFamily="34" charset="0"/>
                  <a:ea typeface="Verdana" panose="020B0604030504040204" pitchFamily="34" charset="0"/>
                  <a:cs typeface="Verdana" panose="020B0604030504040204" pitchFamily="34" charset="0"/>
                </a:rPr>
                <a:t>Client manages</a:t>
              </a:r>
            </a:p>
          </p:txBody>
        </p:sp>
        <p:sp>
          <p:nvSpPr>
            <p:cNvPr id="45" name="Rectangle 44">
              <a:extLst>
                <a:ext uri="{FF2B5EF4-FFF2-40B4-BE49-F238E27FC236}">
                  <a16:creationId xmlns:a16="http://schemas.microsoft.com/office/drawing/2014/main" id="{BF7DBAB3-2A26-448E-B4D1-0020C907CFE2}"/>
                </a:ext>
              </a:extLst>
            </p:cNvPr>
            <p:cNvSpPr/>
            <p:nvPr/>
          </p:nvSpPr>
          <p:spPr bwMode="auto">
            <a:xfrm>
              <a:off x="2130326" y="4335794"/>
              <a:ext cx="347350" cy="206099"/>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endParaRPr lang="en-US" sz="1125" spc="-23" dirty="0">
                <a:solidFill>
                  <a:srgbClr val="1D106E"/>
                </a:solidFill>
                <a:ea typeface="Verdana" pitchFamily="34" charset="0"/>
                <a:cs typeface="Verdana" pitchFamily="34" charset="0"/>
              </a:endParaRPr>
            </a:p>
          </p:txBody>
        </p:sp>
        <p:sp>
          <p:nvSpPr>
            <p:cNvPr id="46" name="TextBox 210">
              <a:extLst>
                <a:ext uri="{FF2B5EF4-FFF2-40B4-BE49-F238E27FC236}">
                  <a16:creationId xmlns:a16="http://schemas.microsoft.com/office/drawing/2014/main" id="{B8B4A267-6D3E-46A8-8265-90A03E056AE4}"/>
                </a:ext>
              </a:extLst>
            </p:cNvPr>
            <p:cNvSpPr txBox="1">
              <a:spLocks noChangeArrowheads="1"/>
            </p:cNvSpPr>
            <p:nvPr/>
          </p:nvSpPr>
          <p:spPr bwMode="auto">
            <a:xfrm>
              <a:off x="2526067" y="4365623"/>
              <a:ext cx="1184940" cy="20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defTabSz="685800" eaLnBrk="1" fontAlgn="auto" hangingPunct="1">
                <a:spcBef>
                  <a:spcPts val="0"/>
                </a:spcBef>
                <a:spcAft>
                  <a:spcPts val="0"/>
                </a:spcAft>
              </a:pPr>
              <a:r>
                <a:rPr lang="en-US" altLang="en-US" sz="1125">
                  <a:solidFill>
                    <a:srgbClr val="1D106E"/>
                  </a:solidFill>
                  <a:latin typeface="Verdana" panose="020B0604030504040204" pitchFamily="34" charset="0"/>
                  <a:ea typeface="Verdana" panose="020B0604030504040204" pitchFamily="34" charset="0"/>
                  <a:cs typeface="Verdana" panose="020B0604030504040204" pitchFamily="34" charset="0"/>
                </a:rPr>
                <a:t>Vendor manages in the cloud</a:t>
              </a:r>
            </a:p>
          </p:txBody>
        </p:sp>
        <p:sp>
          <p:nvSpPr>
            <p:cNvPr id="47" name="Rectangle 46">
              <a:extLst>
                <a:ext uri="{FF2B5EF4-FFF2-40B4-BE49-F238E27FC236}">
                  <a16:creationId xmlns:a16="http://schemas.microsoft.com/office/drawing/2014/main" id="{BE1E4C33-43DC-478D-B8B6-68C5594CC736}"/>
                </a:ext>
              </a:extLst>
            </p:cNvPr>
            <p:cNvSpPr/>
            <p:nvPr/>
          </p:nvSpPr>
          <p:spPr bwMode="auto">
            <a:xfrm>
              <a:off x="3241846" y="1876495"/>
              <a:ext cx="1033630" cy="274414"/>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Runtime</a:t>
              </a:r>
            </a:p>
          </p:txBody>
        </p:sp>
        <p:sp>
          <p:nvSpPr>
            <p:cNvPr id="48" name="Rectangle 47">
              <a:extLst>
                <a:ext uri="{FF2B5EF4-FFF2-40B4-BE49-F238E27FC236}">
                  <a16:creationId xmlns:a16="http://schemas.microsoft.com/office/drawing/2014/main" id="{81D6D6C5-D234-4F41-9186-05793C662261}"/>
                </a:ext>
              </a:extLst>
            </p:cNvPr>
            <p:cNvSpPr/>
            <p:nvPr/>
          </p:nvSpPr>
          <p:spPr bwMode="auto">
            <a:xfrm>
              <a:off x="3241846" y="2200697"/>
              <a:ext cx="1033630" cy="274414"/>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Middleware</a:t>
              </a:r>
            </a:p>
          </p:txBody>
        </p:sp>
        <p:sp>
          <p:nvSpPr>
            <p:cNvPr id="49" name="Rectangle 48">
              <a:extLst>
                <a:ext uri="{FF2B5EF4-FFF2-40B4-BE49-F238E27FC236}">
                  <a16:creationId xmlns:a16="http://schemas.microsoft.com/office/drawing/2014/main" id="{3C009AC8-D372-4705-A62D-295A7FF2E3D5}"/>
                </a:ext>
              </a:extLst>
            </p:cNvPr>
            <p:cNvSpPr/>
            <p:nvPr/>
          </p:nvSpPr>
          <p:spPr bwMode="auto">
            <a:xfrm>
              <a:off x="3241846" y="2526056"/>
              <a:ext cx="1033630" cy="274413"/>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O/S</a:t>
              </a:r>
            </a:p>
          </p:txBody>
        </p:sp>
        <p:sp>
          <p:nvSpPr>
            <p:cNvPr id="50" name="Rectangle 49">
              <a:extLst>
                <a:ext uri="{FF2B5EF4-FFF2-40B4-BE49-F238E27FC236}">
                  <a16:creationId xmlns:a16="http://schemas.microsoft.com/office/drawing/2014/main" id="{DE1F92C6-1BE0-4EA9-AF70-68A0B5DF31DD}"/>
                </a:ext>
              </a:extLst>
            </p:cNvPr>
            <p:cNvSpPr/>
            <p:nvPr/>
          </p:nvSpPr>
          <p:spPr bwMode="auto">
            <a:xfrm>
              <a:off x="4697559" y="1876495"/>
              <a:ext cx="1032577" cy="274414"/>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Runtime</a:t>
              </a:r>
            </a:p>
          </p:txBody>
        </p:sp>
        <p:sp>
          <p:nvSpPr>
            <p:cNvPr id="51" name="Rectangle 50">
              <a:extLst>
                <a:ext uri="{FF2B5EF4-FFF2-40B4-BE49-F238E27FC236}">
                  <a16:creationId xmlns:a16="http://schemas.microsoft.com/office/drawing/2014/main" id="{EBB886A4-4097-438D-9B13-403CC666A564}"/>
                </a:ext>
              </a:extLst>
            </p:cNvPr>
            <p:cNvSpPr/>
            <p:nvPr/>
          </p:nvSpPr>
          <p:spPr bwMode="auto">
            <a:xfrm>
              <a:off x="4697559" y="2200697"/>
              <a:ext cx="1032577" cy="274414"/>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Middleware</a:t>
              </a:r>
            </a:p>
          </p:txBody>
        </p:sp>
        <p:sp>
          <p:nvSpPr>
            <p:cNvPr id="52" name="Rectangle 51">
              <a:extLst>
                <a:ext uri="{FF2B5EF4-FFF2-40B4-BE49-F238E27FC236}">
                  <a16:creationId xmlns:a16="http://schemas.microsoft.com/office/drawing/2014/main" id="{24F7D0B9-CDAD-42DC-88A3-F261BDA05F44}"/>
                </a:ext>
              </a:extLst>
            </p:cNvPr>
            <p:cNvSpPr/>
            <p:nvPr/>
          </p:nvSpPr>
          <p:spPr bwMode="auto">
            <a:xfrm>
              <a:off x="4697559" y="2526056"/>
              <a:ext cx="1032577" cy="274413"/>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O/S</a:t>
              </a:r>
            </a:p>
          </p:txBody>
        </p:sp>
        <p:sp>
          <p:nvSpPr>
            <p:cNvPr id="53" name="Rectangle 52">
              <a:extLst>
                <a:ext uri="{FF2B5EF4-FFF2-40B4-BE49-F238E27FC236}">
                  <a16:creationId xmlns:a16="http://schemas.microsoft.com/office/drawing/2014/main" id="{8EA91BBF-882F-4B73-A605-CDE28B54C0F5}"/>
                </a:ext>
              </a:extLst>
            </p:cNvPr>
            <p:cNvSpPr/>
            <p:nvPr/>
          </p:nvSpPr>
          <p:spPr bwMode="auto">
            <a:xfrm>
              <a:off x="4697559" y="1226935"/>
              <a:ext cx="1032577" cy="273255"/>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Applications</a:t>
              </a:r>
            </a:p>
          </p:txBody>
        </p:sp>
        <p:sp>
          <p:nvSpPr>
            <p:cNvPr id="54" name="Rectangle 53">
              <a:extLst>
                <a:ext uri="{FF2B5EF4-FFF2-40B4-BE49-F238E27FC236}">
                  <a16:creationId xmlns:a16="http://schemas.microsoft.com/office/drawing/2014/main" id="{0E9C0290-8F4C-4D94-BBD3-C342F34A07D8}"/>
                </a:ext>
              </a:extLst>
            </p:cNvPr>
            <p:cNvSpPr/>
            <p:nvPr/>
          </p:nvSpPr>
          <p:spPr bwMode="auto">
            <a:xfrm>
              <a:off x="4697559" y="1551137"/>
              <a:ext cx="1032577" cy="274413"/>
            </a:xfrm>
            <a:prstGeom prst="rect">
              <a:avLst/>
            </a:prstGeom>
            <a:solidFill>
              <a:srgbClr val="F9F4AE"/>
            </a:solidFill>
            <a:ln w="12700" cap="flat" cmpd="sng" algn="ctr">
              <a:solidFill>
                <a:schemeClr val="bg2">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tIns="0" rIns="0" bIns="6858" anchor="ctr"/>
            <a:lstStyle/>
            <a:p>
              <a:pPr defTabSz="685629" eaLnBrk="1" fontAlgn="auto" hangingPunct="1">
                <a:lnSpc>
                  <a:spcPts val="1116"/>
                </a:lnSpc>
                <a:spcBef>
                  <a:spcPts val="0"/>
                </a:spcBef>
                <a:spcAft>
                  <a:spcPts val="0"/>
                </a:spcAft>
                <a:defRPr/>
              </a:pPr>
              <a:r>
                <a:rPr lang="en-US" sz="1125" spc="-23" dirty="0">
                  <a:solidFill>
                    <a:srgbClr val="1D106E"/>
                  </a:solidFill>
                  <a:ea typeface="Verdana" pitchFamily="34" charset="0"/>
                  <a:cs typeface="Verdana" pitchFamily="34" charset="0"/>
                </a:rPr>
                <a:t>Data</a:t>
              </a:r>
            </a:p>
          </p:txBody>
        </p:sp>
      </p:grpSp>
    </p:spTree>
    <p:extLst>
      <p:ext uri="{BB962C8B-B14F-4D97-AF65-F5344CB8AC3E}">
        <p14:creationId xmlns:p14="http://schemas.microsoft.com/office/powerpoint/2010/main" val="1634254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dirty="0">
                <a:solidFill>
                  <a:srgbClr val="201179"/>
                </a:solidFill>
                <a:latin typeface="Times New Roman" panose="02020603050405020304" pitchFamily="18" charset="0"/>
                <a:cs typeface="Times New Roman" panose="02020603050405020304" pitchFamily="18" charset="0"/>
              </a:rPr>
              <a:t>Cloud Deployment Models</a:t>
            </a:r>
            <a:endParaRPr lang="sq-AL" dirty="0"/>
          </a:p>
        </p:txBody>
      </p:sp>
      <p:sp>
        <p:nvSpPr>
          <p:cNvPr id="55" name="TextBox 54">
            <a:extLst>
              <a:ext uri="{FF2B5EF4-FFF2-40B4-BE49-F238E27FC236}">
                <a16:creationId xmlns:a16="http://schemas.microsoft.com/office/drawing/2014/main" id="{88BABC59-8163-4A0D-A8B0-6C827897A769}"/>
              </a:ext>
            </a:extLst>
          </p:cNvPr>
          <p:cNvSpPr txBox="1"/>
          <p:nvPr/>
        </p:nvSpPr>
        <p:spPr>
          <a:xfrm>
            <a:off x="289751" y="2035487"/>
            <a:ext cx="4570857" cy="1615827"/>
          </a:xfrm>
          <a:prstGeom prst="rect">
            <a:avLst/>
          </a:prstGeom>
          <a:noFill/>
        </p:spPr>
        <p:txBody>
          <a:bodyPr wrap="square">
            <a:spAutoFit/>
          </a:bodyPr>
          <a:lstStyle/>
          <a:p>
            <a:pPr marL="257175" indent="-257175" defTabSz="685800" eaLnBrk="1" fontAlgn="auto" hangingPunct="1">
              <a:spcBef>
                <a:spcPts val="0"/>
              </a:spcBef>
              <a:spcAft>
                <a:spcPts val="0"/>
              </a:spcAft>
              <a:buFont typeface="Wingdings" panose="05000000000000000000" pitchFamily="2" charset="2"/>
              <a:buChar char="§"/>
            </a:pPr>
            <a:r>
              <a:rPr lang="sq-AL" sz="1650" dirty="0" err="1">
                <a:solidFill>
                  <a:srgbClr val="1D106E"/>
                </a:solidFill>
                <a:latin typeface="Times New Roman"/>
                <a:ea typeface="+mn-ea"/>
              </a:rPr>
              <a:t>Multiple</a:t>
            </a:r>
            <a:r>
              <a:rPr lang="sq-AL" sz="1650" dirty="0">
                <a:solidFill>
                  <a:srgbClr val="1D106E"/>
                </a:solidFill>
                <a:latin typeface="Times New Roman"/>
                <a:ea typeface="+mn-ea"/>
              </a:rPr>
              <a:t> </a:t>
            </a:r>
            <a:r>
              <a:rPr lang="sq-AL" sz="1650" dirty="0" err="1">
                <a:solidFill>
                  <a:srgbClr val="1D106E"/>
                </a:solidFill>
                <a:latin typeface="Times New Roman"/>
                <a:ea typeface="+mn-ea"/>
              </a:rPr>
              <a:t>clouds</a:t>
            </a:r>
            <a:r>
              <a:rPr lang="sq-AL" sz="1650" dirty="0">
                <a:solidFill>
                  <a:srgbClr val="1D106E"/>
                </a:solidFill>
                <a:latin typeface="Times New Roman"/>
                <a:ea typeface="+mn-ea"/>
              </a:rPr>
              <a:t> </a:t>
            </a:r>
            <a:r>
              <a:rPr lang="sq-AL" sz="1650" dirty="0" err="1">
                <a:solidFill>
                  <a:srgbClr val="1D106E"/>
                </a:solidFill>
                <a:latin typeface="Times New Roman"/>
                <a:ea typeface="+mn-ea"/>
              </a:rPr>
              <a:t>coexist</a:t>
            </a:r>
            <a:r>
              <a:rPr lang="sq-AL" sz="1650" dirty="0">
                <a:solidFill>
                  <a:srgbClr val="1D106E"/>
                </a:solidFill>
                <a:latin typeface="Times New Roman"/>
                <a:ea typeface="+mn-ea"/>
              </a:rPr>
              <a:t>:</a:t>
            </a:r>
            <a:endParaRPr lang="en-US" sz="1650" dirty="0">
              <a:solidFill>
                <a:srgbClr val="1D106E"/>
              </a:solidFill>
              <a:latin typeface="Times New Roman"/>
              <a:ea typeface="+mn-ea"/>
            </a:endParaRPr>
          </a:p>
          <a:p>
            <a:pPr marL="600075" lvl="1" indent="-257175" defTabSz="685800" eaLnBrk="1" fontAlgn="auto" hangingPunct="1">
              <a:spcBef>
                <a:spcPts val="0"/>
              </a:spcBef>
              <a:spcAft>
                <a:spcPts val="0"/>
              </a:spcAft>
              <a:buFont typeface="Wingdings" panose="05000000000000000000" pitchFamily="2" charset="2"/>
              <a:buChar char="§"/>
            </a:pPr>
            <a:r>
              <a:rPr lang="en-US" sz="1650" dirty="0">
                <a:solidFill>
                  <a:srgbClr val="1D106E"/>
                </a:solidFill>
                <a:latin typeface="Times New Roman"/>
                <a:ea typeface="+mn-ea"/>
              </a:rPr>
              <a:t>Private</a:t>
            </a:r>
          </a:p>
          <a:p>
            <a:pPr marL="600075" lvl="1" indent="-257175" defTabSz="685800" eaLnBrk="1" fontAlgn="auto" hangingPunct="1">
              <a:spcBef>
                <a:spcPts val="0"/>
              </a:spcBef>
              <a:spcAft>
                <a:spcPts val="0"/>
              </a:spcAft>
              <a:buFont typeface="Wingdings" panose="05000000000000000000" pitchFamily="2" charset="2"/>
              <a:buChar char="§"/>
            </a:pPr>
            <a:r>
              <a:rPr lang="en-US" sz="1650" dirty="0">
                <a:solidFill>
                  <a:srgbClr val="1D106E"/>
                </a:solidFill>
                <a:latin typeface="Times New Roman"/>
                <a:ea typeface="+mn-ea"/>
              </a:rPr>
              <a:t>Public</a:t>
            </a:r>
          </a:p>
          <a:p>
            <a:pPr marL="600075" lvl="1" indent="-257175" defTabSz="685800" eaLnBrk="1" fontAlgn="auto" hangingPunct="1">
              <a:spcBef>
                <a:spcPts val="0"/>
              </a:spcBef>
              <a:spcAft>
                <a:spcPts val="0"/>
              </a:spcAft>
              <a:buFont typeface="Wingdings" panose="05000000000000000000" pitchFamily="2" charset="2"/>
              <a:buChar char="§"/>
            </a:pPr>
            <a:r>
              <a:rPr lang="en-US" sz="1650" dirty="0">
                <a:solidFill>
                  <a:srgbClr val="1D106E"/>
                </a:solidFill>
                <a:latin typeface="Times New Roman"/>
                <a:ea typeface="+mn-ea"/>
              </a:rPr>
              <a:t>Community </a:t>
            </a:r>
          </a:p>
          <a:p>
            <a:pPr marL="600075" lvl="1" indent="-257175" defTabSz="685800" eaLnBrk="1" fontAlgn="auto" hangingPunct="1">
              <a:spcBef>
                <a:spcPts val="0"/>
              </a:spcBef>
              <a:spcAft>
                <a:spcPts val="0"/>
              </a:spcAft>
              <a:buFont typeface="Wingdings" panose="05000000000000000000" pitchFamily="2" charset="2"/>
              <a:buChar char="§"/>
            </a:pPr>
            <a:r>
              <a:rPr lang="en-US" sz="1650" dirty="0">
                <a:solidFill>
                  <a:srgbClr val="1D106E"/>
                </a:solidFill>
                <a:latin typeface="Times New Roman"/>
                <a:ea typeface="+mn-ea"/>
              </a:rPr>
              <a:t>Hybrid</a:t>
            </a:r>
          </a:p>
          <a:p>
            <a:pPr marL="257175" indent="-257175" defTabSz="685800" eaLnBrk="1" fontAlgn="auto" hangingPunct="1">
              <a:spcBef>
                <a:spcPts val="0"/>
              </a:spcBef>
              <a:spcAft>
                <a:spcPts val="0"/>
              </a:spcAft>
              <a:buFont typeface="Wingdings" panose="05000000000000000000" pitchFamily="2" charset="2"/>
              <a:buChar char="§"/>
            </a:pPr>
            <a:endParaRPr lang="sq-AL" sz="1650" dirty="0">
              <a:solidFill>
                <a:srgbClr val="1D106E"/>
              </a:solidFill>
              <a:latin typeface="Times New Roman"/>
              <a:ea typeface="+mn-ea"/>
            </a:endParaRPr>
          </a:p>
        </p:txBody>
      </p:sp>
      <p:pic>
        <p:nvPicPr>
          <p:cNvPr id="57" name="Picture 2" descr="http://transformcustomers.com/wp-content/uploads/2014/09/Cloud-Computing-Deployment-Models.png">
            <a:extLst>
              <a:ext uri="{FF2B5EF4-FFF2-40B4-BE49-F238E27FC236}">
                <a16:creationId xmlns:a16="http://schemas.microsoft.com/office/drawing/2014/main" id="{5C26BFC5-E31C-4F27-BFCD-763B2A9A10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957" y="2488123"/>
            <a:ext cx="6441088" cy="2818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775343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rmAutofit/>
          </a:bodyPr>
          <a:lstStyle/>
          <a:p>
            <a:r>
              <a:rPr lang="en-US" dirty="0">
                <a:solidFill>
                  <a:srgbClr val="201179"/>
                </a:solidFill>
                <a:latin typeface="Times New Roman" panose="02020603050405020304" pitchFamily="18" charset="0"/>
                <a:cs typeface="Times New Roman" panose="02020603050405020304" pitchFamily="18" charset="0"/>
              </a:rPr>
              <a:t>Cloud Deployment Models</a:t>
            </a:r>
            <a:endParaRPr lang="sq-AL" dirty="0"/>
          </a:p>
        </p:txBody>
      </p:sp>
      <p:sp>
        <p:nvSpPr>
          <p:cNvPr id="55" name="TextBox 54">
            <a:extLst>
              <a:ext uri="{FF2B5EF4-FFF2-40B4-BE49-F238E27FC236}">
                <a16:creationId xmlns:a16="http://schemas.microsoft.com/office/drawing/2014/main" id="{88BABC59-8163-4A0D-A8B0-6C827897A769}"/>
              </a:ext>
            </a:extLst>
          </p:cNvPr>
          <p:cNvSpPr txBox="1"/>
          <p:nvPr/>
        </p:nvSpPr>
        <p:spPr>
          <a:xfrm>
            <a:off x="289750" y="2035487"/>
            <a:ext cx="7795832" cy="854080"/>
          </a:xfrm>
          <a:prstGeom prst="rect">
            <a:avLst/>
          </a:prstGeom>
          <a:noFill/>
        </p:spPr>
        <p:txBody>
          <a:bodyPr wrap="square">
            <a:spAutoFit/>
          </a:bodyPr>
          <a:lstStyle/>
          <a:p>
            <a:pPr marL="257175" indent="-257175" defTabSz="685800" eaLnBrk="1" fontAlgn="auto" hangingPunct="1">
              <a:spcBef>
                <a:spcPts val="0"/>
              </a:spcBef>
              <a:spcAft>
                <a:spcPts val="0"/>
              </a:spcAft>
              <a:buFont typeface="Wingdings" panose="05000000000000000000" pitchFamily="2" charset="2"/>
              <a:buChar char="§"/>
            </a:pPr>
            <a:r>
              <a:rPr lang="en-US" sz="1650" dirty="0">
                <a:solidFill>
                  <a:srgbClr val="1D106E"/>
                </a:solidFill>
                <a:latin typeface="Times New Roman"/>
                <a:ea typeface="+mn-ea"/>
              </a:rPr>
              <a:t>Customers are choosing a variety of cloud models to meet their unique needs and priorities</a:t>
            </a:r>
          </a:p>
          <a:p>
            <a:pPr marL="257175" indent="-257175" defTabSz="685800" eaLnBrk="1" fontAlgn="auto" hangingPunct="1">
              <a:spcBef>
                <a:spcPts val="0"/>
              </a:spcBef>
              <a:spcAft>
                <a:spcPts val="0"/>
              </a:spcAft>
              <a:buFont typeface="Wingdings" panose="05000000000000000000" pitchFamily="2" charset="2"/>
              <a:buChar char="§"/>
            </a:pPr>
            <a:endParaRPr lang="sq-AL" sz="1650" dirty="0">
              <a:solidFill>
                <a:srgbClr val="1D106E"/>
              </a:solidFill>
              <a:latin typeface="Times New Roman"/>
              <a:ea typeface="+mn-ea"/>
            </a:endParaRPr>
          </a:p>
        </p:txBody>
      </p:sp>
      <p:pic>
        <p:nvPicPr>
          <p:cNvPr id="13" name="Picture 8" descr="slide9">
            <a:extLst>
              <a:ext uri="{FF2B5EF4-FFF2-40B4-BE49-F238E27FC236}">
                <a16:creationId xmlns:a16="http://schemas.microsoft.com/office/drawing/2014/main" id="{FFD76FD9-1D44-4DBE-85D5-432482A7C860}"/>
              </a:ext>
            </a:extLst>
          </p:cNvPr>
          <p:cNvPicPr>
            <a:picLocks noChangeAspect="1" noChangeArrowheads="1"/>
          </p:cNvPicPr>
          <p:nvPr/>
        </p:nvPicPr>
        <p:blipFill>
          <a:blip r:embed="rId2"/>
          <a:srcRect/>
          <a:stretch>
            <a:fillRect/>
          </a:stretch>
        </p:blipFill>
        <p:spPr bwMode="auto">
          <a:xfrm>
            <a:off x="1423346" y="1882379"/>
            <a:ext cx="6734205" cy="3868341"/>
          </a:xfrm>
          <a:prstGeom prst="rect">
            <a:avLst/>
          </a:prstGeom>
          <a:noFill/>
          <a:ln w="9525">
            <a:noFill/>
            <a:miter lim="800000"/>
            <a:headEnd/>
            <a:tailEnd/>
          </a:ln>
        </p:spPr>
      </p:pic>
      <p:sp>
        <p:nvSpPr>
          <p:cNvPr id="14" name="Rectangle 7">
            <a:extLst>
              <a:ext uri="{FF2B5EF4-FFF2-40B4-BE49-F238E27FC236}">
                <a16:creationId xmlns:a16="http://schemas.microsoft.com/office/drawing/2014/main" id="{801D44C2-532A-4062-98A2-BDFF06C5E2A9}"/>
              </a:ext>
            </a:extLst>
          </p:cNvPr>
          <p:cNvSpPr>
            <a:spLocks noChangeArrowheads="1"/>
          </p:cNvSpPr>
          <p:nvPr/>
        </p:nvSpPr>
        <p:spPr bwMode="auto">
          <a:xfrm>
            <a:off x="2358223" y="2514601"/>
            <a:ext cx="1069524" cy="300082"/>
          </a:xfrm>
          <a:prstGeom prst="rect">
            <a:avLst/>
          </a:prstGeom>
          <a:noFill/>
          <a:ln>
            <a:noFill/>
          </a:ln>
          <a:effectLst>
            <a:prstShdw prst="shdw17" dist="17961" dir="2700000">
              <a:srgbClr val="737D93"/>
            </a:prstShdw>
          </a:effectLst>
        </p:spPr>
        <p:txBody>
          <a:bodyPr wrap="none" lIns="34290" rIns="34290">
            <a:spAutoFit/>
          </a:bodyPr>
          <a:lstStyle>
            <a:lvl1pPr marL="236538" indent="-236538"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eaLnBrk="0" hangingPunct="0">
              <a:defRPr>
                <a:solidFill>
                  <a:schemeClr val="tx1"/>
                </a:solidFill>
                <a:latin typeface="Arial" panose="020B0604020202020204" pitchFamily="34" charset="0"/>
                <a:cs typeface="Arial" panose="020B0604020202020204" pitchFamily="34" charset="0"/>
              </a:defRPr>
            </a:lvl3pPr>
            <a:lvl4pPr eaLnBrk="0" hangingPunct="0">
              <a:defRPr>
                <a:solidFill>
                  <a:schemeClr val="tx1"/>
                </a:solidFill>
                <a:latin typeface="Arial" panose="020B0604020202020204" pitchFamily="34" charset="0"/>
                <a:cs typeface="Arial" panose="020B0604020202020204" pitchFamily="34" charset="0"/>
              </a:defRPr>
            </a:lvl4pPr>
            <a:lvl5pPr eaLnBrk="0" hangingPunct="0">
              <a:defRPr>
                <a:solidFill>
                  <a:schemeClr val="tx1"/>
                </a:solidFill>
                <a:latin typeface="Arial" panose="020B0604020202020204" pitchFamily="34" charset="0"/>
                <a:cs typeface="Arial" panose="020B0604020202020204" pitchFamily="34" charset="0"/>
              </a:defRPr>
            </a:lvl5pPr>
            <a:lvl6pPr eaLnBrk="0" fontAlgn="base" hangingPunct="0">
              <a:spcBef>
                <a:spcPct val="0"/>
              </a:spcBef>
              <a:spcAft>
                <a:spcPct val="5000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eaLnBrk="0" fontAlgn="base" hangingPunct="0">
              <a:spcBef>
                <a:spcPct val="0"/>
              </a:spcBef>
              <a:spcAft>
                <a:spcPct val="5000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eaLnBrk="0" fontAlgn="base" hangingPunct="0">
              <a:spcBef>
                <a:spcPct val="0"/>
              </a:spcBef>
              <a:spcAft>
                <a:spcPct val="5000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eaLnBrk="0" fontAlgn="base" hangingPunct="0">
              <a:spcBef>
                <a:spcPct val="0"/>
              </a:spcBef>
              <a:spcAft>
                <a:spcPct val="50000"/>
              </a:spcAft>
              <a:buClr>
                <a:schemeClr val="accent1"/>
              </a:buClr>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177404" indent="-177404" defTabSz="685800" eaLnBrk="1" fontAlgn="auto" hangingPunct="1">
              <a:spcBef>
                <a:spcPts val="0"/>
              </a:spcBef>
              <a:spcAft>
                <a:spcPct val="50000"/>
              </a:spcAft>
              <a:buClr>
                <a:srgbClr val="FFC000"/>
              </a:buClr>
              <a:defRPr/>
            </a:pPr>
            <a:r>
              <a:rPr lang="en-US" sz="1350" dirty="0">
                <a:solidFill>
                  <a:srgbClr val="00B3EF"/>
                </a:solidFill>
                <a:ea typeface="+mn-ea"/>
              </a:rPr>
              <a:t>Private cloud</a:t>
            </a:r>
          </a:p>
        </p:txBody>
      </p:sp>
      <p:sp>
        <p:nvSpPr>
          <p:cNvPr id="15" name="Rectangle 5">
            <a:extLst>
              <a:ext uri="{FF2B5EF4-FFF2-40B4-BE49-F238E27FC236}">
                <a16:creationId xmlns:a16="http://schemas.microsoft.com/office/drawing/2014/main" id="{CF529CBF-AC81-4F03-88CC-24544CCEA450}"/>
              </a:ext>
            </a:extLst>
          </p:cNvPr>
          <p:cNvSpPr>
            <a:spLocks noChangeArrowheads="1"/>
          </p:cNvSpPr>
          <p:nvPr/>
        </p:nvSpPr>
        <p:spPr bwMode="auto">
          <a:xfrm>
            <a:off x="5851069" y="2531271"/>
            <a:ext cx="1817215" cy="297517"/>
          </a:xfrm>
          <a:prstGeom prst="rect">
            <a:avLst/>
          </a:prstGeom>
          <a:noFill/>
          <a:ln w="9525">
            <a:noFill/>
            <a:miter lim="800000"/>
            <a:headEnd/>
            <a:tailEnd/>
          </a:ln>
        </p:spPr>
        <p:txBody>
          <a:bodyPr>
            <a:spAutoFit/>
          </a:bodyPr>
          <a:lstStyle/>
          <a:p>
            <a:pPr algn="ctr" defTabSz="685800" eaLnBrk="1" fontAlgn="auto" hangingPunct="1">
              <a:lnSpc>
                <a:spcPts val="1575"/>
              </a:lnSpc>
              <a:spcBef>
                <a:spcPts val="0"/>
              </a:spcBef>
              <a:spcAft>
                <a:spcPts val="0"/>
              </a:spcAft>
              <a:buClr>
                <a:srgbClr val="1D106E"/>
              </a:buClr>
            </a:pPr>
            <a:r>
              <a:rPr lang="en-US" sz="1350" dirty="0">
                <a:solidFill>
                  <a:srgbClr val="F04E37"/>
                </a:solidFill>
                <a:latin typeface="Times New Roman"/>
                <a:ea typeface="+mn-ea"/>
              </a:rPr>
              <a:t>Public cloud</a:t>
            </a:r>
          </a:p>
        </p:txBody>
      </p:sp>
      <p:sp>
        <p:nvSpPr>
          <p:cNvPr id="16" name="Rectangle 4">
            <a:extLst>
              <a:ext uri="{FF2B5EF4-FFF2-40B4-BE49-F238E27FC236}">
                <a16:creationId xmlns:a16="http://schemas.microsoft.com/office/drawing/2014/main" id="{78E30D43-6AE4-4ABE-B903-6AA7F3F668F3}"/>
              </a:ext>
            </a:extLst>
          </p:cNvPr>
          <p:cNvSpPr>
            <a:spLocks noChangeArrowheads="1"/>
          </p:cNvSpPr>
          <p:nvPr/>
        </p:nvSpPr>
        <p:spPr bwMode="auto">
          <a:xfrm>
            <a:off x="4287888" y="3196786"/>
            <a:ext cx="1658506" cy="297517"/>
          </a:xfrm>
          <a:prstGeom prst="rect">
            <a:avLst/>
          </a:prstGeom>
          <a:noFill/>
          <a:ln w="9525">
            <a:noFill/>
            <a:miter lim="800000"/>
            <a:headEnd/>
            <a:tailEnd/>
          </a:ln>
        </p:spPr>
        <p:txBody>
          <a:bodyPr>
            <a:spAutoFit/>
          </a:bodyPr>
          <a:lstStyle/>
          <a:p>
            <a:pPr defTabSz="685800" eaLnBrk="1" fontAlgn="auto" hangingPunct="1">
              <a:lnSpc>
                <a:spcPts val="1575"/>
              </a:lnSpc>
              <a:spcBef>
                <a:spcPts val="0"/>
              </a:spcBef>
              <a:spcAft>
                <a:spcPts val="0"/>
              </a:spcAft>
              <a:buClr>
                <a:srgbClr val="1D106E"/>
              </a:buClr>
            </a:pPr>
            <a:r>
              <a:rPr lang="en-US" sz="1350" dirty="0">
                <a:solidFill>
                  <a:srgbClr val="003E69"/>
                </a:solidFill>
                <a:latin typeface="Times New Roman"/>
                <a:ea typeface="+mn-ea"/>
              </a:rPr>
              <a:t>Hybrid Cloud</a:t>
            </a:r>
          </a:p>
        </p:txBody>
      </p:sp>
      <p:sp>
        <p:nvSpPr>
          <p:cNvPr id="17" name="Rectangle 7">
            <a:extLst>
              <a:ext uri="{FF2B5EF4-FFF2-40B4-BE49-F238E27FC236}">
                <a16:creationId xmlns:a16="http://schemas.microsoft.com/office/drawing/2014/main" id="{6F0D9CB2-C690-4E68-9400-51965FA027DE}"/>
              </a:ext>
            </a:extLst>
          </p:cNvPr>
          <p:cNvSpPr>
            <a:spLocks noChangeArrowheads="1"/>
          </p:cNvSpPr>
          <p:nvPr/>
        </p:nvSpPr>
        <p:spPr bwMode="auto">
          <a:xfrm>
            <a:off x="4383138" y="4813188"/>
            <a:ext cx="1944181" cy="297517"/>
          </a:xfrm>
          <a:prstGeom prst="rect">
            <a:avLst/>
          </a:prstGeom>
          <a:noFill/>
          <a:ln w="9525">
            <a:noFill/>
            <a:miter lim="800000"/>
            <a:headEnd/>
            <a:tailEnd/>
          </a:ln>
        </p:spPr>
        <p:txBody>
          <a:bodyPr>
            <a:spAutoFit/>
          </a:bodyPr>
          <a:lstStyle/>
          <a:p>
            <a:pPr defTabSz="685800" eaLnBrk="1" fontAlgn="auto" hangingPunct="1">
              <a:lnSpc>
                <a:spcPts val="1575"/>
              </a:lnSpc>
              <a:spcBef>
                <a:spcPts val="0"/>
              </a:spcBef>
              <a:spcAft>
                <a:spcPts val="0"/>
              </a:spcAft>
              <a:buClr>
                <a:srgbClr val="1D106E"/>
              </a:buClr>
            </a:pPr>
            <a:r>
              <a:rPr lang="en-US" sz="1350" dirty="0">
                <a:solidFill>
                  <a:srgbClr val="DE731D"/>
                </a:solidFill>
                <a:latin typeface="Times New Roman"/>
                <a:ea typeface="+mn-ea"/>
              </a:rPr>
              <a:t>Traditional IT</a:t>
            </a:r>
          </a:p>
        </p:txBody>
      </p:sp>
      <p:sp>
        <p:nvSpPr>
          <p:cNvPr id="18" name="Rectangle 10">
            <a:extLst>
              <a:ext uri="{FF2B5EF4-FFF2-40B4-BE49-F238E27FC236}">
                <a16:creationId xmlns:a16="http://schemas.microsoft.com/office/drawing/2014/main" id="{BEF92AC5-9024-478B-B1E6-5E2F88FD6DD8}"/>
              </a:ext>
            </a:extLst>
          </p:cNvPr>
          <p:cNvSpPr>
            <a:spLocks noChangeArrowheads="1"/>
          </p:cNvSpPr>
          <p:nvPr/>
        </p:nvSpPr>
        <p:spPr bwMode="auto">
          <a:xfrm>
            <a:off x="1485794" y="3293603"/>
            <a:ext cx="2809143" cy="613117"/>
          </a:xfrm>
          <a:prstGeom prst="rect">
            <a:avLst/>
          </a:prstGeom>
          <a:noFill/>
          <a:ln w="9525">
            <a:noFill/>
            <a:miter lim="800000"/>
            <a:headEnd/>
            <a:tailEnd/>
          </a:ln>
        </p:spPr>
        <p:txBody>
          <a:bodyPr>
            <a:spAutoFit/>
          </a:bodyPr>
          <a:lstStyle/>
          <a:p>
            <a:pPr defTabSz="685800" eaLnBrk="1" fontAlgn="auto" hangingPunct="1">
              <a:lnSpc>
                <a:spcPts val="1350"/>
              </a:lnSpc>
              <a:spcBef>
                <a:spcPts val="0"/>
              </a:spcBef>
              <a:spcAft>
                <a:spcPts val="0"/>
              </a:spcAft>
            </a:pPr>
            <a:r>
              <a:rPr lang="en-US" sz="900" dirty="0">
                <a:solidFill>
                  <a:srgbClr val="1D106E"/>
                </a:solidFill>
                <a:latin typeface="Times New Roman"/>
                <a:ea typeface="+mn-ea"/>
              </a:rPr>
              <a:t>On or off premises cloud infrastructure operated solely for an organization and managed by the organization or a third party</a:t>
            </a:r>
          </a:p>
        </p:txBody>
      </p:sp>
      <p:sp>
        <p:nvSpPr>
          <p:cNvPr id="19" name="Rectangle 11">
            <a:extLst>
              <a:ext uri="{FF2B5EF4-FFF2-40B4-BE49-F238E27FC236}">
                <a16:creationId xmlns:a16="http://schemas.microsoft.com/office/drawing/2014/main" id="{9E02A6F8-F2E8-4337-9E24-8D03408FF1BE}"/>
              </a:ext>
            </a:extLst>
          </p:cNvPr>
          <p:cNvSpPr>
            <a:spLocks noChangeArrowheads="1"/>
          </p:cNvSpPr>
          <p:nvPr/>
        </p:nvSpPr>
        <p:spPr bwMode="auto">
          <a:xfrm>
            <a:off x="5927373" y="3339706"/>
            <a:ext cx="2859930" cy="369332"/>
          </a:xfrm>
          <a:prstGeom prst="rect">
            <a:avLst/>
          </a:prstGeom>
          <a:noFill/>
          <a:ln w="9525">
            <a:noFill/>
            <a:miter lim="800000"/>
            <a:headEnd/>
            <a:tailEnd/>
          </a:ln>
        </p:spPr>
        <p:txBody>
          <a:bodyPr>
            <a:spAutoFit/>
          </a:bodyPr>
          <a:lstStyle/>
          <a:p>
            <a:pPr algn="r" defTabSz="685800" eaLnBrk="1" fontAlgn="auto" hangingPunct="1">
              <a:spcBef>
                <a:spcPts val="0"/>
              </a:spcBef>
              <a:spcAft>
                <a:spcPts val="0"/>
              </a:spcAft>
            </a:pPr>
            <a:r>
              <a:rPr lang="en-US" sz="900" dirty="0">
                <a:solidFill>
                  <a:srgbClr val="1D106E"/>
                </a:solidFill>
                <a:latin typeface="Times New Roman"/>
                <a:ea typeface="+mn-ea"/>
              </a:rPr>
              <a:t>Available to the general public or a large industry group and owned by an organization selling cloud services.</a:t>
            </a:r>
          </a:p>
        </p:txBody>
      </p:sp>
      <p:sp>
        <p:nvSpPr>
          <p:cNvPr id="20" name="Rectangle 12">
            <a:extLst>
              <a:ext uri="{FF2B5EF4-FFF2-40B4-BE49-F238E27FC236}">
                <a16:creationId xmlns:a16="http://schemas.microsoft.com/office/drawing/2014/main" id="{08E77C88-608B-418B-94FB-0EB78907001A}"/>
              </a:ext>
            </a:extLst>
          </p:cNvPr>
          <p:cNvSpPr>
            <a:spLocks noChangeArrowheads="1"/>
          </p:cNvSpPr>
          <p:nvPr/>
        </p:nvSpPr>
        <p:spPr bwMode="auto">
          <a:xfrm>
            <a:off x="2386581" y="3988946"/>
            <a:ext cx="4970756" cy="369332"/>
          </a:xfrm>
          <a:prstGeom prst="rect">
            <a:avLst/>
          </a:prstGeom>
          <a:noFill/>
          <a:ln w="9525">
            <a:noFill/>
            <a:miter lim="800000"/>
            <a:headEnd/>
            <a:tailEnd/>
          </a:ln>
        </p:spPr>
        <p:txBody>
          <a:bodyPr>
            <a:spAutoFit/>
          </a:bodyPr>
          <a:lstStyle/>
          <a:p>
            <a:pPr algn="ctr" defTabSz="685800" eaLnBrk="1" fontAlgn="auto" hangingPunct="1">
              <a:spcBef>
                <a:spcPts val="0"/>
              </a:spcBef>
              <a:spcAft>
                <a:spcPts val="0"/>
              </a:spcAft>
            </a:pPr>
            <a:r>
              <a:rPr lang="en-US" sz="900" dirty="0">
                <a:solidFill>
                  <a:srgbClr val="1D106E"/>
                </a:solidFill>
                <a:latin typeface="Times New Roman"/>
                <a:ea typeface="+mn-ea"/>
              </a:rPr>
              <a:t>Traditional IT and clouds (public and/or private) that remain separate but are bound together by technology that enables data and application portability</a:t>
            </a:r>
          </a:p>
        </p:txBody>
      </p:sp>
      <p:sp>
        <p:nvSpPr>
          <p:cNvPr id="21" name="Rectangle 6">
            <a:extLst>
              <a:ext uri="{FF2B5EF4-FFF2-40B4-BE49-F238E27FC236}">
                <a16:creationId xmlns:a16="http://schemas.microsoft.com/office/drawing/2014/main" id="{AA40B436-CD82-420A-9828-306575EFC961}"/>
              </a:ext>
            </a:extLst>
          </p:cNvPr>
          <p:cNvSpPr>
            <a:spLocks noChangeArrowheads="1"/>
          </p:cNvSpPr>
          <p:nvPr/>
        </p:nvSpPr>
        <p:spPr bwMode="auto">
          <a:xfrm>
            <a:off x="2281836" y="5030393"/>
            <a:ext cx="4840614" cy="258532"/>
          </a:xfrm>
          <a:prstGeom prst="rect">
            <a:avLst/>
          </a:prstGeom>
          <a:noFill/>
          <a:ln w="9525">
            <a:noFill/>
            <a:miter lim="800000"/>
            <a:headEnd/>
            <a:tailEnd/>
          </a:ln>
        </p:spPr>
        <p:txBody>
          <a:bodyPr>
            <a:spAutoFit/>
          </a:bodyPr>
          <a:lstStyle/>
          <a:p>
            <a:pPr algn="ctr" defTabSz="685800" eaLnBrk="1" fontAlgn="auto" hangingPunct="1">
              <a:lnSpc>
                <a:spcPts val="1350"/>
              </a:lnSpc>
              <a:spcBef>
                <a:spcPts val="0"/>
              </a:spcBef>
              <a:spcAft>
                <a:spcPts val="0"/>
              </a:spcAft>
            </a:pPr>
            <a:r>
              <a:rPr lang="en-US" sz="1050" dirty="0">
                <a:solidFill>
                  <a:srgbClr val="1D106E"/>
                </a:solidFill>
                <a:latin typeface="Times New Roman"/>
                <a:ea typeface="+mn-ea"/>
              </a:rPr>
              <a:t>Appliances, pre-integrated systems and standard hardware, software, and networking.</a:t>
            </a:r>
          </a:p>
        </p:txBody>
      </p:sp>
      <p:sp>
        <p:nvSpPr>
          <p:cNvPr id="22" name="Rectangle 21">
            <a:extLst>
              <a:ext uri="{FF2B5EF4-FFF2-40B4-BE49-F238E27FC236}">
                <a16:creationId xmlns:a16="http://schemas.microsoft.com/office/drawing/2014/main" id="{739B795B-2297-4276-A507-47DA3B8A6C45}"/>
              </a:ext>
            </a:extLst>
          </p:cNvPr>
          <p:cNvSpPr/>
          <p:nvPr/>
        </p:nvSpPr>
        <p:spPr>
          <a:xfrm>
            <a:off x="292932" y="4170843"/>
            <a:ext cx="2694376" cy="865622"/>
          </a:xfrm>
          <a:prstGeom prst="rect">
            <a:avLst/>
          </a:prstGeom>
        </p:spPr>
        <p:txBody>
          <a:bodyPr wrap="square">
            <a:spAutoFit/>
          </a:bodyPr>
          <a:lstStyle/>
          <a:p>
            <a:pPr defTabSz="685800" eaLnBrk="1" fontAlgn="auto" hangingPunct="1">
              <a:spcBef>
                <a:spcPts val="0"/>
              </a:spcBef>
              <a:spcAft>
                <a:spcPts val="0"/>
              </a:spcAft>
            </a:pPr>
            <a:r>
              <a:rPr lang="en-US" altLang="en-US" sz="900" b="1" dirty="0">
                <a:solidFill>
                  <a:srgbClr val="1D106E"/>
                </a:solidFill>
                <a:latin typeface="Times New Roman"/>
                <a:ea typeface="+mn-ea"/>
              </a:rPr>
              <a:t>Community Clouds</a:t>
            </a:r>
          </a:p>
          <a:p>
            <a:pPr defTabSz="685800" eaLnBrk="1" fontAlgn="auto" hangingPunct="1">
              <a:spcBef>
                <a:spcPts val="0"/>
              </a:spcBef>
              <a:spcAft>
                <a:spcPts val="0"/>
              </a:spcAft>
            </a:pPr>
            <a:r>
              <a:rPr lang="en-GB" altLang="en-US" sz="825" dirty="0">
                <a:solidFill>
                  <a:srgbClr val="1D106E"/>
                </a:solidFill>
                <a:latin typeface="Times New Roman"/>
                <a:ea typeface="+mn-ea"/>
              </a:rPr>
              <a:t> Provisioned for exclusive use by specific consumers with shared concerns (e.g. security requirements, policy, and compliance considerations). </a:t>
            </a:r>
          </a:p>
          <a:p>
            <a:pPr defTabSz="685800" eaLnBrk="1" fontAlgn="auto" hangingPunct="1">
              <a:spcBef>
                <a:spcPts val="0"/>
              </a:spcBef>
              <a:spcAft>
                <a:spcPts val="0"/>
              </a:spcAft>
            </a:pPr>
            <a:r>
              <a:rPr lang="en-GB" altLang="en-US" sz="825" dirty="0">
                <a:solidFill>
                  <a:srgbClr val="1D106E"/>
                </a:solidFill>
                <a:latin typeface="Times New Roman"/>
                <a:ea typeface="+mn-ea"/>
              </a:rPr>
              <a:t> It may be owned, managed, and operated by one or more of the organizations in the community.</a:t>
            </a:r>
          </a:p>
        </p:txBody>
      </p:sp>
    </p:spTree>
    <p:extLst>
      <p:ext uri="{BB962C8B-B14F-4D97-AF65-F5344CB8AC3E}">
        <p14:creationId xmlns:p14="http://schemas.microsoft.com/office/powerpoint/2010/main" val="2520760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B2900-5D0C-4F14-A863-34BC534394FB}"/>
              </a:ext>
            </a:extLst>
          </p:cNvPr>
          <p:cNvSpPr>
            <a:spLocks noGrp="1"/>
          </p:cNvSpPr>
          <p:nvPr>
            <p:ph type="title"/>
          </p:nvPr>
        </p:nvSpPr>
        <p:spPr/>
        <p:txBody>
          <a:bodyPr>
            <a:noAutofit/>
          </a:bodyPr>
          <a:lstStyle/>
          <a:p>
            <a:r>
              <a:rPr lang="en-US" sz="2400" dirty="0">
                <a:solidFill>
                  <a:srgbClr val="201179"/>
                </a:solidFill>
                <a:latin typeface="Times New Roman" panose="02020603050405020304" pitchFamily="18" charset="0"/>
                <a:cs typeface="Times New Roman" panose="02020603050405020304" pitchFamily="18" charset="0"/>
              </a:rPr>
              <a:t>Create a roadmap for cloud as part of the existing IT optimization strategy</a:t>
            </a:r>
            <a:endParaRPr lang="sq-AL" sz="2400" dirty="0"/>
          </a:p>
        </p:txBody>
      </p:sp>
      <p:sp>
        <p:nvSpPr>
          <p:cNvPr id="23" name="Rectangle 10">
            <a:extLst>
              <a:ext uri="{FF2B5EF4-FFF2-40B4-BE49-F238E27FC236}">
                <a16:creationId xmlns:a16="http://schemas.microsoft.com/office/drawing/2014/main" id="{E56C2384-2958-47DA-B4C0-D4D57432F63A}"/>
              </a:ext>
            </a:extLst>
          </p:cNvPr>
          <p:cNvSpPr>
            <a:spLocks noChangeArrowheads="1"/>
          </p:cNvSpPr>
          <p:nvPr>
            <p:custDataLst>
              <p:tags r:id="rId1"/>
            </p:custDataLst>
          </p:nvPr>
        </p:nvSpPr>
        <p:spPr bwMode="auto">
          <a:xfrm>
            <a:off x="1413558" y="3570686"/>
            <a:ext cx="1485900" cy="215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defTabSz="685800" eaLnBrk="1" fontAlgn="auto" hangingPunct="1">
              <a:spcBef>
                <a:spcPct val="50000"/>
              </a:spcBef>
              <a:spcAft>
                <a:spcPts val="0"/>
              </a:spcAft>
              <a:buClr>
                <a:srgbClr val="A5D028"/>
              </a:buClr>
            </a:pPr>
            <a:r>
              <a:rPr lang="en-US" altLang="en-US" sz="1500">
                <a:solidFill>
                  <a:srgbClr val="FCBB02"/>
                </a:solidFill>
                <a:cs typeface="Arial" panose="020B0604020202020204" pitchFamily="34" charset="0"/>
              </a:rPr>
              <a:t>Consolidate</a:t>
            </a:r>
          </a:p>
        </p:txBody>
      </p:sp>
      <p:sp>
        <p:nvSpPr>
          <p:cNvPr id="24" name="Rectangle 11">
            <a:extLst>
              <a:ext uri="{FF2B5EF4-FFF2-40B4-BE49-F238E27FC236}">
                <a16:creationId xmlns:a16="http://schemas.microsoft.com/office/drawing/2014/main" id="{67470B5A-1584-4E98-A754-3C61A142D297}"/>
              </a:ext>
            </a:extLst>
          </p:cNvPr>
          <p:cNvSpPr>
            <a:spLocks noChangeArrowheads="1"/>
          </p:cNvSpPr>
          <p:nvPr>
            <p:custDataLst>
              <p:tags r:id="rId2"/>
            </p:custDataLst>
          </p:nvPr>
        </p:nvSpPr>
        <p:spPr bwMode="auto">
          <a:xfrm>
            <a:off x="3460243" y="2950369"/>
            <a:ext cx="1308497" cy="215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defTabSz="685800" eaLnBrk="1" fontAlgn="auto" hangingPunct="1">
              <a:spcBef>
                <a:spcPct val="50000"/>
              </a:spcBef>
              <a:spcAft>
                <a:spcPts val="0"/>
              </a:spcAft>
              <a:buClr>
                <a:srgbClr val="A5D028"/>
              </a:buClr>
            </a:pPr>
            <a:r>
              <a:rPr lang="en-US" altLang="en-US" sz="1500">
                <a:solidFill>
                  <a:srgbClr val="FCBB02"/>
                </a:solidFill>
                <a:cs typeface="Arial" panose="020B0604020202020204" pitchFamily="34" charset="0"/>
              </a:rPr>
              <a:t>Virtualize</a:t>
            </a:r>
          </a:p>
        </p:txBody>
      </p:sp>
      <p:sp>
        <p:nvSpPr>
          <p:cNvPr id="25" name="Rectangle 12">
            <a:extLst>
              <a:ext uri="{FF2B5EF4-FFF2-40B4-BE49-F238E27FC236}">
                <a16:creationId xmlns:a16="http://schemas.microsoft.com/office/drawing/2014/main" id="{7F3F7536-E914-444A-9453-BD93FE9A58C8}"/>
              </a:ext>
            </a:extLst>
          </p:cNvPr>
          <p:cNvSpPr>
            <a:spLocks noChangeArrowheads="1"/>
          </p:cNvSpPr>
          <p:nvPr>
            <p:custDataLst>
              <p:tags r:id="rId3"/>
            </p:custDataLst>
          </p:nvPr>
        </p:nvSpPr>
        <p:spPr bwMode="auto">
          <a:xfrm>
            <a:off x="5283089" y="2219326"/>
            <a:ext cx="1543050" cy="422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67500" bIns="35100" anchor="ctr"/>
          <a:lstStyle>
            <a:lvl1pPr>
              <a:defRPr>
                <a:solidFill>
                  <a:schemeClr val="tx1"/>
                </a:solidFill>
                <a:latin typeface="Arial" panose="020B0604020202020204" pitchFamily="34" charset="0"/>
              </a:defRPr>
            </a:lvl1pPr>
            <a:lvl2pPr marL="37931725" indent="-37474525">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defTabSz="685800" eaLnBrk="1" fontAlgn="auto" hangingPunct="1">
              <a:spcBef>
                <a:spcPct val="50000"/>
              </a:spcBef>
              <a:spcAft>
                <a:spcPts val="0"/>
              </a:spcAft>
              <a:buClr>
                <a:srgbClr val="A5D028"/>
              </a:buClr>
            </a:pPr>
            <a:r>
              <a:rPr lang="en-US" altLang="en-US" sz="1500">
                <a:solidFill>
                  <a:srgbClr val="FCBB02"/>
                </a:solidFill>
                <a:cs typeface="Arial" panose="020B0604020202020204" pitchFamily="34" charset="0"/>
              </a:rPr>
              <a:t>Standardize</a:t>
            </a:r>
            <a:br>
              <a:rPr lang="en-US" altLang="en-US" sz="1500">
                <a:solidFill>
                  <a:srgbClr val="FCBB02"/>
                </a:solidFill>
                <a:cs typeface="Arial" panose="020B0604020202020204" pitchFamily="34" charset="0"/>
              </a:rPr>
            </a:br>
            <a:r>
              <a:rPr lang="en-US" altLang="en-US" sz="1500">
                <a:solidFill>
                  <a:srgbClr val="FCBB02"/>
                </a:solidFill>
                <a:cs typeface="Arial" panose="020B0604020202020204" pitchFamily="34" charset="0"/>
              </a:rPr>
              <a:t>and automate</a:t>
            </a:r>
          </a:p>
        </p:txBody>
      </p:sp>
      <p:sp>
        <p:nvSpPr>
          <p:cNvPr id="26" name="Rectangle 15">
            <a:extLst>
              <a:ext uri="{FF2B5EF4-FFF2-40B4-BE49-F238E27FC236}">
                <a16:creationId xmlns:a16="http://schemas.microsoft.com/office/drawing/2014/main" id="{DADAE880-CFFE-436D-B0D7-1F5A788090C2}"/>
              </a:ext>
            </a:extLst>
          </p:cNvPr>
          <p:cNvSpPr>
            <a:spLocks noChangeArrowheads="1"/>
          </p:cNvSpPr>
          <p:nvPr>
            <p:custDataLst>
              <p:tags r:id="rId4"/>
            </p:custDataLst>
          </p:nvPr>
        </p:nvSpPr>
        <p:spPr bwMode="auto">
          <a:xfrm>
            <a:off x="1190912" y="3917156"/>
            <a:ext cx="2232422" cy="1572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0" bIns="35100"/>
          <a:lstStyle>
            <a:lvl1pPr marL="24161750" indent="-24161750">
              <a:defRPr>
                <a:solidFill>
                  <a:schemeClr val="tx1"/>
                </a:solidFill>
                <a:latin typeface="Arial" panose="020B0604020202020204" pitchFamily="34" charset="0"/>
              </a:defRPr>
            </a:lvl1pPr>
            <a:lvl2pPr marL="292100" indent="-177800">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marL="48958500" indent="-50787300">
              <a:defRPr>
                <a:solidFill>
                  <a:schemeClr val="tx1"/>
                </a:solidFill>
                <a:latin typeface="Arial" panose="020B0604020202020204" pitchFamily="34" charset="0"/>
              </a:defRPr>
            </a:lvl5pPr>
            <a:lvl6pPr marL="49415700" indent="-50787300" fontAlgn="base">
              <a:spcBef>
                <a:spcPct val="0"/>
              </a:spcBef>
              <a:spcAft>
                <a:spcPct val="0"/>
              </a:spcAft>
              <a:defRPr>
                <a:solidFill>
                  <a:schemeClr val="tx1"/>
                </a:solidFill>
                <a:latin typeface="Arial" panose="020B0604020202020204" pitchFamily="34" charset="0"/>
              </a:defRPr>
            </a:lvl6pPr>
            <a:lvl7pPr marL="49872900" indent="-50787300" fontAlgn="base">
              <a:spcBef>
                <a:spcPct val="0"/>
              </a:spcBef>
              <a:spcAft>
                <a:spcPct val="0"/>
              </a:spcAft>
              <a:defRPr>
                <a:solidFill>
                  <a:schemeClr val="tx1"/>
                </a:solidFill>
                <a:latin typeface="Arial" panose="020B0604020202020204" pitchFamily="34" charset="0"/>
              </a:defRPr>
            </a:lvl7pPr>
            <a:lvl8pPr marL="50330100" indent="-50787300" fontAlgn="base">
              <a:spcBef>
                <a:spcPct val="0"/>
              </a:spcBef>
              <a:spcAft>
                <a:spcPct val="0"/>
              </a:spcAft>
              <a:defRPr>
                <a:solidFill>
                  <a:schemeClr val="tx1"/>
                </a:solidFill>
                <a:latin typeface="Arial" panose="020B0604020202020204" pitchFamily="34" charset="0"/>
              </a:defRPr>
            </a:lvl8pPr>
            <a:lvl9pPr marL="50787300" indent="-50787300" fontAlgn="base">
              <a:spcBef>
                <a:spcPct val="0"/>
              </a:spcBef>
              <a:spcAft>
                <a:spcPct val="0"/>
              </a:spcAft>
              <a:defRPr>
                <a:solidFill>
                  <a:schemeClr val="tx1"/>
                </a:solidFill>
                <a:latin typeface="Arial" panose="020B0604020202020204" pitchFamily="34" charset="0"/>
              </a:defRPr>
            </a:lvl9pPr>
          </a:lstStyle>
          <a:p>
            <a:pPr marL="219075" lvl="1" indent="-133350" defTabSz="685800" eaLnBrk="1" fontAlgn="auto" hangingPunct="1">
              <a:spcBef>
                <a:spcPct val="5000"/>
              </a:spcBef>
              <a:spcAft>
                <a:spcPts val="0"/>
              </a:spcAft>
              <a:buFont typeface="Wingdings" panose="05000000000000000000" pitchFamily="2" charset="2"/>
              <a:buChar char="§"/>
            </a:pPr>
            <a:r>
              <a:rPr lang="en-US" altLang="en-US" sz="1275">
                <a:solidFill>
                  <a:srgbClr val="1D106E"/>
                </a:solidFill>
                <a:cs typeface="Arial" panose="020B0604020202020204" pitchFamily="34" charset="0"/>
              </a:rPr>
              <a:t>Reduce infrastructure complexity</a:t>
            </a:r>
          </a:p>
          <a:p>
            <a:pPr marL="219075" lvl="1" indent="-133350" defTabSz="685800" eaLnBrk="1" fontAlgn="auto" hangingPunct="1">
              <a:spcBef>
                <a:spcPct val="5000"/>
              </a:spcBef>
              <a:spcAft>
                <a:spcPts val="0"/>
              </a:spcAft>
              <a:buFont typeface="Wingdings" panose="05000000000000000000" pitchFamily="2" charset="2"/>
              <a:buChar char="§"/>
            </a:pPr>
            <a:r>
              <a:rPr lang="en-US" altLang="en-US" sz="1275">
                <a:solidFill>
                  <a:srgbClr val="1D106E"/>
                </a:solidFill>
                <a:cs typeface="Arial" panose="020B0604020202020204" pitchFamily="34" charset="0"/>
              </a:rPr>
              <a:t>Reduce staffing requirements</a:t>
            </a:r>
          </a:p>
          <a:p>
            <a:pPr marL="219075" lvl="1" indent="-133350" defTabSz="685800" eaLnBrk="1" fontAlgn="auto" hangingPunct="1">
              <a:spcBef>
                <a:spcPct val="5000"/>
              </a:spcBef>
              <a:spcAft>
                <a:spcPts val="0"/>
              </a:spcAft>
              <a:buFont typeface="Wingdings" panose="05000000000000000000" pitchFamily="2" charset="2"/>
              <a:buChar char="§"/>
            </a:pPr>
            <a:r>
              <a:rPr lang="en-US" altLang="en-US" sz="1275">
                <a:solidFill>
                  <a:srgbClr val="1D106E"/>
                </a:solidFill>
                <a:cs typeface="Arial" panose="020B0604020202020204" pitchFamily="34" charset="0"/>
              </a:rPr>
              <a:t>Manage fewer things better</a:t>
            </a:r>
          </a:p>
          <a:p>
            <a:pPr marL="219075" lvl="1" indent="-133350" defTabSz="685800" eaLnBrk="1" fontAlgn="auto" hangingPunct="1">
              <a:spcBef>
                <a:spcPct val="5000"/>
              </a:spcBef>
              <a:spcAft>
                <a:spcPts val="0"/>
              </a:spcAft>
              <a:buFont typeface="Wingdings" panose="05000000000000000000" pitchFamily="2" charset="2"/>
              <a:buChar char="§"/>
            </a:pPr>
            <a:r>
              <a:rPr lang="en-US" altLang="en-US" sz="1275">
                <a:solidFill>
                  <a:srgbClr val="1D106E"/>
                </a:solidFill>
                <a:cs typeface="Arial" panose="020B0604020202020204" pitchFamily="34" charset="0"/>
              </a:rPr>
              <a:t>Lower operational costs</a:t>
            </a:r>
          </a:p>
        </p:txBody>
      </p:sp>
      <p:sp>
        <p:nvSpPr>
          <p:cNvPr id="27" name="Rectangle 16">
            <a:extLst>
              <a:ext uri="{FF2B5EF4-FFF2-40B4-BE49-F238E27FC236}">
                <a16:creationId xmlns:a16="http://schemas.microsoft.com/office/drawing/2014/main" id="{AC23BD32-FDE5-40AE-9D66-F0AAC0601687}"/>
              </a:ext>
            </a:extLst>
          </p:cNvPr>
          <p:cNvSpPr>
            <a:spLocks noChangeArrowheads="1"/>
          </p:cNvSpPr>
          <p:nvPr>
            <p:custDataLst>
              <p:tags r:id="rId5"/>
            </p:custDataLst>
          </p:nvPr>
        </p:nvSpPr>
        <p:spPr bwMode="auto">
          <a:xfrm>
            <a:off x="3311416" y="3309938"/>
            <a:ext cx="1782365" cy="1458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0" bIns="35100"/>
          <a:lstStyle>
            <a:lvl1pPr marL="24161750" indent="-24161750">
              <a:defRPr>
                <a:solidFill>
                  <a:schemeClr val="tx1"/>
                </a:solidFill>
                <a:latin typeface="Arial" panose="020B0604020202020204" pitchFamily="34" charset="0"/>
              </a:defRPr>
            </a:lvl1pPr>
            <a:lvl2pPr marL="179388" indent="-177800">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marL="457200" fontAlgn="base">
              <a:spcBef>
                <a:spcPct val="0"/>
              </a:spcBef>
              <a:spcAft>
                <a:spcPct val="0"/>
              </a:spcAft>
              <a:defRPr>
                <a:solidFill>
                  <a:schemeClr val="tx1"/>
                </a:solidFill>
                <a:latin typeface="Arial" panose="020B0604020202020204" pitchFamily="34" charset="0"/>
              </a:defRPr>
            </a:lvl6pPr>
            <a:lvl7pPr marL="914400" fontAlgn="base">
              <a:spcBef>
                <a:spcPct val="0"/>
              </a:spcBef>
              <a:spcAft>
                <a:spcPct val="0"/>
              </a:spcAft>
              <a:defRPr>
                <a:solidFill>
                  <a:schemeClr val="tx1"/>
                </a:solidFill>
                <a:latin typeface="Arial" panose="020B0604020202020204" pitchFamily="34" charset="0"/>
              </a:defRPr>
            </a:lvl7pPr>
            <a:lvl8pPr marL="1371600" fontAlgn="base">
              <a:spcBef>
                <a:spcPct val="0"/>
              </a:spcBef>
              <a:spcAft>
                <a:spcPct val="0"/>
              </a:spcAft>
              <a:defRPr>
                <a:solidFill>
                  <a:schemeClr val="tx1"/>
                </a:solidFill>
                <a:latin typeface="Arial" panose="020B0604020202020204" pitchFamily="34" charset="0"/>
              </a:defRPr>
            </a:lvl8pPr>
            <a:lvl9pPr marL="1828800" fontAlgn="base">
              <a:spcBef>
                <a:spcPct val="0"/>
              </a:spcBef>
              <a:spcAft>
                <a:spcPct val="0"/>
              </a:spcAft>
              <a:defRPr>
                <a:solidFill>
                  <a:schemeClr val="tx1"/>
                </a:solidFill>
                <a:latin typeface="Arial" panose="020B0604020202020204" pitchFamily="34" charset="0"/>
              </a:defRPr>
            </a:lvl9pPr>
          </a:lstStyle>
          <a:p>
            <a:pPr marL="134541" lvl="1" indent="-133350" defTabSz="685800" eaLnBrk="1" fontAlgn="auto" hangingPunct="1">
              <a:spcBef>
                <a:spcPct val="5000"/>
              </a:spcBef>
              <a:spcAft>
                <a:spcPts val="0"/>
              </a:spcAft>
              <a:buFont typeface="Wingdings" panose="05000000000000000000" pitchFamily="2" charset="2"/>
              <a:buChar char="§"/>
            </a:pPr>
            <a:r>
              <a:rPr lang="en-US" altLang="en-US" sz="1275">
                <a:solidFill>
                  <a:srgbClr val="1D106E"/>
                </a:solidFill>
                <a:cs typeface="Arial" panose="020B0604020202020204" pitchFamily="34" charset="0"/>
              </a:rPr>
              <a:t>Remove physical resource boundaries</a:t>
            </a:r>
          </a:p>
          <a:p>
            <a:pPr marL="134541" lvl="1" indent="-133350" defTabSz="685800" eaLnBrk="1" fontAlgn="auto" hangingPunct="1">
              <a:spcBef>
                <a:spcPct val="5000"/>
              </a:spcBef>
              <a:spcAft>
                <a:spcPts val="0"/>
              </a:spcAft>
              <a:buFont typeface="Wingdings" panose="05000000000000000000" pitchFamily="2" charset="2"/>
              <a:buChar char="§"/>
            </a:pPr>
            <a:r>
              <a:rPr lang="en-US" altLang="en-US" sz="1275">
                <a:solidFill>
                  <a:srgbClr val="1D106E"/>
                </a:solidFill>
                <a:cs typeface="Arial" panose="020B0604020202020204" pitchFamily="34" charset="0"/>
              </a:rPr>
              <a:t>Increase hardware utilization</a:t>
            </a:r>
          </a:p>
          <a:p>
            <a:pPr marL="134541" lvl="1" indent="-133350" defTabSz="685800" eaLnBrk="1" fontAlgn="auto" hangingPunct="1">
              <a:spcBef>
                <a:spcPct val="5000"/>
              </a:spcBef>
              <a:spcAft>
                <a:spcPts val="0"/>
              </a:spcAft>
              <a:buFont typeface="Wingdings" panose="05000000000000000000" pitchFamily="2" charset="2"/>
              <a:buChar char="§"/>
            </a:pPr>
            <a:r>
              <a:rPr lang="en-US" altLang="en-US" sz="1275">
                <a:solidFill>
                  <a:srgbClr val="1D106E"/>
                </a:solidFill>
                <a:cs typeface="Arial" panose="020B0604020202020204" pitchFamily="34" charset="0"/>
              </a:rPr>
              <a:t>Reduce hardware </a:t>
            </a:r>
            <a:br>
              <a:rPr lang="en-US" altLang="en-US" sz="1275">
                <a:solidFill>
                  <a:srgbClr val="1D106E"/>
                </a:solidFill>
                <a:cs typeface="Arial" panose="020B0604020202020204" pitchFamily="34" charset="0"/>
              </a:rPr>
            </a:br>
            <a:r>
              <a:rPr lang="en-US" altLang="en-US" sz="1275">
                <a:solidFill>
                  <a:srgbClr val="1D106E"/>
                </a:solidFill>
                <a:cs typeface="Arial" panose="020B0604020202020204" pitchFamily="34" charset="0"/>
              </a:rPr>
              <a:t>costs</a:t>
            </a:r>
          </a:p>
          <a:p>
            <a:pPr marL="134541" lvl="1" indent="-133350" defTabSz="685800" eaLnBrk="1" fontAlgn="auto" hangingPunct="1">
              <a:spcBef>
                <a:spcPct val="5000"/>
              </a:spcBef>
              <a:spcAft>
                <a:spcPts val="0"/>
              </a:spcAft>
              <a:buFont typeface="Wingdings" panose="05000000000000000000" pitchFamily="2" charset="2"/>
              <a:buChar char="§"/>
            </a:pPr>
            <a:r>
              <a:rPr lang="en-US" altLang="en-US" sz="1275">
                <a:solidFill>
                  <a:srgbClr val="1D106E"/>
                </a:solidFill>
                <a:cs typeface="Arial" panose="020B0604020202020204" pitchFamily="34" charset="0"/>
              </a:rPr>
              <a:t>Simplify deployments</a:t>
            </a:r>
          </a:p>
        </p:txBody>
      </p:sp>
      <p:sp>
        <p:nvSpPr>
          <p:cNvPr id="28" name="Rectangle 17">
            <a:extLst>
              <a:ext uri="{FF2B5EF4-FFF2-40B4-BE49-F238E27FC236}">
                <a16:creationId xmlns:a16="http://schemas.microsoft.com/office/drawing/2014/main" id="{9A167B17-7F5E-4005-AB7C-76A4CA0CAF2F}"/>
              </a:ext>
            </a:extLst>
          </p:cNvPr>
          <p:cNvSpPr>
            <a:spLocks noChangeArrowheads="1"/>
          </p:cNvSpPr>
          <p:nvPr>
            <p:custDataLst>
              <p:tags r:id="rId6"/>
            </p:custDataLst>
          </p:nvPr>
        </p:nvSpPr>
        <p:spPr bwMode="auto">
          <a:xfrm>
            <a:off x="5075921" y="2739630"/>
            <a:ext cx="2056209" cy="1215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500" tIns="35100" rIns="0" bIns="35100"/>
          <a:lstStyle>
            <a:lvl1pPr marL="24161750" indent="-24161750">
              <a:defRPr>
                <a:solidFill>
                  <a:schemeClr val="tx1"/>
                </a:solidFill>
                <a:latin typeface="Arial" panose="020B0604020202020204" pitchFamily="34" charset="0"/>
              </a:defRPr>
            </a:lvl1pPr>
            <a:lvl2pPr marL="292100" indent="-177800">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marL="635000" indent="-50787300">
              <a:defRPr>
                <a:solidFill>
                  <a:schemeClr val="tx1"/>
                </a:solidFill>
                <a:latin typeface="Arial" panose="020B0604020202020204" pitchFamily="34" charset="0"/>
              </a:defRPr>
            </a:lvl5pPr>
            <a:lvl6pPr marL="1092200" indent="-50787300" fontAlgn="base">
              <a:spcBef>
                <a:spcPct val="0"/>
              </a:spcBef>
              <a:spcAft>
                <a:spcPct val="0"/>
              </a:spcAft>
              <a:defRPr>
                <a:solidFill>
                  <a:schemeClr val="tx1"/>
                </a:solidFill>
                <a:latin typeface="Arial" panose="020B0604020202020204" pitchFamily="34" charset="0"/>
              </a:defRPr>
            </a:lvl6pPr>
            <a:lvl7pPr marL="1549400" indent="-50787300" fontAlgn="base">
              <a:spcBef>
                <a:spcPct val="0"/>
              </a:spcBef>
              <a:spcAft>
                <a:spcPct val="0"/>
              </a:spcAft>
              <a:defRPr>
                <a:solidFill>
                  <a:schemeClr val="tx1"/>
                </a:solidFill>
                <a:latin typeface="Arial" panose="020B0604020202020204" pitchFamily="34" charset="0"/>
              </a:defRPr>
            </a:lvl7pPr>
            <a:lvl8pPr marL="2006600" indent="-50787300" fontAlgn="base">
              <a:spcBef>
                <a:spcPct val="0"/>
              </a:spcBef>
              <a:spcAft>
                <a:spcPct val="0"/>
              </a:spcAft>
              <a:defRPr>
                <a:solidFill>
                  <a:schemeClr val="tx1"/>
                </a:solidFill>
                <a:latin typeface="Arial" panose="020B0604020202020204" pitchFamily="34" charset="0"/>
              </a:defRPr>
            </a:lvl8pPr>
            <a:lvl9pPr marL="2463800" indent="-50787300" fontAlgn="base">
              <a:spcBef>
                <a:spcPct val="0"/>
              </a:spcBef>
              <a:spcAft>
                <a:spcPct val="0"/>
              </a:spcAft>
              <a:defRPr>
                <a:solidFill>
                  <a:schemeClr val="tx1"/>
                </a:solidFill>
                <a:latin typeface="Arial" panose="020B0604020202020204" pitchFamily="34" charset="0"/>
              </a:defRPr>
            </a:lvl9pPr>
          </a:lstStyle>
          <a:p>
            <a:pPr marL="219075" lvl="1" indent="-133350" defTabSz="685800" eaLnBrk="1" fontAlgn="auto" hangingPunct="1">
              <a:spcBef>
                <a:spcPct val="5000"/>
              </a:spcBef>
              <a:spcAft>
                <a:spcPts val="0"/>
              </a:spcAft>
              <a:buFont typeface="Wingdings" panose="05000000000000000000" pitchFamily="2" charset="2"/>
              <a:buChar char="§"/>
            </a:pPr>
            <a:r>
              <a:rPr lang="en-US" altLang="en-US" sz="1275">
                <a:solidFill>
                  <a:srgbClr val="1D106E"/>
                </a:solidFill>
                <a:cs typeface="Arial" panose="020B0604020202020204" pitchFamily="34" charset="0"/>
              </a:rPr>
              <a:t>Standardize services</a:t>
            </a:r>
          </a:p>
          <a:p>
            <a:pPr marL="219075" lvl="1" indent="-133350" defTabSz="685800" eaLnBrk="1" fontAlgn="auto" hangingPunct="1">
              <a:spcBef>
                <a:spcPct val="5000"/>
              </a:spcBef>
              <a:spcAft>
                <a:spcPts val="0"/>
              </a:spcAft>
              <a:buFont typeface="Wingdings" panose="05000000000000000000" pitchFamily="2" charset="2"/>
              <a:buChar char="§"/>
            </a:pPr>
            <a:r>
              <a:rPr lang="en-US" altLang="en-US" sz="1275">
                <a:solidFill>
                  <a:srgbClr val="1D106E"/>
                </a:solidFill>
                <a:cs typeface="Arial" panose="020B0604020202020204" pitchFamily="34" charset="0"/>
              </a:rPr>
              <a:t>Reduce deployment cycles</a:t>
            </a:r>
          </a:p>
          <a:p>
            <a:pPr marL="219075" lvl="1" indent="-133350" defTabSz="685800" eaLnBrk="1" fontAlgn="auto" hangingPunct="1">
              <a:spcBef>
                <a:spcPct val="5000"/>
              </a:spcBef>
              <a:spcAft>
                <a:spcPts val="0"/>
              </a:spcAft>
              <a:buFont typeface="Wingdings" panose="05000000000000000000" pitchFamily="2" charset="2"/>
              <a:buChar char="§"/>
            </a:pPr>
            <a:r>
              <a:rPr lang="en-US" altLang="en-US" sz="1275">
                <a:solidFill>
                  <a:srgbClr val="1D106E"/>
                </a:solidFill>
                <a:cs typeface="Arial" panose="020B0604020202020204" pitchFamily="34" charset="0"/>
              </a:rPr>
              <a:t>Enable scalability</a:t>
            </a:r>
          </a:p>
          <a:p>
            <a:pPr marL="219075" lvl="1" indent="-133350" defTabSz="685800" eaLnBrk="1" fontAlgn="auto" hangingPunct="1">
              <a:spcBef>
                <a:spcPct val="5000"/>
              </a:spcBef>
              <a:spcAft>
                <a:spcPts val="0"/>
              </a:spcAft>
              <a:buFont typeface="Wingdings" panose="05000000000000000000" pitchFamily="2" charset="2"/>
              <a:buChar char="§"/>
            </a:pPr>
            <a:r>
              <a:rPr lang="en-US" altLang="en-US" sz="1275">
                <a:solidFill>
                  <a:srgbClr val="1D106E"/>
                </a:solidFill>
                <a:cs typeface="Arial" panose="020B0604020202020204" pitchFamily="34" charset="0"/>
              </a:rPr>
              <a:t>Flexible delivery</a:t>
            </a:r>
          </a:p>
        </p:txBody>
      </p:sp>
      <p:cxnSp>
        <p:nvCxnSpPr>
          <p:cNvPr id="29" name="Straight Connector 34">
            <a:extLst>
              <a:ext uri="{FF2B5EF4-FFF2-40B4-BE49-F238E27FC236}">
                <a16:creationId xmlns:a16="http://schemas.microsoft.com/office/drawing/2014/main" id="{14A37001-3239-47D3-B2C4-D4E6BA0EE80E}"/>
              </a:ext>
            </a:extLst>
          </p:cNvPr>
          <p:cNvCxnSpPr>
            <a:cxnSpLocks noChangeShapeType="1"/>
          </p:cNvCxnSpPr>
          <p:nvPr/>
        </p:nvCxnSpPr>
        <p:spPr bwMode="auto">
          <a:xfrm>
            <a:off x="1294496" y="3854055"/>
            <a:ext cx="1781175" cy="1190"/>
          </a:xfrm>
          <a:prstGeom prst="line">
            <a:avLst/>
          </a:prstGeom>
          <a:noFill/>
          <a:ln w="63500">
            <a:solidFill>
              <a:srgbClr val="EC932E"/>
            </a:solidFill>
            <a:round/>
            <a:headEnd/>
            <a:tailEnd/>
          </a:ln>
          <a:extLst>
            <a:ext uri="{909E8E84-426E-40DD-AFC4-6F175D3DCCD1}">
              <a14:hiddenFill xmlns:a14="http://schemas.microsoft.com/office/drawing/2010/main">
                <a:noFill/>
              </a14:hiddenFill>
            </a:ext>
          </a:extLst>
        </p:spPr>
      </p:cxnSp>
      <p:cxnSp>
        <p:nvCxnSpPr>
          <p:cNvPr id="30" name="Straight Connector 39">
            <a:extLst>
              <a:ext uri="{FF2B5EF4-FFF2-40B4-BE49-F238E27FC236}">
                <a16:creationId xmlns:a16="http://schemas.microsoft.com/office/drawing/2014/main" id="{21E1752A-12BC-4216-A01B-B43FF6E127CA}"/>
              </a:ext>
            </a:extLst>
          </p:cNvPr>
          <p:cNvCxnSpPr>
            <a:cxnSpLocks noChangeShapeType="1"/>
          </p:cNvCxnSpPr>
          <p:nvPr/>
        </p:nvCxnSpPr>
        <p:spPr bwMode="auto">
          <a:xfrm>
            <a:off x="5172362" y="2678906"/>
            <a:ext cx="1912144" cy="1191"/>
          </a:xfrm>
          <a:prstGeom prst="line">
            <a:avLst/>
          </a:prstGeom>
          <a:noFill/>
          <a:ln w="63500">
            <a:solidFill>
              <a:srgbClr val="EC932E"/>
            </a:solidFill>
            <a:round/>
            <a:headEnd/>
            <a:tailEnd/>
          </a:ln>
          <a:extLst>
            <a:ext uri="{909E8E84-426E-40DD-AFC4-6F175D3DCCD1}">
              <a14:hiddenFill xmlns:a14="http://schemas.microsoft.com/office/drawing/2010/main">
                <a:noFill/>
              </a14:hiddenFill>
            </a:ext>
          </a:extLst>
        </p:spPr>
      </p:cxnSp>
      <p:grpSp>
        <p:nvGrpSpPr>
          <p:cNvPr id="31" name="Group 57">
            <a:extLst>
              <a:ext uri="{FF2B5EF4-FFF2-40B4-BE49-F238E27FC236}">
                <a16:creationId xmlns:a16="http://schemas.microsoft.com/office/drawing/2014/main" id="{1D3687AC-C574-451B-AFDF-8DD20EDD0AFC}"/>
              </a:ext>
            </a:extLst>
          </p:cNvPr>
          <p:cNvGrpSpPr>
            <a:grpSpLocks/>
          </p:cNvGrpSpPr>
          <p:nvPr/>
        </p:nvGrpSpPr>
        <p:grpSpPr bwMode="auto">
          <a:xfrm>
            <a:off x="3047097" y="3253979"/>
            <a:ext cx="310753" cy="581025"/>
            <a:chOff x="3462427" y="3195044"/>
            <a:chExt cx="414421" cy="775373"/>
          </a:xfrm>
        </p:grpSpPr>
        <p:cxnSp>
          <p:nvCxnSpPr>
            <p:cNvPr id="32" name="Straight Connector 31">
              <a:extLst>
                <a:ext uri="{FF2B5EF4-FFF2-40B4-BE49-F238E27FC236}">
                  <a16:creationId xmlns:a16="http://schemas.microsoft.com/office/drawing/2014/main" id="{D43C8664-DA1F-4E71-A7E8-81329B70287C}"/>
                </a:ext>
              </a:extLst>
            </p:cNvPr>
            <p:cNvCxnSpPr/>
            <p:nvPr/>
          </p:nvCxnSpPr>
          <p:spPr bwMode="auto">
            <a:xfrm rot="5400000">
              <a:off x="3227268" y="3727319"/>
              <a:ext cx="484609" cy="1587"/>
            </a:xfrm>
            <a:prstGeom prst="line">
              <a:avLst/>
            </a:prstGeom>
            <a:noFill/>
            <a:ln w="63500" cap="flat" cmpd="sng" algn="ctr">
              <a:solidFill>
                <a:schemeClr val="bg1">
                  <a:lumMod val="50000"/>
                </a:schemeClr>
              </a:solidFill>
              <a:prstDash val="solid"/>
              <a:round/>
              <a:headEnd type="none" w="med" len="med"/>
              <a:tailEnd type="none" w="med" len="med"/>
            </a:ln>
            <a:effectLst/>
          </p:spPr>
        </p:cxnSp>
        <p:cxnSp>
          <p:nvCxnSpPr>
            <p:cNvPr id="33" name="Straight Connector 32">
              <a:extLst>
                <a:ext uri="{FF2B5EF4-FFF2-40B4-BE49-F238E27FC236}">
                  <a16:creationId xmlns:a16="http://schemas.microsoft.com/office/drawing/2014/main" id="{5905DAB1-4E3D-4191-B461-6F4B902153F3}"/>
                </a:ext>
              </a:extLst>
            </p:cNvPr>
            <p:cNvCxnSpPr/>
            <p:nvPr/>
          </p:nvCxnSpPr>
          <p:spPr bwMode="auto">
            <a:xfrm flipV="1">
              <a:off x="3462427" y="3195044"/>
              <a:ext cx="414421" cy="308243"/>
            </a:xfrm>
            <a:prstGeom prst="line">
              <a:avLst/>
            </a:prstGeom>
            <a:noFill/>
            <a:ln w="63500" cap="flat" cmpd="sng" algn="ctr">
              <a:solidFill>
                <a:schemeClr val="bg1">
                  <a:lumMod val="50000"/>
                </a:schemeClr>
              </a:solidFill>
              <a:prstDash val="solid"/>
              <a:round/>
              <a:headEnd type="none" w="med" len="med"/>
              <a:tailEnd type="none" w="med" len="med"/>
            </a:ln>
            <a:effectLst/>
          </p:spPr>
        </p:cxnSp>
      </p:grpSp>
      <p:cxnSp>
        <p:nvCxnSpPr>
          <p:cNvPr id="34" name="Straight Connector 33">
            <a:extLst>
              <a:ext uri="{FF2B5EF4-FFF2-40B4-BE49-F238E27FC236}">
                <a16:creationId xmlns:a16="http://schemas.microsoft.com/office/drawing/2014/main" id="{8C2032BE-BCF7-4672-A65D-D89D83C635C2}"/>
              </a:ext>
            </a:extLst>
          </p:cNvPr>
          <p:cNvCxnSpPr/>
          <p:nvPr/>
        </p:nvCxnSpPr>
        <p:spPr bwMode="auto">
          <a:xfrm rot="5400000">
            <a:off x="4699684" y="3075386"/>
            <a:ext cx="363140" cy="1190"/>
          </a:xfrm>
          <a:prstGeom prst="line">
            <a:avLst/>
          </a:prstGeom>
          <a:noFill/>
          <a:ln w="63500" cap="flat" cmpd="sng" algn="ctr">
            <a:solidFill>
              <a:schemeClr val="bg1">
                <a:lumMod val="50000"/>
              </a:schemeClr>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8861F00A-3853-491E-9A07-D63787A9FE6F}"/>
              </a:ext>
            </a:extLst>
          </p:cNvPr>
          <p:cNvCxnSpPr/>
          <p:nvPr/>
        </p:nvCxnSpPr>
        <p:spPr bwMode="auto">
          <a:xfrm flipV="1">
            <a:off x="4875897" y="2676525"/>
            <a:ext cx="310753" cy="229791"/>
          </a:xfrm>
          <a:prstGeom prst="line">
            <a:avLst/>
          </a:prstGeom>
          <a:noFill/>
          <a:ln w="63500" cap="flat" cmpd="sng" algn="ctr">
            <a:solidFill>
              <a:schemeClr val="bg1">
                <a:lumMod val="50000"/>
              </a:schemeClr>
            </a:solidFill>
            <a:prstDash val="solid"/>
            <a:round/>
            <a:headEnd type="none" w="med" len="med"/>
            <a:tailEnd type="none" w="med" len="med"/>
          </a:ln>
          <a:effectLst/>
        </p:spPr>
      </p:cxnSp>
      <p:pic>
        <p:nvPicPr>
          <p:cNvPr id="36" name="Picture 35">
            <a:extLst>
              <a:ext uri="{FF2B5EF4-FFF2-40B4-BE49-F238E27FC236}">
                <a16:creationId xmlns:a16="http://schemas.microsoft.com/office/drawing/2014/main" id="{AEC2F408-84A2-4DDF-B0BE-B2E87CC3ED5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9525" y="3152776"/>
            <a:ext cx="735806" cy="579835"/>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a:extLst>
              <a:ext uri="{FF2B5EF4-FFF2-40B4-BE49-F238E27FC236}">
                <a16:creationId xmlns:a16="http://schemas.microsoft.com/office/drawing/2014/main" id="{E89D3200-DA11-4815-AF11-DD3ED6E3900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18583" y="2566987"/>
            <a:ext cx="736997" cy="57626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37">
            <a:extLst>
              <a:ext uri="{FF2B5EF4-FFF2-40B4-BE49-F238E27FC236}">
                <a16:creationId xmlns:a16="http://schemas.microsoft.com/office/drawing/2014/main" id="{7D8D0E34-F143-4E97-9616-54FD0FBD689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05725" y="1853804"/>
            <a:ext cx="736997" cy="581025"/>
          </a:xfrm>
          <a:prstGeom prst="rect">
            <a:avLst/>
          </a:prstGeom>
          <a:noFill/>
          <a:extLst>
            <a:ext uri="{909E8E84-426E-40DD-AFC4-6F175D3DCCD1}">
              <a14:hiddenFill xmlns:a14="http://schemas.microsoft.com/office/drawing/2010/main">
                <a:solidFill>
                  <a:srgbClr val="FFFFFF"/>
                </a:solidFill>
              </a14:hiddenFill>
            </a:ext>
          </a:extLst>
        </p:spPr>
      </p:pic>
      <p:cxnSp>
        <p:nvCxnSpPr>
          <p:cNvPr id="39" name="Straight Connector 38">
            <a:extLst>
              <a:ext uri="{FF2B5EF4-FFF2-40B4-BE49-F238E27FC236}">
                <a16:creationId xmlns:a16="http://schemas.microsoft.com/office/drawing/2014/main" id="{D0C17E85-FC5A-45E3-82F3-F54C29DCE578}"/>
              </a:ext>
            </a:extLst>
          </p:cNvPr>
          <p:cNvCxnSpPr>
            <a:cxnSpLocks noChangeShapeType="1"/>
          </p:cNvCxnSpPr>
          <p:nvPr/>
        </p:nvCxnSpPr>
        <p:spPr bwMode="auto">
          <a:xfrm>
            <a:off x="3349515" y="3244455"/>
            <a:ext cx="1549003" cy="1190"/>
          </a:xfrm>
          <a:prstGeom prst="line">
            <a:avLst/>
          </a:prstGeom>
          <a:noFill/>
          <a:ln w="63500">
            <a:solidFill>
              <a:srgbClr val="EC932E"/>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16053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err="1"/>
              <a:t>Sistemet</a:t>
            </a:r>
            <a:endParaRPr lang="sq-AL" dirty="0"/>
          </a:p>
        </p:txBody>
      </p:sp>
      <p:sp>
        <p:nvSpPr>
          <p:cNvPr id="3" name="Content Placeholder 2"/>
          <p:cNvSpPr>
            <a:spLocks noGrp="1"/>
          </p:cNvSpPr>
          <p:nvPr>
            <p:ph idx="1"/>
          </p:nvPr>
        </p:nvSpPr>
        <p:spPr/>
        <p:txBody>
          <a:bodyPr/>
          <a:lstStyle/>
          <a:p>
            <a:r>
              <a:rPr lang="sq-AL" dirty="0"/>
              <a:t>Konceptet e File</a:t>
            </a:r>
          </a:p>
          <a:p>
            <a:r>
              <a:rPr lang="sq-AL" dirty="0"/>
              <a:t>Metodat e qasjes</a:t>
            </a:r>
          </a:p>
          <a:p>
            <a:r>
              <a:rPr lang="sq-AL" dirty="0"/>
              <a:t>Struktura e disqeve dhe direktoriumeve</a:t>
            </a:r>
          </a:p>
          <a:p>
            <a:r>
              <a:rPr lang="sq-AL" dirty="0"/>
              <a:t>Ngarkimi i File Sistemeve</a:t>
            </a:r>
          </a:p>
          <a:p>
            <a:r>
              <a:rPr lang="sq-AL" dirty="0"/>
              <a:t>Shpërndarja e File</a:t>
            </a:r>
          </a:p>
          <a:p>
            <a:r>
              <a:rPr lang="sq-AL" dirty="0"/>
              <a:t>Mbrojtja</a:t>
            </a:r>
          </a:p>
          <a:p>
            <a:pPr marL="0" indent="0">
              <a:buNone/>
            </a:pPr>
            <a:endParaRPr lang="sq-AL" dirty="0"/>
          </a:p>
        </p:txBody>
      </p:sp>
      <p:sp>
        <p:nvSpPr>
          <p:cNvPr id="4" name="Date Placeholder 3"/>
          <p:cNvSpPr>
            <a:spLocks noGrp="1"/>
          </p:cNvSpPr>
          <p:nvPr>
            <p:ph type="dt" sz="half" idx="10"/>
          </p:nvPr>
        </p:nvSpPr>
        <p:spPr/>
        <p:txBody>
          <a:bodyPr/>
          <a:lstStyle/>
          <a:p>
            <a:pPr>
              <a:defRPr/>
            </a:pPr>
            <a:fld id="{FC67EC09-C69E-41E5-A146-3FB7F7D626CC}" type="datetime1">
              <a:rPr lang="en-US" smtClean="0"/>
              <a:t>7/5/2021</a:t>
            </a:fld>
            <a:endParaRPr lang="sq-AL"/>
          </a:p>
        </p:txBody>
      </p:sp>
      <p:sp>
        <p:nvSpPr>
          <p:cNvPr id="5" name="Footer Placeholder 4"/>
          <p:cNvSpPr>
            <a:spLocks noGrp="1"/>
          </p:cNvSpPr>
          <p:nvPr>
            <p:ph type="ftr" sz="quarter" idx="11"/>
          </p:nvPr>
        </p:nvSpPr>
        <p:spPr/>
        <p:txBody>
          <a:bodyPr/>
          <a:lstStyle/>
          <a:p>
            <a:pPr>
              <a:defRPr/>
            </a:pPr>
            <a:r>
              <a:rPr lang="sq-AL"/>
              <a:t>Sisteme Operative</a:t>
            </a:r>
            <a:endParaRPr lang="sq-AL" dirty="0"/>
          </a:p>
        </p:txBody>
      </p:sp>
      <p:sp>
        <p:nvSpPr>
          <p:cNvPr id="6" name="Slide Number Placeholder 5"/>
          <p:cNvSpPr>
            <a:spLocks noGrp="1"/>
          </p:cNvSpPr>
          <p:nvPr>
            <p:ph type="sldNum" sz="quarter" idx="12"/>
          </p:nvPr>
        </p:nvSpPr>
        <p:spPr/>
        <p:txBody>
          <a:bodyPr/>
          <a:lstStyle/>
          <a:p>
            <a:pPr>
              <a:defRPr/>
            </a:pPr>
            <a:fld id="{0648FB08-4681-45EF-99EA-DDD363053105}" type="slidenum">
              <a:rPr lang="sq-AL" smtClean="0"/>
              <a:pPr>
                <a:defRPr/>
              </a:pPr>
              <a:t>3</a:t>
            </a:fld>
            <a:endParaRPr lang="sq-AL" dirty="0"/>
          </a:p>
        </p:txBody>
      </p:sp>
    </p:spTree>
    <p:extLst>
      <p:ext uri="{BB962C8B-B14F-4D97-AF65-F5344CB8AC3E}">
        <p14:creationId xmlns:p14="http://schemas.microsoft.com/office/powerpoint/2010/main" val="422972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3000" dirty="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226241" y="1193218"/>
            <a:ext cx="8078017" cy="3586808"/>
          </a:xfrm>
        </p:spPr>
        <p:txBody>
          <a:bodyPr/>
          <a:lstStyle/>
          <a:p>
            <a:r>
              <a:rPr lang="en-US" dirty="0"/>
              <a:t>What is Virtualization?</a:t>
            </a:r>
          </a:p>
          <a:p>
            <a:pPr lvl="1"/>
            <a:r>
              <a:rPr lang="en-US" dirty="0"/>
              <a:t>Virtualization is the process of creating a software-based or virtual, version of something.</a:t>
            </a:r>
          </a:p>
          <a:p>
            <a:pPr lvl="1"/>
            <a:r>
              <a:rPr lang="en-US" dirty="0"/>
              <a:t>Old but still relevant</a:t>
            </a:r>
          </a:p>
          <a:p>
            <a:endParaRPr lang="en-US" dirty="0"/>
          </a:p>
          <a:p>
            <a:pPr lvl="2"/>
            <a:r>
              <a:rPr lang="en-US" dirty="0"/>
              <a:t>Desktop Virtualization</a:t>
            </a:r>
          </a:p>
          <a:p>
            <a:pPr lvl="2"/>
            <a:r>
              <a:rPr lang="en-US" dirty="0"/>
              <a:t>Server Virtualization</a:t>
            </a:r>
          </a:p>
          <a:p>
            <a:pPr lvl="2"/>
            <a:r>
              <a:rPr lang="en-US" dirty="0"/>
              <a:t>Network Virtualization</a:t>
            </a:r>
          </a:p>
          <a:p>
            <a:pPr lvl="2"/>
            <a:r>
              <a:rPr lang="en-US" dirty="0"/>
              <a:t>Storage Virtualization</a:t>
            </a:r>
          </a:p>
          <a:p>
            <a:pPr lvl="2"/>
            <a:r>
              <a:rPr lang="en-US" dirty="0"/>
              <a:t>Application Virtualization</a:t>
            </a:r>
          </a:p>
          <a:p>
            <a:pPr marL="171450" lvl="1" indent="0">
              <a:buNone/>
            </a:pPr>
            <a:endParaRPr lang="sq-AL" dirty="0"/>
          </a:p>
        </p:txBody>
      </p:sp>
      <p:pic>
        <p:nvPicPr>
          <p:cNvPr id="4" name="Picture 3">
            <a:extLst>
              <a:ext uri="{FF2B5EF4-FFF2-40B4-BE49-F238E27FC236}">
                <a16:creationId xmlns:a16="http://schemas.microsoft.com/office/drawing/2014/main" id="{18B11BD5-EE41-406E-8818-01D6F3CD76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6984" y="5282309"/>
            <a:ext cx="3814763" cy="1035844"/>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pic>
      <p:pic>
        <p:nvPicPr>
          <p:cNvPr id="5" name="Picture 4">
            <a:extLst>
              <a:ext uri="{FF2B5EF4-FFF2-40B4-BE49-F238E27FC236}">
                <a16:creationId xmlns:a16="http://schemas.microsoft.com/office/drawing/2014/main" id="{A2014E1F-2AA1-4BEB-9C6C-E29F9550B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45192" y="3348937"/>
            <a:ext cx="2614613" cy="557213"/>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pic>
      <p:pic>
        <p:nvPicPr>
          <p:cNvPr id="6" name="Picture 5">
            <a:extLst>
              <a:ext uri="{FF2B5EF4-FFF2-40B4-BE49-F238E27FC236}">
                <a16:creationId xmlns:a16="http://schemas.microsoft.com/office/drawing/2014/main" id="{F88A2397-1409-455E-97E4-511122FEE6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02" y="4345885"/>
            <a:ext cx="1657350" cy="685800"/>
          </a:xfrm>
          <a:prstGeom prst="rect">
            <a:avLst/>
          </a:prstGeom>
          <a:noFill/>
          <a:ln>
            <a:noFill/>
          </a:ln>
          <a:effectLst/>
          <a:extLst>
            <a:ext uri="{909E8E84-426E-40dd-AFC4-6F175D3DCCD1}">
              <a14:hiddenFill xmlns="" xmlns:a14="http://schemas.microsoft.com/office/drawing/2010/main" xmlns:lc="http://schemas.openxmlformats.org/drawingml/2006/lockedCanvas">
                <a:solidFill>
                  <a:schemeClr val="accent1"/>
                </a:solidFill>
              </a14:hiddenFill>
            </a:ext>
            <a:ext uri="{91240B29-F687-4f45-9708-019B960494DF}">
              <a14:hiddenLine xmlns="" xmlns:a14="http://schemas.microsoft.com/office/drawing/2010/main" xmlns:lc="http://schemas.openxmlformats.org/drawingml/2006/lockedCanvas" w="9525">
                <a:solidFill>
                  <a:schemeClr val="tx1"/>
                </a:solidFill>
                <a:miter lim="800000"/>
                <a:headEnd/>
                <a:tailEnd/>
              </a14:hiddenLine>
            </a:ext>
            <a:ext uri="{AF507438-7753-43e0-B8FC-AC1667EBCBE1}">
              <a14:hiddenEffects xmlns="" xmlns:a14="http://schemas.microsoft.com/office/drawing/2010/main" xmlns:lc="http://schemas.openxmlformats.org/drawingml/2006/lockedCanva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826561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3000" dirty="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162233" y="1933882"/>
            <a:ext cx="8078017" cy="3586808"/>
          </a:xfrm>
        </p:spPr>
        <p:txBody>
          <a:bodyPr/>
          <a:lstStyle/>
          <a:p>
            <a:r>
              <a:rPr lang="en-US" dirty="0"/>
              <a:t>Virtualization Types</a:t>
            </a:r>
          </a:p>
          <a:p>
            <a:pPr lvl="1"/>
            <a:r>
              <a:rPr lang="en-US" dirty="0"/>
              <a:t>Type 1 / Bare Metal</a:t>
            </a:r>
          </a:p>
          <a:p>
            <a:pPr lvl="1"/>
            <a:r>
              <a:rPr lang="en-US" dirty="0"/>
              <a:t>Type 2 / Hosted</a:t>
            </a:r>
            <a:endParaRPr lang="sq-AL" dirty="0"/>
          </a:p>
        </p:txBody>
      </p:sp>
      <p:pic>
        <p:nvPicPr>
          <p:cNvPr id="8" name="Picture 7">
            <a:extLst>
              <a:ext uri="{FF2B5EF4-FFF2-40B4-BE49-F238E27FC236}">
                <a16:creationId xmlns:a16="http://schemas.microsoft.com/office/drawing/2014/main" id="{49028FB5-20CE-4AAD-8F45-BED895B2464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555724" y="1834862"/>
            <a:ext cx="4546532" cy="3640884"/>
          </a:xfrm>
          <a:prstGeom prst="rect">
            <a:avLst/>
          </a:prstGeom>
        </p:spPr>
      </p:pic>
    </p:spTree>
    <p:extLst>
      <p:ext uri="{BB962C8B-B14F-4D97-AF65-F5344CB8AC3E}">
        <p14:creationId xmlns:p14="http://schemas.microsoft.com/office/powerpoint/2010/main" val="4057451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3000" dirty="0">
                <a:solidFill>
                  <a:srgbClr val="201179"/>
                </a:solidFill>
                <a:latin typeface="Times New Roman" panose="02020603050405020304" pitchFamily="18" charset="0"/>
                <a:cs typeface="Times New Roman" panose="02020603050405020304" pitchFamily="18" charset="0"/>
              </a:rPr>
              <a:t>virtualization</a:t>
            </a:r>
            <a:endParaRPr lang="sq-AL" dirty="0"/>
          </a:p>
        </p:txBody>
      </p:sp>
    </p:spTree>
    <p:extLst>
      <p:ext uri="{BB962C8B-B14F-4D97-AF65-F5344CB8AC3E}">
        <p14:creationId xmlns:p14="http://schemas.microsoft.com/office/powerpoint/2010/main" val="2171899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3000" dirty="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387589" y="1016216"/>
            <a:ext cx="7838768" cy="342900"/>
          </a:xfrm>
        </p:spPr>
        <p:txBody>
          <a:bodyPr/>
          <a:lstStyle/>
          <a:p>
            <a:r>
              <a:rPr lang="en-US" dirty="0"/>
              <a:t>Type 1 / Bare Metal</a:t>
            </a:r>
          </a:p>
        </p:txBody>
      </p:sp>
      <p:grpSp>
        <p:nvGrpSpPr>
          <p:cNvPr id="34" name="Group 33">
            <a:extLst>
              <a:ext uri="{FF2B5EF4-FFF2-40B4-BE49-F238E27FC236}">
                <a16:creationId xmlns:a16="http://schemas.microsoft.com/office/drawing/2014/main" id="{F1F0717F-BF1E-4CE1-A54F-4F9ACE467878}"/>
              </a:ext>
            </a:extLst>
          </p:cNvPr>
          <p:cNvGrpSpPr/>
          <p:nvPr/>
        </p:nvGrpSpPr>
        <p:grpSpPr>
          <a:xfrm>
            <a:off x="1178028" y="1547771"/>
            <a:ext cx="5930695" cy="3371850"/>
            <a:chOff x="381000" y="1981200"/>
            <a:chExt cx="8229600" cy="4495800"/>
          </a:xfrm>
        </p:grpSpPr>
        <p:sp>
          <p:nvSpPr>
            <p:cNvPr id="35" name="Text Box 3">
              <a:extLst>
                <a:ext uri="{FF2B5EF4-FFF2-40B4-BE49-F238E27FC236}">
                  <a16:creationId xmlns:a16="http://schemas.microsoft.com/office/drawing/2014/main" id="{5BB80351-E174-4CD8-AA7D-04E684C92F2B}"/>
                </a:ext>
              </a:extLst>
            </p:cNvPr>
            <p:cNvSpPr txBox="1">
              <a:spLocks noChangeArrowheads="1"/>
            </p:cNvSpPr>
            <p:nvPr/>
          </p:nvSpPr>
          <p:spPr bwMode="auto">
            <a:xfrm>
              <a:off x="2362200" y="5410200"/>
              <a:ext cx="38862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36" name="Text Box 4">
              <a:extLst>
                <a:ext uri="{FF2B5EF4-FFF2-40B4-BE49-F238E27FC236}">
                  <a16:creationId xmlns:a16="http://schemas.microsoft.com/office/drawing/2014/main" id="{311AD6D1-2624-4E09-A203-653BF38C3DC2}"/>
                </a:ext>
              </a:extLst>
            </p:cNvPr>
            <p:cNvSpPr txBox="1">
              <a:spLocks noChangeArrowheads="1"/>
            </p:cNvSpPr>
            <p:nvPr/>
          </p:nvSpPr>
          <p:spPr bwMode="auto">
            <a:xfrm>
              <a:off x="2057401" y="5029200"/>
              <a:ext cx="54864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37" name="Rectangle 5">
              <a:extLst>
                <a:ext uri="{FF2B5EF4-FFF2-40B4-BE49-F238E27FC236}">
                  <a16:creationId xmlns:a16="http://schemas.microsoft.com/office/drawing/2014/main" id="{802776B0-7E0A-41C0-A63A-9CF74EE698EA}"/>
                </a:ext>
              </a:extLst>
            </p:cNvPr>
            <p:cNvSpPr>
              <a:spLocks noChangeArrowheads="1"/>
            </p:cNvSpPr>
            <p:nvPr/>
          </p:nvSpPr>
          <p:spPr bwMode="auto">
            <a:xfrm>
              <a:off x="1066800" y="5334000"/>
              <a:ext cx="7313613"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tx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38" name="Rectangle 6">
              <a:extLst>
                <a:ext uri="{FF2B5EF4-FFF2-40B4-BE49-F238E27FC236}">
                  <a16:creationId xmlns:a16="http://schemas.microsoft.com/office/drawing/2014/main" id="{2DCDF900-1DFF-4F3C-939A-C456B91E0694}"/>
                </a:ext>
              </a:extLst>
            </p:cNvPr>
            <p:cNvSpPr>
              <a:spLocks noChangeArrowheads="1"/>
            </p:cNvSpPr>
            <p:nvPr/>
          </p:nvSpPr>
          <p:spPr bwMode="auto">
            <a:xfrm>
              <a:off x="1066800" y="4038600"/>
              <a:ext cx="7313613"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39" name="Text Box 7">
              <a:extLst>
                <a:ext uri="{FF2B5EF4-FFF2-40B4-BE49-F238E27FC236}">
                  <a16:creationId xmlns:a16="http://schemas.microsoft.com/office/drawing/2014/main" id="{A90AB73D-E7CC-4A38-9B58-E3A4396F8341}"/>
                </a:ext>
              </a:extLst>
            </p:cNvPr>
            <p:cNvSpPr txBox="1">
              <a:spLocks noChangeArrowheads="1"/>
            </p:cNvSpPr>
            <p:nvPr/>
          </p:nvSpPr>
          <p:spPr bwMode="auto">
            <a:xfrm>
              <a:off x="1600199" y="5486400"/>
              <a:ext cx="62484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a:latin typeface="Segoe UI" charset="0"/>
                  <a:ea typeface="宋体" charset="0"/>
                  <a:cs typeface="Segoe UI" charset="0"/>
                </a:rPr>
                <a:t>Hardware</a:t>
              </a:r>
            </a:p>
          </p:txBody>
        </p:sp>
        <p:sp>
          <p:nvSpPr>
            <p:cNvPr id="40" name="Text Box 8">
              <a:extLst>
                <a:ext uri="{FF2B5EF4-FFF2-40B4-BE49-F238E27FC236}">
                  <a16:creationId xmlns:a16="http://schemas.microsoft.com/office/drawing/2014/main" id="{FE8B642F-E635-4578-A233-D946C8FA40CD}"/>
                </a:ext>
              </a:extLst>
            </p:cNvPr>
            <p:cNvSpPr txBox="1">
              <a:spLocks noChangeArrowheads="1"/>
            </p:cNvSpPr>
            <p:nvPr/>
          </p:nvSpPr>
          <p:spPr bwMode="auto">
            <a:xfrm>
              <a:off x="1676400" y="4125913"/>
              <a:ext cx="6172200" cy="553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2100" b="1">
                  <a:latin typeface="Segoe UI" charset="0"/>
                  <a:ea typeface="宋体" charset="0"/>
                  <a:cs typeface="Segoe UI" charset="0"/>
                </a:rPr>
                <a:t>Virtualization Layer (Hypervisor)</a:t>
              </a:r>
            </a:p>
          </p:txBody>
        </p:sp>
        <p:sp>
          <p:nvSpPr>
            <p:cNvPr id="41" name="Rectangle 11">
              <a:extLst>
                <a:ext uri="{FF2B5EF4-FFF2-40B4-BE49-F238E27FC236}">
                  <a16:creationId xmlns:a16="http://schemas.microsoft.com/office/drawing/2014/main" id="{515C5100-12AF-40F2-9BF7-52F5D5375171}"/>
                </a:ext>
              </a:extLst>
            </p:cNvPr>
            <p:cNvSpPr>
              <a:spLocks noChangeArrowheads="1"/>
            </p:cNvSpPr>
            <p:nvPr/>
          </p:nvSpPr>
          <p:spPr bwMode="auto">
            <a:xfrm>
              <a:off x="1066800" y="2209800"/>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42" name="Rectangle 12">
              <a:extLst>
                <a:ext uri="{FF2B5EF4-FFF2-40B4-BE49-F238E27FC236}">
                  <a16:creationId xmlns:a16="http://schemas.microsoft.com/office/drawing/2014/main" id="{051306F4-311F-43B6-AA12-0171E10DA9BC}"/>
                </a:ext>
              </a:extLst>
            </p:cNvPr>
            <p:cNvSpPr>
              <a:spLocks noChangeArrowheads="1"/>
            </p:cNvSpPr>
            <p:nvPr/>
          </p:nvSpPr>
          <p:spPr bwMode="auto">
            <a:xfrm>
              <a:off x="3579813" y="2208213"/>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43" name="Rectangle 13">
              <a:extLst>
                <a:ext uri="{FF2B5EF4-FFF2-40B4-BE49-F238E27FC236}">
                  <a16:creationId xmlns:a16="http://schemas.microsoft.com/office/drawing/2014/main" id="{3EAB4537-4E4F-4CA0-BF29-5A1BDC0E4F55}"/>
                </a:ext>
              </a:extLst>
            </p:cNvPr>
            <p:cNvSpPr>
              <a:spLocks noChangeArrowheads="1"/>
            </p:cNvSpPr>
            <p:nvPr/>
          </p:nvSpPr>
          <p:spPr bwMode="auto">
            <a:xfrm>
              <a:off x="6092825" y="2208213"/>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44" name="Line 14">
              <a:extLst>
                <a:ext uri="{FF2B5EF4-FFF2-40B4-BE49-F238E27FC236}">
                  <a16:creationId xmlns:a16="http://schemas.microsoft.com/office/drawing/2014/main" id="{87C3868E-C37A-4CF0-853E-984DFC9CBE52}"/>
                </a:ext>
              </a:extLst>
            </p:cNvPr>
            <p:cNvSpPr>
              <a:spLocks noChangeShapeType="1"/>
            </p:cNvSpPr>
            <p:nvPr/>
          </p:nvSpPr>
          <p:spPr bwMode="auto">
            <a:xfrm>
              <a:off x="1065213"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45" name="Text Box 15">
              <a:extLst>
                <a:ext uri="{FF2B5EF4-FFF2-40B4-BE49-F238E27FC236}">
                  <a16:creationId xmlns:a16="http://schemas.microsoft.com/office/drawing/2014/main" id="{91D3EE12-4DED-4CA6-85DF-4B445C109DE6}"/>
                </a:ext>
              </a:extLst>
            </p:cNvPr>
            <p:cNvSpPr txBox="1">
              <a:spLocks noChangeArrowheads="1"/>
            </p:cNvSpPr>
            <p:nvPr/>
          </p:nvSpPr>
          <p:spPr bwMode="auto">
            <a:xfrm>
              <a:off x="1219200" y="3429000"/>
              <a:ext cx="19812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46" name="Text Box 16">
              <a:extLst>
                <a:ext uri="{FF2B5EF4-FFF2-40B4-BE49-F238E27FC236}">
                  <a16:creationId xmlns:a16="http://schemas.microsoft.com/office/drawing/2014/main" id="{72154FB2-B339-42EF-B821-5013C2D24931}"/>
                </a:ext>
              </a:extLst>
            </p:cNvPr>
            <p:cNvSpPr txBox="1">
              <a:spLocks noChangeArrowheads="1"/>
            </p:cNvSpPr>
            <p:nvPr/>
          </p:nvSpPr>
          <p:spPr bwMode="auto">
            <a:xfrm>
              <a:off x="1219200" y="3397251"/>
              <a:ext cx="18923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b="1" dirty="0">
                  <a:latin typeface="Segoe UI" charset="0"/>
                  <a:ea typeface="宋体" charset="0"/>
                  <a:cs typeface="Segoe UI" charset="0"/>
                </a:rPr>
                <a:t>Virtual Machine</a:t>
              </a:r>
            </a:p>
          </p:txBody>
        </p:sp>
        <p:sp>
          <p:nvSpPr>
            <p:cNvPr id="47" name="Text Box 18">
              <a:extLst>
                <a:ext uri="{FF2B5EF4-FFF2-40B4-BE49-F238E27FC236}">
                  <a16:creationId xmlns:a16="http://schemas.microsoft.com/office/drawing/2014/main" id="{03690C9D-4AED-4DB6-90C7-EC1A0BCFB8E4}"/>
                </a:ext>
              </a:extLst>
            </p:cNvPr>
            <p:cNvSpPr txBox="1">
              <a:spLocks noChangeArrowheads="1"/>
            </p:cNvSpPr>
            <p:nvPr/>
          </p:nvSpPr>
          <p:spPr bwMode="auto">
            <a:xfrm>
              <a:off x="6484938" y="2771775"/>
              <a:ext cx="1501775" cy="861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dirty="0">
                  <a:latin typeface="Segoe UI" charset="0"/>
                  <a:ea typeface="宋体" charset="0"/>
                  <a:cs typeface="Segoe UI" charset="0"/>
                </a:rPr>
                <a:t>Guest OS</a:t>
              </a:r>
              <a:br>
                <a:rPr lang="en-US" altLang="zh-CN" sz="1200" dirty="0">
                  <a:latin typeface="Segoe UI" charset="0"/>
                  <a:ea typeface="宋体" charset="0"/>
                  <a:cs typeface="Segoe UI" charset="0"/>
                </a:rPr>
              </a:br>
              <a:r>
                <a:rPr lang="en-US" altLang="zh-CN" sz="1200" dirty="0">
                  <a:latin typeface="Segoe UI" charset="0"/>
                  <a:ea typeface="宋体" charset="0"/>
                  <a:cs typeface="Segoe UI" charset="0"/>
                </a:rPr>
                <a:t>(VMware ESX)</a:t>
              </a:r>
            </a:p>
          </p:txBody>
        </p:sp>
        <p:sp>
          <p:nvSpPr>
            <p:cNvPr id="48" name="Text Box 19">
              <a:extLst>
                <a:ext uri="{FF2B5EF4-FFF2-40B4-BE49-F238E27FC236}">
                  <a16:creationId xmlns:a16="http://schemas.microsoft.com/office/drawing/2014/main" id="{11BD9A51-B3A9-4734-ACBD-AE238A778A82}"/>
                </a:ext>
              </a:extLst>
            </p:cNvPr>
            <p:cNvSpPr txBox="1">
              <a:spLocks noChangeArrowheads="1"/>
            </p:cNvSpPr>
            <p:nvPr/>
          </p:nvSpPr>
          <p:spPr bwMode="auto">
            <a:xfrm>
              <a:off x="4114800" y="2344739"/>
              <a:ext cx="1371600" cy="615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a:latin typeface="Segoe UI" charset="0"/>
                  <a:ea typeface="宋体" charset="0"/>
                  <a:cs typeface="Segoe UI" charset="0"/>
                </a:rPr>
                <a:t>Applications</a:t>
              </a:r>
            </a:p>
          </p:txBody>
        </p:sp>
        <p:sp>
          <p:nvSpPr>
            <p:cNvPr id="49" name="Text Box 20">
              <a:extLst>
                <a:ext uri="{FF2B5EF4-FFF2-40B4-BE49-F238E27FC236}">
                  <a16:creationId xmlns:a16="http://schemas.microsoft.com/office/drawing/2014/main" id="{C81222E4-3978-40F5-B98A-716FF765703F}"/>
                </a:ext>
              </a:extLst>
            </p:cNvPr>
            <p:cNvSpPr txBox="1">
              <a:spLocks noChangeArrowheads="1"/>
            </p:cNvSpPr>
            <p:nvPr/>
          </p:nvSpPr>
          <p:spPr bwMode="auto">
            <a:xfrm>
              <a:off x="3810000" y="3397251"/>
              <a:ext cx="1828800" cy="615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b="1">
                  <a:latin typeface="Segoe UI" charset="0"/>
                  <a:ea typeface="宋体" charset="0"/>
                  <a:cs typeface="Segoe UI" charset="0"/>
                </a:rPr>
                <a:t>Virtual Machine</a:t>
              </a:r>
            </a:p>
          </p:txBody>
        </p:sp>
        <p:sp>
          <p:nvSpPr>
            <p:cNvPr id="50" name="Text Box 21">
              <a:extLst>
                <a:ext uri="{FF2B5EF4-FFF2-40B4-BE49-F238E27FC236}">
                  <a16:creationId xmlns:a16="http://schemas.microsoft.com/office/drawing/2014/main" id="{BE3D91B3-D6F7-4907-AB17-991B77767534}"/>
                </a:ext>
              </a:extLst>
            </p:cNvPr>
            <p:cNvSpPr txBox="1">
              <a:spLocks noChangeArrowheads="1"/>
            </p:cNvSpPr>
            <p:nvPr/>
          </p:nvSpPr>
          <p:spPr bwMode="auto">
            <a:xfrm>
              <a:off x="6245225" y="3395663"/>
              <a:ext cx="20574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b="1">
                  <a:latin typeface="Segoe UI" charset="0"/>
                  <a:ea typeface="宋体" charset="0"/>
                  <a:cs typeface="Segoe UI" charset="0"/>
                </a:rPr>
                <a:t>Virtual Machine</a:t>
              </a:r>
            </a:p>
          </p:txBody>
        </p:sp>
        <p:sp>
          <p:nvSpPr>
            <p:cNvPr id="51" name="Line 22">
              <a:extLst>
                <a:ext uri="{FF2B5EF4-FFF2-40B4-BE49-F238E27FC236}">
                  <a16:creationId xmlns:a16="http://schemas.microsoft.com/office/drawing/2014/main" id="{724AC46D-AB77-4F20-84AE-43198D01D896}"/>
                </a:ext>
              </a:extLst>
            </p:cNvPr>
            <p:cNvSpPr>
              <a:spLocks noChangeShapeType="1"/>
            </p:cNvSpPr>
            <p:nvPr/>
          </p:nvSpPr>
          <p:spPr bwMode="auto">
            <a:xfrm>
              <a:off x="3579813"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2" name="Line 23">
              <a:extLst>
                <a:ext uri="{FF2B5EF4-FFF2-40B4-BE49-F238E27FC236}">
                  <a16:creationId xmlns:a16="http://schemas.microsoft.com/office/drawing/2014/main" id="{C5494B0F-3D52-4C94-A034-1E9FA3CB8C15}"/>
                </a:ext>
              </a:extLst>
            </p:cNvPr>
            <p:cNvSpPr>
              <a:spLocks noChangeShapeType="1"/>
            </p:cNvSpPr>
            <p:nvPr/>
          </p:nvSpPr>
          <p:spPr bwMode="auto">
            <a:xfrm>
              <a:off x="6092825"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3" name="Text Box 24">
              <a:extLst>
                <a:ext uri="{FF2B5EF4-FFF2-40B4-BE49-F238E27FC236}">
                  <a16:creationId xmlns:a16="http://schemas.microsoft.com/office/drawing/2014/main" id="{437CC6C9-CFF3-4903-B801-524DEC09CDEF}"/>
                </a:ext>
              </a:extLst>
            </p:cNvPr>
            <p:cNvSpPr txBox="1">
              <a:spLocks noChangeArrowheads="1"/>
            </p:cNvSpPr>
            <p:nvPr/>
          </p:nvSpPr>
          <p:spPr bwMode="auto">
            <a:xfrm>
              <a:off x="1482725" y="2771775"/>
              <a:ext cx="1449387" cy="615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a:latin typeface="Segoe UI" charset="0"/>
                  <a:ea typeface="宋体" charset="0"/>
                  <a:cs typeface="Segoe UI" charset="0"/>
                </a:rPr>
                <a:t>Guest OS</a:t>
              </a:r>
              <a:br>
                <a:rPr lang="en-US" altLang="zh-CN" sz="1200">
                  <a:latin typeface="Segoe UI" charset="0"/>
                  <a:ea typeface="宋体" charset="0"/>
                  <a:cs typeface="Segoe UI" charset="0"/>
                </a:rPr>
              </a:br>
              <a:r>
                <a:rPr lang="en-US" altLang="zh-CN" sz="1200">
                  <a:latin typeface="Segoe UI" charset="0"/>
                  <a:ea typeface="宋体" charset="0"/>
                  <a:cs typeface="Segoe UI" charset="0"/>
                </a:rPr>
                <a:t>(Windows)</a:t>
              </a:r>
            </a:p>
          </p:txBody>
        </p:sp>
        <p:sp>
          <p:nvSpPr>
            <p:cNvPr id="54" name="Text Box 25">
              <a:extLst>
                <a:ext uri="{FF2B5EF4-FFF2-40B4-BE49-F238E27FC236}">
                  <a16:creationId xmlns:a16="http://schemas.microsoft.com/office/drawing/2014/main" id="{14DDF2E8-1643-4802-AB3C-3B7CECBB2E4F}"/>
                </a:ext>
              </a:extLst>
            </p:cNvPr>
            <p:cNvSpPr txBox="1">
              <a:spLocks noChangeArrowheads="1"/>
            </p:cNvSpPr>
            <p:nvPr/>
          </p:nvSpPr>
          <p:spPr bwMode="auto">
            <a:xfrm>
              <a:off x="4189412" y="2773363"/>
              <a:ext cx="1220787" cy="615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a:latin typeface="Segoe UI" charset="0"/>
                  <a:ea typeface="宋体" charset="0"/>
                  <a:cs typeface="Segoe UI" charset="0"/>
                </a:rPr>
                <a:t>Guest OS</a:t>
              </a:r>
              <a:br>
                <a:rPr lang="en-US" altLang="zh-CN" sz="1200">
                  <a:latin typeface="Segoe UI" charset="0"/>
                  <a:ea typeface="宋体" charset="0"/>
                  <a:cs typeface="Segoe UI" charset="0"/>
                </a:rPr>
              </a:br>
              <a:r>
                <a:rPr lang="en-US" altLang="zh-CN" sz="1200">
                  <a:latin typeface="Segoe UI" charset="0"/>
                  <a:ea typeface="宋体" charset="0"/>
                  <a:cs typeface="Segoe UI" charset="0"/>
                </a:rPr>
                <a:t>(Linux)</a:t>
              </a:r>
            </a:p>
          </p:txBody>
        </p:sp>
        <p:sp>
          <p:nvSpPr>
            <p:cNvPr id="55" name="Line 26">
              <a:extLst>
                <a:ext uri="{FF2B5EF4-FFF2-40B4-BE49-F238E27FC236}">
                  <a16:creationId xmlns:a16="http://schemas.microsoft.com/office/drawing/2014/main" id="{E1CDEE64-04CD-4310-8A34-18A9FF52A271}"/>
                </a:ext>
              </a:extLst>
            </p:cNvPr>
            <p:cNvSpPr>
              <a:spLocks noChangeShapeType="1"/>
            </p:cNvSpPr>
            <p:nvPr/>
          </p:nvSpPr>
          <p:spPr bwMode="auto">
            <a:xfrm>
              <a:off x="6092825"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6" name="Line 27">
              <a:extLst>
                <a:ext uri="{FF2B5EF4-FFF2-40B4-BE49-F238E27FC236}">
                  <a16:creationId xmlns:a16="http://schemas.microsoft.com/office/drawing/2014/main" id="{143A81B5-768B-421F-BFF7-3CF2D556FBEA}"/>
                </a:ext>
              </a:extLst>
            </p:cNvPr>
            <p:cNvSpPr>
              <a:spLocks noChangeShapeType="1"/>
            </p:cNvSpPr>
            <p:nvPr/>
          </p:nvSpPr>
          <p:spPr bwMode="auto">
            <a:xfrm>
              <a:off x="3579813"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7" name="Line 28">
              <a:extLst>
                <a:ext uri="{FF2B5EF4-FFF2-40B4-BE49-F238E27FC236}">
                  <a16:creationId xmlns:a16="http://schemas.microsoft.com/office/drawing/2014/main" id="{714E1048-5CC6-4029-AEBA-A0E7D0321961}"/>
                </a:ext>
              </a:extLst>
            </p:cNvPr>
            <p:cNvSpPr>
              <a:spLocks noChangeShapeType="1"/>
            </p:cNvSpPr>
            <p:nvPr/>
          </p:nvSpPr>
          <p:spPr bwMode="auto">
            <a:xfrm>
              <a:off x="1065213"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58" name="Text Box 29">
              <a:extLst>
                <a:ext uri="{FF2B5EF4-FFF2-40B4-BE49-F238E27FC236}">
                  <a16:creationId xmlns:a16="http://schemas.microsoft.com/office/drawing/2014/main" id="{49808A6F-7F5A-4B62-B41E-1989FB06E1A9}"/>
                </a:ext>
              </a:extLst>
            </p:cNvPr>
            <p:cNvSpPr txBox="1">
              <a:spLocks noChangeArrowheads="1"/>
            </p:cNvSpPr>
            <p:nvPr/>
          </p:nvSpPr>
          <p:spPr bwMode="auto">
            <a:xfrm>
              <a:off x="1509713" y="2344739"/>
              <a:ext cx="14493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dirty="0">
                  <a:latin typeface="Segoe UI" charset="0"/>
                  <a:ea typeface="宋体" charset="0"/>
                  <a:cs typeface="Segoe UI" charset="0"/>
                </a:rPr>
                <a:t>Applications</a:t>
              </a:r>
            </a:p>
          </p:txBody>
        </p:sp>
        <p:sp>
          <p:nvSpPr>
            <p:cNvPr id="59" name="Text Box 30">
              <a:extLst>
                <a:ext uri="{FF2B5EF4-FFF2-40B4-BE49-F238E27FC236}">
                  <a16:creationId xmlns:a16="http://schemas.microsoft.com/office/drawing/2014/main" id="{28408CA8-073D-492E-8B61-DAA9447DA6C8}"/>
                </a:ext>
              </a:extLst>
            </p:cNvPr>
            <p:cNvSpPr txBox="1">
              <a:spLocks noChangeArrowheads="1"/>
            </p:cNvSpPr>
            <p:nvPr/>
          </p:nvSpPr>
          <p:spPr bwMode="auto">
            <a:xfrm>
              <a:off x="6586537" y="2339975"/>
              <a:ext cx="140017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dirty="0">
                  <a:latin typeface="Segoe UI" charset="0"/>
                  <a:ea typeface="宋体" charset="0"/>
                  <a:cs typeface="Segoe UI" charset="0"/>
                </a:rPr>
                <a:t>Applications</a:t>
              </a:r>
            </a:p>
          </p:txBody>
        </p:sp>
        <p:sp>
          <p:nvSpPr>
            <p:cNvPr id="60" name="Line 31">
              <a:extLst>
                <a:ext uri="{FF2B5EF4-FFF2-40B4-BE49-F238E27FC236}">
                  <a16:creationId xmlns:a16="http://schemas.microsoft.com/office/drawing/2014/main" id="{CA2F1A77-348F-4CED-A59A-2410CDCCFDC8}"/>
                </a:ext>
              </a:extLst>
            </p:cNvPr>
            <p:cNvSpPr>
              <a:spLocks noChangeShapeType="1"/>
            </p:cNvSpPr>
            <p:nvPr/>
          </p:nvSpPr>
          <p:spPr bwMode="auto">
            <a:xfrm>
              <a:off x="381000" y="4876800"/>
              <a:ext cx="8229600" cy="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61" name="Text Box 32">
              <a:extLst>
                <a:ext uri="{FF2B5EF4-FFF2-40B4-BE49-F238E27FC236}">
                  <a16:creationId xmlns:a16="http://schemas.microsoft.com/office/drawing/2014/main" id="{682F5904-9035-471D-BF2A-67C3EECE4CF8}"/>
                </a:ext>
              </a:extLst>
            </p:cNvPr>
            <p:cNvSpPr txBox="1">
              <a:spLocks noChangeArrowheads="1"/>
            </p:cNvSpPr>
            <p:nvPr/>
          </p:nvSpPr>
          <p:spPr bwMode="auto">
            <a:xfrm rot="10800000">
              <a:off x="457200" y="2743200"/>
              <a:ext cx="458788"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V i r t u a l</a:t>
              </a:r>
              <a:r>
                <a:rPr lang="en-US" altLang="zh-CN">
                  <a:latin typeface="Segoe UI" charset="0"/>
                  <a:ea typeface="宋体" charset="0"/>
                  <a:cs typeface="Segoe UI" charset="0"/>
                </a:rPr>
                <a:t> </a:t>
              </a:r>
            </a:p>
          </p:txBody>
        </p:sp>
        <p:sp>
          <p:nvSpPr>
            <p:cNvPr id="62" name="Text Box 33">
              <a:extLst>
                <a:ext uri="{FF2B5EF4-FFF2-40B4-BE49-F238E27FC236}">
                  <a16:creationId xmlns:a16="http://schemas.microsoft.com/office/drawing/2014/main" id="{52C975A0-0E5D-4EBB-A1BE-D3CB73CB8E21}"/>
                </a:ext>
              </a:extLst>
            </p:cNvPr>
            <p:cNvSpPr txBox="1">
              <a:spLocks noChangeArrowheads="1"/>
            </p:cNvSpPr>
            <p:nvPr/>
          </p:nvSpPr>
          <p:spPr bwMode="auto">
            <a:xfrm rot="10800000">
              <a:off x="457200" y="4945063"/>
              <a:ext cx="458788" cy="1447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P h y s i c a l</a:t>
              </a:r>
              <a:r>
                <a:rPr lang="en-US" altLang="zh-CN">
                  <a:latin typeface="Segoe UI" charset="0"/>
                  <a:ea typeface="宋体" charset="0"/>
                  <a:cs typeface="Segoe UI" charset="0"/>
                </a:rPr>
                <a:t> </a:t>
              </a:r>
            </a:p>
          </p:txBody>
        </p:sp>
        <p:sp>
          <p:nvSpPr>
            <p:cNvPr id="63" name="Rectangle 34">
              <a:extLst>
                <a:ext uri="{FF2B5EF4-FFF2-40B4-BE49-F238E27FC236}">
                  <a16:creationId xmlns:a16="http://schemas.microsoft.com/office/drawing/2014/main" id="{453BF78E-27AB-4E1B-BC11-8FBCD3299EBB}"/>
                </a:ext>
              </a:extLst>
            </p:cNvPr>
            <p:cNvSpPr>
              <a:spLocks noChangeArrowheads="1"/>
            </p:cNvSpPr>
            <p:nvPr/>
          </p:nvSpPr>
          <p:spPr bwMode="auto">
            <a:xfrm>
              <a:off x="381000" y="1981200"/>
              <a:ext cx="8229600" cy="4495800"/>
            </a:xfrm>
            <a:prstGeom prst="rect">
              <a:avLst/>
            </a:prstGeom>
            <a:noFill/>
            <a:ln w="9525">
              <a:solidFill>
                <a:srgbClr val="3333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grpSp>
    </p:spTree>
    <p:extLst>
      <p:ext uri="{BB962C8B-B14F-4D97-AF65-F5344CB8AC3E}">
        <p14:creationId xmlns:p14="http://schemas.microsoft.com/office/powerpoint/2010/main" val="32415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3000" dirty="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362258" y="955279"/>
            <a:ext cx="7838768" cy="342900"/>
          </a:xfrm>
        </p:spPr>
        <p:txBody>
          <a:bodyPr/>
          <a:lstStyle/>
          <a:p>
            <a:r>
              <a:rPr lang="en-US" dirty="0"/>
              <a:t>Type 2 / Hosted</a:t>
            </a:r>
          </a:p>
        </p:txBody>
      </p:sp>
      <p:grpSp>
        <p:nvGrpSpPr>
          <p:cNvPr id="64" name="Group 63">
            <a:extLst>
              <a:ext uri="{FF2B5EF4-FFF2-40B4-BE49-F238E27FC236}">
                <a16:creationId xmlns:a16="http://schemas.microsoft.com/office/drawing/2014/main" id="{250FF227-8B16-41B8-A7B0-77AAAC3294D3}"/>
              </a:ext>
            </a:extLst>
          </p:cNvPr>
          <p:cNvGrpSpPr/>
          <p:nvPr/>
        </p:nvGrpSpPr>
        <p:grpSpPr>
          <a:xfrm>
            <a:off x="995517" y="1572695"/>
            <a:ext cx="6172200" cy="3371850"/>
            <a:chOff x="381000" y="1981200"/>
            <a:chExt cx="8229600" cy="4495800"/>
          </a:xfrm>
        </p:grpSpPr>
        <p:sp>
          <p:nvSpPr>
            <p:cNvPr id="65" name="Text Box 3">
              <a:extLst>
                <a:ext uri="{FF2B5EF4-FFF2-40B4-BE49-F238E27FC236}">
                  <a16:creationId xmlns:a16="http://schemas.microsoft.com/office/drawing/2014/main" id="{069F5020-0DC1-4E3F-807E-E07F1E33F7C5}"/>
                </a:ext>
              </a:extLst>
            </p:cNvPr>
            <p:cNvSpPr txBox="1">
              <a:spLocks noChangeArrowheads="1"/>
            </p:cNvSpPr>
            <p:nvPr/>
          </p:nvSpPr>
          <p:spPr bwMode="auto">
            <a:xfrm>
              <a:off x="2362200" y="5410200"/>
              <a:ext cx="38862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66" name="Text Box 4">
              <a:extLst>
                <a:ext uri="{FF2B5EF4-FFF2-40B4-BE49-F238E27FC236}">
                  <a16:creationId xmlns:a16="http://schemas.microsoft.com/office/drawing/2014/main" id="{E3113732-A080-479C-B30B-B2DA06C1986B}"/>
                </a:ext>
              </a:extLst>
            </p:cNvPr>
            <p:cNvSpPr txBox="1">
              <a:spLocks noChangeArrowheads="1"/>
            </p:cNvSpPr>
            <p:nvPr/>
          </p:nvSpPr>
          <p:spPr bwMode="auto">
            <a:xfrm>
              <a:off x="2057400" y="5029200"/>
              <a:ext cx="54864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67" name="Rectangle 5">
              <a:extLst>
                <a:ext uri="{FF2B5EF4-FFF2-40B4-BE49-F238E27FC236}">
                  <a16:creationId xmlns:a16="http://schemas.microsoft.com/office/drawing/2014/main" id="{B15D057E-9C94-4FF9-97C8-4CBA7A32732A}"/>
                </a:ext>
              </a:extLst>
            </p:cNvPr>
            <p:cNvSpPr>
              <a:spLocks noChangeArrowheads="1"/>
            </p:cNvSpPr>
            <p:nvPr/>
          </p:nvSpPr>
          <p:spPr bwMode="auto">
            <a:xfrm>
              <a:off x="1065213" y="5591175"/>
              <a:ext cx="7313612"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tx2"/>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68" name="Rectangle 6">
              <a:extLst>
                <a:ext uri="{FF2B5EF4-FFF2-40B4-BE49-F238E27FC236}">
                  <a16:creationId xmlns:a16="http://schemas.microsoft.com/office/drawing/2014/main" id="{144A6515-D947-4181-B1F2-EDC9ADA92F7D}"/>
                </a:ext>
              </a:extLst>
            </p:cNvPr>
            <p:cNvSpPr>
              <a:spLocks noChangeArrowheads="1"/>
            </p:cNvSpPr>
            <p:nvPr/>
          </p:nvSpPr>
          <p:spPr bwMode="auto">
            <a:xfrm>
              <a:off x="1065213" y="4813300"/>
              <a:ext cx="7313612"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69" name="Text Box 7">
              <a:extLst>
                <a:ext uri="{FF2B5EF4-FFF2-40B4-BE49-F238E27FC236}">
                  <a16:creationId xmlns:a16="http://schemas.microsoft.com/office/drawing/2014/main" id="{AE788476-9457-4229-B8C8-14E4739B3089}"/>
                </a:ext>
              </a:extLst>
            </p:cNvPr>
            <p:cNvSpPr txBox="1">
              <a:spLocks noChangeArrowheads="1"/>
            </p:cNvSpPr>
            <p:nvPr/>
          </p:nvSpPr>
          <p:spPr bwMode="auto">
            <a:xfrm>
              <a:off x="1524000" y="5715000"/>
              <a:ext cx="62484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a:latin typeface="Segoe UI" charset="0"/>
                  <a:ea typeface="宋体" charset="0"/>
                  <a:cs typeface="Segoe UI" charset="0"/>
                </a:rPr>
                <a:t>Hardware</a:t>
              </a:r>
            </a:p>
          </p:txBody>
        </p:sp>
        <p:sp>
          <p:nvSpPr>
            <p:cNvPr id="70" name="Text Box 8">
              <a:extLst>
                <a:ext uri="{FF2B5EF4-FFF2-40B4-BE49-F238E27FC236}">
                  <a16:creationId xmlns:a16="http://schemas.microsoft.com/office/drawing/2014/main" id="{3D37D6AC-05CB-469A-BB15-4B718DF0A7BA}"/>
                </a:ext>
              </a:extLst>
            </p:cNvPr>
            <p:cNvSpPr txBox="1">
              <a:spLocks noChangeArrowheads="1"/>
            </p:cNvSpPr>
            <p:nvPr/>
          </p:nvSpPr>
          <p:spPr bwMode="auto">
            <a:xfrm>
              <a:off x="1600200" y="4953000"/>
              <a:ext cx="61722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a:latin typeface="Segoe UI" charset="0"/>
                  <a:ea typeface="宋体" charset="0"/>
                  <a:cs typeface="Segoe UI" charset="0"/>
                </a:rPr>
                <a:t>Host OS(Server Products)</a:t>
              </a:r>
            </a:p>
          </p:txBody>
        </p:sp>
        <p:sp>
          <p:nvSpPr>
            <p:cNvPr id="71" name="Rectangle 9">
              <a:extLst>
                <a:ext uri="{FF2B5EF4-FFF2-40B4-BE49-F238E27FC236}">
                  <a16:creationId xmlns:a16="http://schemas.microsoft.com/office/drawing/2014/main" id="{56562485-2062-4F3D-AD59-A0226FC4BF0E}"/>
                </a:ext>
              </a:extLst>
            </p:cNvPr>
            <p:cNvSpPr>
              <a:spLocks noChangeArrowheads="1"/>
            </p:cNvSpPr>
            <p:nvPr/>
          </p:nvSpPr>
          <p:spPr bwMode="auto">
            <a:xfrm>
              <a:off x="1065213" y="4038600"/>
              <a:ext cx="7313612" cy="6858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72" name="Text Box 10">
              <a:extLst>
                <a:ext uri="{FF2B5EF4-FFF2-40B4-BE49-F238E27FC236}">
                  <a16:creationId xmlns:a16="http://schemas.microsoft.com/office/drawing/2014/main" id="{5731EE69-9C62-45CA-9FF0-788CE51C2632}"/>
                </a:ext>
              </a:extLst>
            </p:cNvPr>
            <p:cNvSpPr txBox="1">
              <a:spLocks noChangeArrowheads="1"/>
            </p:cNvSpPr>
            <p:nvPr/>
          </p:nvSpPr>
          <p:spPr bwMode="auto">
            <a:xfrm>
              <a:off x="1409700" y="4151313"/>
              <a:ext cx="67056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b="1">
                  <a:latin typeface="Segoe UI" charset="0"/>
                  <a:ea typeface="宋体" charset="0"/>
                  <a:cs typeface="Segoe UI" charset="0"/>
                </a:rPr>
                <a:t>Virtual Machine Manager</a:t>
              </a:r>
              <a:r>
                <a:rPr lang="en-US" altLang="zh-CN">
                  <a:latin typeface="Segoe UI" charset="0"/>
                  <a:ea typeface="宋体" charset="0"/>
                  <a:cs typeface="Segoe UI" charset="0"/>
                </a:rPr>
                <a:t>(Server Products)</a:t>
              </a:r>
            </a:p>
          </p:txBody>
        </p:sp>
        <p:sp>
          <p:nvSpPr>
            <p:cNvPr id="73" name="Rectangle 11">
              <a:extLst>
                <a:ext uri="{FF2B5EF4-FFF2-40B4-BE49-F238E27FC236}">
                  <a16:creationId xmlns:a16="http://schemas.microsoft.com/office/drawing/2014/main" id="{0095F3AD-EA30-4C76-AE1C-41A95A3D7C9C}"/>
                </a:ext>
              </a:extLst>
            </p:cNvPr>
            <p:cNvSpPr>
              <a:spLocks noChangeArrowheads="1"/>
            </p:cNvSpPr>
            <p:nvPr/>
          </p:nvSpPr>
          <p:spPr bwMode="auto">
            <a:xfrm>
              <a:off x="1066800" y="2209800"/>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74" name="Rectangle 12">
              <a:extLst>
                <a:ext uri="{FF2B5EF4-FFF2-40B4-BE49-F238E27FC236}">
                  <a16:creationId xmlns:a16="http://schemas.microsoft.com/office/drawing/2014/main" id="{D9975340-29B2-4D4F-9E47-CE736E0E5549}"/>
                </a:ext>
              </a:extLst>
            </p:cNvPr>
            <p:cNvSpPr>
              <a:spLocks noChangeArrowheads="1"/>
            </p:cNvSpPr>
            <p:nvPr/>
          </p:nvSpPr>
          <p:spPr bwMode="auto">
            <a:xfrm>
              <a:off x="3579813" y="2208213"/>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75" name="Rectangle 13">
              <a:extLst>
                <a:ext uri="{FF2B5EF4-FFF2-40B4-BE49-F238E27FC236}">
                  <a16:creationId xmlns:a16="http://schemas.microsoft.com/office/drawing/2014/main" id="{42794E17-C061-40DB-889C-AE99FB90C4D1}"/>
                </a:ext>
              </a:extLst>
            </p:cNvPr>
            <p:cNvSpPr>
              <a:spLocks noChangeArrowheads="1"/>
            </p:cNvSpPr>
            <p:nvPr/>
          </p:nvSpPr>
          <p:spPr bwMode="auto">
            <a:xfrm>
              <a:off x="6092825" y="2208213"/>
              <a:ext cx="2286000" cy="16002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sp>
          <p:nvSpPr>
            <p:cNvPr id="76" name="Line 14">
              <a:extLst>
                <a:ext uri="{FF2B5EF4-FFF2-40B4-BE49-F238E27FC236}">
                  <a16:creationId xmlns:a16="http://schemas.microsoft.com/office/drawing/2014/main" id="{3753AAC1-68F6-4AC8-955E-9271310AA95A}"/>
                </a:ext>
              </a:extLst>
            </p:cNvPr>
            <p:cNvSpPr>
              <a:spLocks noChangeShapeType="1"/>
            </p:cNvSpPr>
            <p:nvPr/>
          </p:nvSpPr>
          <p:spPr bwMode="auto">
            <a:xfrm>
              <a:off x="1065213"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77" name="Text Box 15">
              <a:extLst>
                <a:ext uri="{FF2B5EF4-FFF2-40B4-BE49-F238E27FC236}">
                  <a16:creationId xmlns:a16="http://schemas.microsoft.com/office/drawing/2014/main" id="{5D6C0354-7211-4889-9932-FF1047A90EC0}"/>
                </a:ext>
              </a:extLst>
            </p:cNvPr>
            <p:cNvSpPr txBox="1">
              <a:spLocks noChangeArrowheads="1"/>
            </p:cNvSpPr>
            <p:nvPr/>
          </p:nvSpPr>
          <p:spPr bwMode="auto">
            <a:xfrm>
              <a:off x="1219200" y="3429000"/>
              <a:ext cx="1981200" cy="49244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defRPr/>
              </a:pPr>
              <a:endParaRPr lang="zh-CN" altLang="en-US">
                <a:latin typeface="Segoe UI" charset="0"/>
                <a:ea typeface="宋体" charset="0"/>
                <a:cs typeface="Segoe UI" charset="0"/>
              </a:endParaRPr>
            </a:p>
          </p:txBody>
        </p:sp>
        <p:sp>
          <p:nvSpPr>
            <p:cNvPr id="78" name="Text Box 16">
              <a:extLst>
                <a:ext uri="{FF2B5EF4-FFF2-40B4-BE49-F238E27FC236}">
                  <a16:creationId xmlns:a16="http://schemas.microsoft.com/office/drawing/2014/main" id="{AA9FDE13-2D73-44E0-BB25-1C332F7BD740}"/>
                </a:ext>
              </a:extLst>
            </p:cNvPr>
            <p:cNvSpPr txBox="1">
              <a:spLocks noChangeArrowheads="1"/>
            </p:cNvSpPr>
            <p:nvPr/>
          </p:nvSpPr>
          <p:spPr bwMode="auto">
            <a:xfrm>
              <a:off x="1219200" y="3397251"/>
              <a:ext cx="20574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b="1">
                  <a:latin typeface="Segoe UI" charset="0"/>
                  <a:ea typeface="宋体" charset="0"/>
                  <a:cs typeface="Segoe UI" charset="0"/>
                </a:rPr>
                <a:t>Virtual Machine</a:t>
              </a:r>
            </a:p>
          </p:txBody>
        </p:sp>
        <p:sp>
          <p:nvSpPr>
            <p:cNvPr id="79" name="Text Box 18">
              <a:extLst>
                <a:ext uri="{FF2B5EF4-FFF2-40B4-BE49-F238E27FC236}">
                  <a16:creationId xmlns:a16="http://schemas.microsoft.com/office/drawing/2014/main" id="{F4C41577-8332-4C80-AFF2-43D1877770C9}"/>
                </a:ext>
              </a:extLst>
            </p:cNvPr>
            <p:cNvSpPr txBox="1">
              <a:spLocks noChangeArrowheads="1"/>
            </p:cNvSpPr>
            <p:nvPr/>
          </p:nvSpPr>
          <p:spPr bwMode="auto">
            <a:xfrm>
              <a:off x="5978525" y="2757488"/>
              <a:ext cx="2514600" cy="615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a:latin typeface="Segoe UI" charset="0"/>
                  <a:ea typeface="宋体" charset="0"/>
                  <a:cs typeface="Segoe UI" charset="0"/>
                </a:rPr>
                <a:t>Guest OS</a:t>
              </a:r>
              <a:br>
                <a:rPr lang="en-US" altLang="zh-CN" sz="1200">
                  <a:latin typeface="Segoe UI" charset="0"/>
                  <a:ea typeface="宋体" charset="0"/>
                  <a:cs typeface="Segoe UI" charset="0"/>
                </a:rPr>
              </a:br>
              <a:r>
                <a:rPr lang="en-US" altLang="zh-CN" sz="1200">
                  <a:latin typeface="Segoe UI" charset="0"/>
                  <a:ea typeface="宋体" charset="0"/>
                  <a:cs typeface="Segoe UI" charset="0"/>
                </a:rPr>
                <a:t>(VMware ESX)</a:t>
              </a:r>
            </a:p>
          </p:txBody>
        </p:sp>
        <p:sp>
          <p:nvSpPr>
            <p:cNvPr id="80" name="Text Box 19">
              <a:extLst>
                <a:ext uri="{FF2B5EF4-FFF2-40B4-BE49-F238E27FC236}">
                  <a16:creationId xmlns:a16="http://schemas.microsoft.com/office/drawing/2014/main" id="{BEDF1F6D-FA2C-4B55-8149-C20F3537F6D4}"/>
                </a:ext>
              </a:extLst>
            </p:cNvPr>
            <p:cNvSpPr txBox="1">
              <a:spLocks noChangeArrowheads="1"/>
            </p:cNvSpPr>
            <p:nvPr/>
          </p:nvSpPr>
          <p:spPr bwMode="auto">
            <a:xfrm>
              <a:off x="3733800" y="2344739"/>
              <a:ext cx="1905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a:latin typeface="Segoe UI" charset="0"/>
                  <a:ea typeface="宋体" charset="0"/>
                  <a:cs typeface="Segoe UI" charset="0"/>
                </a:rPr>
                <a:t>Applications</a:t>
              </a:r>
            </a:p>
          </p:txBody>
        </p:sp>
        <p:sp>
          <p:nvSpPr>
            <p:cNvPr id="81" name="Text Box 20">
              <a:extLst>
                <a:ext uri="{FF2B5EF4-FFF2-40B4-BE49-F238E27FC236}">
                  <a16:creationId xmlns:a16="http://schemas.microsoft.com/office/drawing/2014/main" id="{85758D9B-9DED-4935-A7B6-2EEB57BA385C}"/>
                </a:ext>
              </a:extLst>
            </p:cNvPr>
            <p:cNvSpPr txBox="1">
              <a:spLocks noChangeArrowheads="1"/>
            </p:cNvSpPr>
            <p:nvPr/>
          </p:nvSpPr>
          <p:spPr bwMode="auto">
            <a:xfrm>
              <a:off x="3695700" y="3395663"/>
              <a:ext cx="213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b="1">
                  <a:latin typeface="Segoe UI" charset="0"/>
                  <a:ea typeface="宋体" charset="0"/>
                  <a:cs typeface="Segoe UI" charset="0"/>
                </a:rPr>
                <a:t>Virtual Machine</a:t>
              </a:r>
            </a:p>
          </p:txBody>
        </p:sp>
        <p:sp>
          <p:nvSpPr>
            <p:cNvPr id="82" name="Text Box 21">
              <a:extLst>
                <a:ext uri="{FF2B5EF4-FFF2-40B4-BE49-F238E27FC236}">
                  <a16:creationId xmlns:a16="http://schemas.microsoft.com/office/drawing/2014/main" id="{9101319F-90D5-4221-A1B4-5B9E2209DFA2}"/>
                </a:ext>
              </a:extLst>
            </p:cNvPr>
            <p:cNvSpPr txBox="1">
              <a:spLocks noChangeArrowheads="1"/>
            </p:cNvSpPr>
            <p:nvPr/>
          </p:nvSpPr>
          <p:spPr bwMode="auto">
            <a:xfrm>
              <a:off x="6203951" y="3397251"/>
              <a:ext cx="21336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b="1">
                  <a:latin typeface="Segoe UI" charset="0"/>
                  <a:ea typeface="宋体" charset="0"/>
                  <a:cs typeface="Segoe UI" charset="0"/>
                </a:rPr>
                <a:t>Virtual Machine</a:t>
              </a:r>
            </a:p>
          </p:txBody>
        </p:sp>
        <p:sp>
          <p:nvSpPr>
            <p:cNvPr id="83" name="Line 22">
              <a:extLst>
                <a:ext uri="{FF2B5EF4-FFF2-40B4-BE49-F238E27FC236}">
                  <a16:creationId xmlns:a16="http://schemas.microsoft.com/office/drawing/2014/main" id="{ED55B820-EBE9-4874-8699-8F7713880EE7}"/>
                </a:ext>
              </a:extLst>
            </p:cNvPr>
            <p:cNvSpPr>
              <a:spLocks noChangeShapeType="1"/>
            </p:cNvSpPr>
            <p:nvPr/>
          </p:nvSpPr>
          <p:spPr bwMode="auto">
            <a:xfrm>
              <a:off x="3579813"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4" name="Line 23">
              <a:extLst>
                <a:ext uri="{FF2B5EF4-FFF2-40B4-BE49-F238E27FC236}">
                  <a16:creationId xmlns:a16="http://schemas.microsoft.com/office/drawing/2014/main" id="{298E90CC-092F-46B9-84FA-AC505C43ECA3}"/>
                </a:ext>
              </a:extLst>
            </p:cNvPr>
            <p:cNvSpPr>
              <a:spLocks noChangeShapeType="1"/>
            </p:cNvSpPr>
            <p:nvPr/>
          </p:nvSpPr>
          <p:spPr bwMode="auto">
            <a:xfrm>
              <a:off x="6092825" y="3352800"/>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5" name="Text Box 24">
              <a:extLst>
                <a:ext uri="{FF2B5EF4-FFF2-40B4-BE49-F238E27FC236}">
                  <a16:creationId xmlns:a16="http://schemas.microsoft.com/office/drawing/2014/main" id="{C8F9E65C-90B5-4478-9581-695645C7CF50}"/>
                </a:ext>
              </a:extLst>
            </p:cNvPr>
            <p:cNvSpPr txBox="1">
              <a:spLocks noChangeArrowheads="1"/>
            </p:cNvSpPr>
            <p:nvPr/>
          </p:nvSpPr>
          <p:spPr bwMode="auto">
            <a:xfrm>
              <a:off x="1484313" y="2757488"/>
              <a:ext cx="1449387" cy="615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dirty="0">
                  <a:latin typeface="Segoe UI" charset="0"/>
                  <a:ea typeface="宋体" charset="0"/>
                  <a:cs typeface="Segoe UI" charset="0"/>
                </a:rPr>
                <a:t>Guest OS</a:t>
              </a:r>
              <a:br>
                <a:rPr lang="en-US" altLang="zh-CN" sz="1200" dirty="0">
                  <a:latin typeface="Segoe UI" charset="0"/>
                  <a:ea typeface="宋体" charset="0"/>
                  <a:cs typeface="Segoe UI" charset="0"/>
                </a:rPr>
              </a:br>
              <a:r>
                <a:rPr lang="en-US" altLang="zh-CN" sz="1200" dirty="0">
                  <a:latin typeface="Segoe UI" charset="0"/>
                  <a:ea typeface="宋体" charset="0"/>
                  <a:cs typeface="Segoe UI" charset="0"/>
                </a:rPr>
                <a:t>(Windows)</a:t>
              </a:r>
            </a:p>
          </p:txBody>
        </p:sp>
        <p:sp>
          <p:nvSpPr>
            <p:cNvPr id="86" name="Text Box 25">
              <a:extLst>
                <a:ext uri="{FF2B5EF4-FFF2-40B4-BE49-F238E27FC236}">
                  <a16:creationId xmlns:a16="http://schemas.microsoft.com/office/drawing/2014/main" id="{AF0738D8-8641-43FD-A682-79673DBAFC3A}"/>
                </a:ext>
              </a:extLst>
            </p:cNvPr>
            <p:cNvSpPr txBox="1">
              <a:spLocks noChangeArrowheads="1"/>
            </p:cNvSpPr>
            <p:nvPr/>
          </p:nvSpPr>
          <p:spPr bwMode="auto">
            <a:xfrm>
              <a:off x="3619500" y="2757488"/>
              <a:ext cx="2362200" cy="615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a:latin typeface="Segoe UI" charset="0"/>
                  <a:ea typeface="宋体" charset="0"/>
                  <a:cs typeface="Segoe UI" charset="0"/>
                </a:rPr>
                <a:t>Guest OS</a:t>
              </a:r>
              <a:br>
                <a:rPr lang="en-US" altLang="zh-CN" sz="1200">
                  <a:latin typeface="Segoe UI" charset="0"/>
                  <a:ea typeface="宋体" charset="0"/>
                  <a:cs typeface="Segoe UI" charset="0"/>
                </a:rPr>
              </a:br>
              <a:r>
                <a:rPr lang="en-US" altLang="zh-CN" sz="1200">
                  <a:latin typeface="Segoe UI" charset="0"/>
                  <a:ea typeface="宋体" charset="0"/>
                  <a:cs typeface="Segoe UI" charset="0"/>
                </a:rPr>
                <a:t>(Linux)</a:t>
              </a:r>
            </a:p>
          </p:txBody>
        </p:sp>
        <p:sp>
          <p:nvSpPr>
            <p:cNvPr id="87" name="Line 26">
              <a:extLst>
                <a:ext uri="{FF2B5EF4-FFF2-40B4-BE49-F238E27FC236}">
                  <a16:creationId xmlns:a16="http://schemas.microsoft.com/office/drawing/2014/main" id="{356A17E5-181C-4B17-BF9A-A143DFA721FD}"/>
                </a:ext>
              </a:extLst>
            </p:cNvPr>
            <p:cNvSpPr>
              <a:spLocks noChangeShapeType="1"/>
            </p:cNvSpPr>
            <p:nvPr/>
          </p:nvSpPr>
          <p:spPr bwMode="auto">
            <a:xfrm>
              <a:off x="6092825"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8" name="Line 27">
              <a:extLst>
                <a:ext uri="{FF2B5EF4-FFF2-40B4-BE49-F238E27FC236}">
                  <a16:creationId xmlns:a16="http://schemas.microsoft.com/office/drawing/2014/main" id="{6CA95DC5-1945-4C0C-969A-EFBB3D9E30D7}"/>
                </a:ext>
              </a:extLst>
            </p:cNvPr>
            <p:cNvSpPr>
              <a:spLocks noChangeShapeType="1"/>
            </p:cNvSpPr>
            <p:nvPr/>
          </p:nvSpPr>
          <p:spPr bwMode="auto">
            <a:xfrm>
              <a:off x="3579813"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89" name="Line 28">
              <a:extLst>
                <a:ext uri="{FF2B5EF4-FFF2-40B4-BE49-F238E27FC236}">
                  <a16:creationId xmlns:a16="http://schemas.microsoft.com/office/drawing/2014/main" id="{4074AC04-5233-4692-A048-1D7513236D8C}"/>
                </a:ext>
              </a:extLst>
            </p:cNvPr>
            <p:cNvSpPr>
              <a:spLocks noChangeShapeType="1"/>
            </p:cNvSpPr>
            <p:nvPr/>
          </p:nvSpPr>
          <p:spPr bwMode="auto">
            <a:xfrm>
              <a:off x="1065213" y="2757488"/>
              <a:ext cx="22860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0" name="Text Box 29">
              <a:extLst>
                <a:ext uri="{FF2B5EF4-FFF2-40B4-BE49-F238E27FC236}">
                  <a16:creationId xmlns:a16="http://schemas.microsoft.com/office/drawing/2014/main" id="{DD37350F-B9F3-4E0E-BC04-DA9C18E688FA}"/>
                </a:ext>
              </a:extLst>
            </p:cNvPr>
            <p:cNvSpPr txBox="1">
              <a:spLocks noChangeArrowheads="1"/>
            </p:cNvSpPr>
            <p:nvPr/>
          </p:nvSpPr>
          <p:spPr bwMode="auto">
            <a:xfrm>
              <a:off x="1255713" y="2344739"/>
              <a:ext cx="1905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a:latin typeface="Segoe UI" charset="0"/>
                  <a:ea typeface="宋体" charset="0"/>
                  <a:cs typeface="Segoe UI" charset="0"/>
                </a:rPr>
                <a:t>Applications</a:t>
              </a:r>
            </a:p>
          </p:txBody>
        </p:sp>
        <p:sp>
          <p:nvSpPr>
            <p:cNvPr id="91" name="Text Box 30">
              <a:extLst>
                <a:ext uri="{FF2B5EF4-FFF2-40B4-BE49-F238E27FC236}">
                  <a16:creationId xmlns:a16="http://schemas.microsoft.com/office/drawing/2014/main" id="{2DE0CF44-8B20-43D7-A7FA-215EBD8DAC12}"/>
                </a:ext>
              </a:extLst>
            </p:cNvPr>
            <p:cNvSpPr txBox="1">
              <a:spLocks noChangeArrowheads="1"/>
            </p:cNvSpPr>
            <p:nvPr/>
          </p:nvSpPr>
          <p:spPr bwMode="auto">
            <a:xfrm>
              <a:off x="6283325" y="2344739"/>
              <a:ext cx="190500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a:spcBef>
                  <a:spcPct val="50000"/>
                </a:spcBef>
                <a:defRPr/>
              </a:pPr>
              <a:r>
                <a:rPr lang="en-US" altLang="zh-CN" sz="1200">
                  <a:latin typeface="Segoe UI" charset="0"/>
                  <a:ea typeface="宋体" charset="0"/>
                  <a:cs typeface="Segoe UI" charset="0"/>
                </a:rPr>
                <a:t>Applications</a:t>
              </a:r>
            </a:p>
          </p:txBody>
        </p:sp>
        <p:sp>
          <p:nvSpPr>
            <p:cNvPr id="92" name="Line 36">
              <a:extLst>
                <a:ext uri="{FF2B5EF4-FFF2-40B4-BE49-F238E27FC236}">
                  <a16:creationId xmlns:a16="http://schemas.microsoft.com/office/drawing/2014/main" id="{C6B08F2F-8B48-4A1F-B2A7-8173736C29D1}"/>
                </a:ext>
              </a:extLst>
            </p:cNvPr>
            <p:cNvSpPr>
              <a:spLocks noChangeShapeType="1"/>
            </p:cNvSpPr>
            <p:nvPr/>
          </p:nvSpPr>
          <p:spPr bwMode="auto">
            <a:xfrm>
              <a:off x="381000" y="3927475"/>
              <a:ext cx="8229600" cy="0"/>
            </a:xfrm>
            <a:prstGeom prst="line">
              <a:avLst/>
            </a:prstGeom>
            <a:noFill/>
            <a:ln w="9525">
              <a:solidFill>
                <a:schemeClr val="tx1"/>
              </a:solidFill>
              <a:prstDash val="dash"/>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charset="0"/>
                <a:ea typeface="ＭＳ Ｐゴシック" charset="0"/>
              </a:endParaRPr>
            </a:p>
          </p:txBody>
        </p:sp>
        <p:sp>
          <p:nvSpPr>
            <p:cNvPr id="93" name="Text Box 37">
              <a:extLst>
                <a:ext uri="{FF2B5EF4-FFF2-40B4-BE49-F238E27FC236}">
                  <a16:creationId xmlns:a16="http://schemas.microsoft.com/office/drawing/2014/main" id="{65C9F445-1CFC-40DC-93C1-7F1EB9C0D44C}"/>
                </a:ext>
              </a:extLst>
            </p:cNvPr>
            <p:cNvSpPr txBox="1">
              <a:spLocks noChangeArrowheads="1"/>
            </p:cNvSpPr>
            <p:nvPr/>
          </p:nvSpPr>
          <p:spPr bwMode="auto">
            <a:xfrm rot="10800000">
              <a:off x="457200" y="2209800"/>
              <a:ext cx="458788"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V i r t u a l</a:t>
              </a:r>
              <a:r>
                <a:rPr lang="en-US" altLang="zh-CN">
                  <a:latin typeface="Segoe UI" charset="0"/>
                  <a:ea typeface="宋体" charset="0"/>
                  <a:cs typeface="Segoe UI" charset="0"/>
                </a:rPr>
                <a:t> </a:t>
              </a:r>
            </a:p>
          </p:txBody>
        </p:sp>
        <p:sp>
          <p:nvSpPr>
            <p:cNvPr id="94" name="Text Box 38">
              <a:extLst>
                <a:ext uri="{FF2B5EF4-FFF2-40B4-BE49-F238E27FC236}">
                  <a16:creationId xmlns:a16="http://schemas.microsoft.com/office/drawing/2014/main" id="{86A826A9-8AAA-4A56-B641-CADA6E1098F2}"/>
                </a:ext>
              </a:extLst>
            </p:cNvPr>
            <p:cNvSpPr txBox="1">
              <a:spLocks noChangeArrowheads="1"/>
            </p:cNvSpPr>
            <p:nvPr/>
          </p:nvSpPr>
          <p:spPr bwMode="auto">
            <a:xfrm rot="10800000">
              <a:off x="457200" y="4114800"/>
              <a:ext cx="458788" cy="1752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eaVert" wrap="none"/>
            <a:lstStyle>
              <a:lvl1pPr>
                <a:defRPr>
                  <a:solidFill>
                    <a:schemeClr val="tx1"/>
                  </a:solidFill>
                  <a:latin typeface="Arial" charset="0"/>
                  <a:ea typeface="ＭＳ Ｐゴシック" charset="0"/>
                </a:defRPr>
              </a:lvl1pPr>
              <a:lvl2pPr marL="742950" indent="-285750">
                <a:defRPr>
                  <a:solidFill>
                    <a:schemeClr val="tx1"/>
                  </a:solidFill>
                  <a:latin typeface="Arial" charset="0"/>
                  <a:ea typeface="ＭＳ Ｐゴシック" charset="0"/>
                </a:defRPr>
              </a:lvl2pPr>
              <a:lvl3pPr marL="1143000" indent="-228600">
                <a:defRPr>
                  <a:solidFill>
                    <a:schemeClr val="tx1"/>
                  </a:solidFill>
                  <a:latin typeface="Arial" charset="0"/>
                  <a:ea typeface="ＭＳ Ｐゴシック" charset="0"/>
                </a:defRPr>
              </a:lvl3pPr>
              <a:lvl4pPr marL="1600200" indent="-228600">
                <a:defRPr>
                  <a:solidFill>
                    <a:schemeClr val="tx1"/>
                  </a:solidFill>
                  <a:latin typeface="Arial" charset="0"/>
                  <a:ea typeface="ＭＳ Ｐゴシック" charset="0"/>
                </a:defRPr>
              </a:lvl4pPr>
              <a:lvl5pPr marL="2057400" indent="-22860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defRPr/>
              </a:pPr>
              <a:r>
                <a:rPr lang="en-US" altLang="zh-CN" b="1">
                  <a:latin typeface="Segoe UI" charset="0"/>
                  <a:ea typeface="宋体" charset="0"/>
                  <a:cs typeface="Segoe UI" charset="0"/>
                </a:rPr>
                <a:t>P h y s i c a l</a:t>
              </a:r>
              <a:r>
                <a:rPr lang="en-US" altLang="zh-CN">
                  <a:latin typeface="Segoe UI" charset="0"/>
                  <a:ea typeface="宋体" charset="0"/>
                  <a:cs typeface="Segoe UI" charset="0"/>
                </a:rPr>
                <a:t> </a:t>
              </a:r>
            </a:p>
          </p:txBody>
        </p:sp>
        <p:sp>
          <p:nvSpPr>
            <p:cNvPr id="95" name="Rectangle 40">
              <a:extLst>
                <a:ext uri="{FF2B5EF4-FFF2-40B4-BE49-F238E27FC236}">
                  <a16:creationId xmlns:a16="http://schemas.microsoft.com/office/drawing/2014/main" id="{4BCAA8E9-999E-44EA-9DDA-D26B952EE18F}"/>
                </a:ext>
              </a:extLst>
            </p:cNvPr>
            <p:cNvSpPr>
              <a:spLocks noChangeArrowheads="1"/>
            </p:cNvSpPr>
            <p:nvPr/>
          </p:nvSpPr>
          <p:spPr bwMode="auto">
            <a:xfrm>
              <a:off x="381000" y="1981200"/>
              <a:ext cx="8229600" cy="4495800"/>
            </a:xfrm>
            <a:prstGeom prst="rect">
              <a:avLst/>
            </a:prstGeom>
            <a:noFill/>
            <a:ln w="9525">
              <a:solidFill>
                <a:srgbClr val="333333"/>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latin typeface="Segoe UI" charset="0"/>
                <a:ea typeface="ＭＳ Ｐゴシック" charset="0"/>
                <a:cs typeface="Segoe UI" charset="0"/>
              </a:endParaRPr>
            </a:p>
          </p:txBody>
        </p:sp>
      </p:grpSp>
    </p:spTree>
    <p:extLst>
      <p:ext uri="{BB962C8B-B14F-4D97-AF65-F5344CB8AC3E}">
        <p14:creationId xmlns:p14="http://schemas.microsoft.com/office/powerpoint/2010/main" val="3295611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15C00-FC51-4601-A5AC-F726DE76EE1B}"/>
              </a:ext>
            </a:extLst>
          </p:cNvPr>
          <p:cNvSpPr>
            <a:spLocks noGrp="1"/>
          </p:cNvSpPr>
          <p:nvPr>
            <p:ph type="title"/>
          </p:nvPr>
        </p:nvSpPr>
        <p:spPr/>
        <p:txBody>
          <a:bodyPr/>
          <a:lstStyle/>
          <a:p>
            <a:r>
              <a:rPr lang="en-US" sz="3000" dirty="0">
                <a:solidFill>
                  <a:srgbClr val="201179"/>
                </a:solidFill>
                <a:latin typeface="Times New Roman" panose="02020603050405020304" pitchFamily="18" charset="0"/>
                <a:cs typeface="Times New Roman" panose="02020603050405020304" pitchFamily="18" charset="0"/>
              </a:rPr>
              <a:t>virtualization</a:t>
            </a:r>
            <a:endParaRPr lang="sq-AL" dirty="0"/>
          </a:p>
        </p:txBody>
      </p:sp>
      <p:sp>
        <p:nvSpPr>
          <p:cNvPr id="3" name="Content Placeholder 2">
            <a:extLst>
              <a:ext uri="{FF2B5EF4-FFF2-40B4-BE49-F238E27FC236}">
                <a16:creationId xmlns:a16="http://schemas.microsoft.com/office/drawing/2014/main" id="{1A283B33-273E-4D81-A358-D720B13FD6B6}"/>
              </a:ext>
            </a:extLst>
          </p:cNvPr>
          <p:cNvSpPr>
            <a:spLocks noGrp="1"/>
          </p:cNvSpPr>
          <p:nvPr>
            <p:ph idx="1"/>
          </p:nvPr>
        </p:nvSpPr>
        <p:spPr>
          <a:xfrm>
            <a:off x="162234" y="1170432"/>
            <a:ext cx="4885254" cy="4645152"/>
          </a:xfrm>
        </p:spPr>
        <p:txBody>
          <a:bodyPr/>
          <a:lstStyle/>
          <a:p>
            <a:r>
              <a:rPr lang="en-US" dirty="0"/>
              <a:t>What is a hypervisor?</a:t>
            </a:r>
          </a:p>
          <a:p>
            <a:pPr lvl="1"/>
            <a:endParaRPr lang="en-US" dirty="0"/>
          </a:p>
          <a:p>
            <a:pPr lvl="1"/>
            <a:r>
              <a:rPr lang="en-US" dirty="0"/>
              <a:t>A hypervisor, also called a virtual machine manager (VMM), is a program that allows multiple operating systems to share a single hardware host. Each operating system appears to have the host's processor, memory, and other resources all to itself. However, the hypervisor is actually controlling the host processor and resources, allocating what is needed to each operating system in turn and making sure that the guest operating systems (called virtual machines) cannot disrupt each other.</a:t>
            </a:r>
            <a:endParaRPr lang="sq-AL" dirty="0"/>
          </a:p>
          <a:p>
            <a:pPr lvl="1" algn="just"/>
            <a:endParaRPr lang="en-US" dirty="0"/>
          </a:p>
        </p:txBody>
      </p:sp>
      <p:pic>
        <p:nvPicPr>
          <p:cNvPr id="5" name="Picture 4" descr="Diagram&#10;&#10;Description automatically generated">
            <a:extLst>
              <a:ext uri="{FF2B5EF4-FFF2-40B4-BE49-F238E27FC236}">
                <a16:creationId xmlns:a16="http://schemas.microsoft.com/office/drawing/2014/main" id="{46F8410A-168F-4E8B-8035-CD53D81D3A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7488" y="2162482"/>
            <a:ext cx="3602736" cy="2903990"/>
          </a:xfrm>
          <a:prstGeom prst="rect">
            <a:avLst/>
          </a:prstGeom>
        </p:spPr>
      </p:pic>
    </p:spTree>
    <p:extLst>
      <p:ext uri="{BB962C8B-B14F-4D97-AF65-F5344CB8AC3E}">
        <p14:creationId xmlns:p14="http://schemas.microsoft.com/office/powerpoint/2010/main" val="13894767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_mt.wZJLq0e8QDV0MNK.M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MumvRMHUyE.ANdKwyjgOA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6oLd8B3cEEeeTDU0_I6gj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Be5DkjRjcEamh8.WV.neU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SNTDbKZNl0OMhekvoFiCc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FOFWMwPmhUWH5N8G6ezkYw"/>
</p:tagLst>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anded">
  <a:themeElements>
    <a:clrScheme name="Custom 10">
      <a:dk1>
        <a:srgbClr val="1D106E"/>
      </a:dk1>
      <a:lt1>
        <a:srgbClr val="1D106E"/>
      </a:lt1>
      <a:dk2>
        <a:srgbClr val="FFFFFF"/>
      </a:dk2>
      <a:lt2>
        <a:srgbClr val="FFFFFF"/>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Custom 1">
      <a:majorFont>
        <a:latin typeface="Times New Roman"/>
        <a:ea typeface=""/>
        <a:cs typeface=""/>
      </a:majorFont>
      <a:minorFont>
        <a:latin typeface="Times New Roman"/>
        <a:ea typeface=""/>
        <a:cs typeface=""/>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11770</TotalTime>
  <Words>1328</Words>
  <Application>Microsoft Office PowerPoint</Application>
  <PresentationFormat>On-screen Show (4:3)</PresentationFormat>
  <Paragraphs>275</Paragraphs>
  <Slides>27</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27</vt:i4>
      </vt:variant>
    </vt:vector>
  </HeadingPairs>
  <TitlesOfParts>
    <vt:vector size="36" baseType="lpstr">
      <vt:lpstr>Arial</vt:lpstr>
      <vt:lpstr>Calibri</vt:lpstr>
      <vt:lpstr>Helvetica</vt:lpstr>
      <vt:lpstr>Segoe UI</vt:lpstr>
      <vt:lpstr>Times New Roman</vt:lpstr>
      <vt:lpstr>Verdana</vt:lpstr>
      <vt:lpstr>Wingdings</vt:lpstr>
      <vt:lpstr>os-8</vt:lpstr>
      <vt:lpstr>Banded</vt:lpstr>
      <vt:lpstr>PowerPoint Presentation</vt:lpstr>
      <vt:lpstr>Përmbajtja</vt:lpstr>
      <vt:lpstr>File Sistemet</vt:lpstr>
      <vt:lpstr>virtualization</vt:lpstr>
      <vt:lpstr>virtualization</vt:lpstr>
      <vt:lpstr>virtualization</vt:lpstr>
      <vt:lpstr>virtualization</vt:lpstr>
      <vt:lpstr>virtualization</vt:lpstr>
      <vt:lpstr>virtualization</vt:lpstr>
      <vt:lpstr>virtualization</vt:lpstr>
      <vt:lpstr>virtualization</vt:lpstr>
      <vt:lpstr>virtualization</vt:lpstr>
      <vt:lpstr>Are we using the cloud yet?</vt:lpstr>
      <vt:lpstr>Are we using the cloud yet?</vt:lpstr>
      <vt:lpstr>What is Cloud Computing</vt:lpstr>
      <vt:lpstr>Cloud Computing Network</vt:lpstr>
      <vt:lpstr>Attributes of Cloud Networking</vt:lpstr>
      <vt:lpstr>Visual Model of Cloud Computing Definition</vt:lpstr>
      <vt:lpstr>Cloud Computing: Essential Characteristics</vt:lpstr>
      <vt:lpstr>Cloud Service Models</vt:lpstr>
      <vt:lpstr>Infrastructure as a service (IaaS) architecture</vt:lpstr>
      <vt:lpstr>Platform as a service (PaaS) architecture</vt:lpstr>
      <vt:lpstr>Software as a service (SaaS) architecture</vt:lpstr>
      <vt:lpstr>Split of Responsibilities:  provider-side and consumer-side</vt:lpstr>
      <vt:lpstr>Cloud Deployment Models</vt:lpstr>
      <vt:lpstr>Cloud Deployment Models</vt:lpstr>
      <vt:lpstr>Create a roadmap for cloud as part of the existing IT optimization strategy</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Florent Bunjaku</cp:lastModifiedBy>
  <cp:revision>344</cp:revision>
  <cp:lastPrinted>2001-06-14T13:58:17Z</cp:lastPrinted>
  <dcterms:created xsi:type="dcterms:W3CDTF">2011-01-13T23:43:38Z</dcterms:created>
  <dcterms:modified xsi:type="dcterms:W3CDTF">2021-07-05T17:10:27Z</dcterms:modified>
</cp:coreProperties>
</file>