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6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8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4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7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09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2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65929-21E7-7F4B-7B2A-C960624CC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5BE81-3D7C-6B57-ACA0-71976CDCE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4" indent="0" algn="ctr">
              <a:buNone/>
              <a:defRPr sz="2000"/>
            </a:lvl2pPr>
            <a:lvl3pPr marL="914467" indent="0" algn="ctr">
              <a:buNone/>
              <a:defRPr sz="1800"/>
            </a:lvl3pPr>
            <a:lvl4pPr marL="1371701" indent="0" algn="ctr">
              <a:buNone/>
              <a:defRPr sz="1600"/>
            </a:lvl4pPr>
            <a:lvl5pPr marL="1828934" indent="0" algn="ctr">
              <a:buNone/>
              <a:defRPr sz="1600"/>
            </a:lvl5pPr>
            <a:lvl6pPr marL="2286168" indent="0" algn="ctr">
              <a:buNone/>
              <a:defRPr sz="1600"/>
            </a:lvl6pPr>
            <a:lvl7pPr marL="2743401" indent="0" algn="ctr">
              <a:buNone/>
              <a:defRPr sz="1600"/>
            </a:lvl7pPr>
            <a:lvl8pPr marL="3200635" indent="0" algn="ctr">
              <a:buNone/>
              <a:defRPr sz="1600"/>
            </a:lvl8pPr>
            <a:lvl9pPr marL="3657868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FF919B-67EA-6312-FFEB-208EF21B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240782-1A47-6FB8-EFF8-963795DF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27AD7-D271-7084-0655-A37EFF56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98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AFF9E-CCE4-56AE-86DA-7C4879D7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0C0D59-28B7-6307-F263-CCE22714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2FBFA-7FDE-0446-5D63-44986F1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DF0A0A-23EF-DC37-DC3F-E5226256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FAA245-5F72-DC46-1580-91C4E30C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3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8F17B1-2754-B096-FFD2-1C7DBA6D2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10517E-4B07-1F09-7864-E547D97D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9EC6B-8F57-30CB-82C1-6E194083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2584E-4166-8686-A3F6-05D93AA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F786B-8BF5-978F-9574-11DE593B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7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F513D-BBEC-1E7A-8AE1-9DF723D5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25A51-F151-4CDB-5DE7-92F0FE38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F4F13-4024-8050-7D9E-0C317D9C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2B141-499D-9279-4198-ED4D1F84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A14B5-2F07-EBFE-C868-7C8690C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1EF46-B364-7C30-A482-83B75657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28400-53A4-4364-175B-6798C1C6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0D41C-89BB-DF7B-FF0B-3320710C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903F9-48E2-60D3-C48D-B9179013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E6F97-2760-21AB-2811-E4971A8C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0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C4FC8-9A7D-1988-71DF-682A6E5C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21AE6-F8DF-9D7B-1932-4B517A67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09D2D6-BE5F-73C2-EAC6-D5C5A1C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0D61A-B8F9-0F02-5B1F-7049E90E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A77CC-E29F-8C28-2DC9-04C6CAAF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50CE0B-2C3D-814E-EDF6-950BB2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8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98574-2837-F0C6-B905-CF99F020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51B99A-F09C-FDB5-9D46-76547A4A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7" indent="0">
              <a:buNone/>
              <a:defRPr sz="1800" b="1"/>
            </a:lvl3pPr>
            <a:lvl4pPr marL="1371701" indent="0">
              <a:buNone/>
              <a:defRPr sz="1600" b="1"/>
            </a:lvl4pPr>
            <a:lvl5pPr marL="1828934" indent="0">
              <a:buNone/>
              <a:defRPr sz="1600" b="1"/>
            </a:lvl5pPr>
            <a:lvl6pPr marL="2286168" indent="0">
              <a:buNone/>
              <a:defRPr sz="1600" b="1"/>
            </a:lvl6pPr>
            <a:lvl7pPr marL="2743401" indent="0">
              <a:buNone/>
              <a:defRPr sz="1600" b="1"/>
            </a:lvl7pPr>
            <a:lvl8pPr marL="3200635" indent="0">
              <a:buNone/>
              <a:defRPr sz="1600" b="1"/>
            </a:lvl8pPr>
            <a:lvl9pPr marL="36578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67F945-D15C-6A6E-7523-713D2F95C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DC9236-C8B5-1877-7392-24B542FD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7" indent="0">
              <a:buNone/>
              <a:defRPr sz="1800" b="1"/>
            </a:lvl3pPr>
            <a:lvl4pPr marL="1371701" indent="0">
              <a:buNone/>
              <a:defRPr sz="1600" b="1"/>
            </a:lvl4pPr>
            <a:lvl5pPr marL="1828934" indent="0">
              <a:buNone/>
              <a:defRPr sz="1600" b="1"/>
            </a:lvl5pPr>
            <a:lvl6pPr marL="2286168" indent="0">
              <a:buNone/>
              <a:defRPr sz="1600" b="1"/>
            </a:lvl6pPr>
            <a:lvl7pPr marL="2743401" indent="0">
              <a:buNone/>
              <a:defRPr sz="1600" b="1"/>
            </a:lvl7pPr>
            <a:lvl8pPr marL="3200635" indent="0">
              <a:buNone/>
              <a:defRPr sz="1600" b="1"/>
            </a:lvl8pPr>
            <a:lvl9pPr marL="36578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FB84D5-2A8F-0784-C407-4B7AA2F32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90A346-402A-80FD-D9F1-52D2EE0A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64BB8-D823-6BD0-B8EC-24A55803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AEA48E-E45C-EBF0-CC3F-0D74318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A91DE-42D3-241D-4746-4F9157C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767AE-F6F9-9FC4-AF8E-D80ED8B9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CC5946-AD11-0A7D-5636-B9E129EF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BEA1B-7EC2-9A0D-35F8-271DA4E6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773209-F359-6844-C4FD-7B71C63C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B9CB2C-F71B-22D8-925D-08AC03E2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3C8F6-227D-FA46-E8D9-53A0C100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7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68E6-A474-D5F6-D2EA-4AFF5F45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25AEC-CCD3-2F08-BDA6-EC9773A8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7837FB-5DFF-57A3-85C6-6ED27A7F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0"/>
            </a:lvl2pPr>
            <a:lvl3pPr marL="914467" indent="0">
              <a:buNone/>
              <a:defRPr sz="1200"/>
            </a:lvl3pPr>
            <a:lvl4pPr marL="1371701" indent="0">
              <a:buNone/>
              <a:defRPr sz="1000"/>
            </a:lvl4pPr>
            <a:lvl5pPr marL="1828934" indent="0">
              <a:buNone/>
              <a:defRPr sz="1000"/>
            </a:lvl5pPr>
            <a:lvl6pPr marL="2286168" indent="0">
              <a:buNone/>
              <a:defRPr sz="1000"/>
            </a:lvl6pPr>
            <a:lvl7pPr marL="2743401" indent="0">
              <a:buNone/>
              <a:defRPr sz="1000"/>
            </a:lvl7pPr>
            <a:lvl8pPr marL="3200635" indent="0">
              <a:buNone/>
              <a:defRPr sz="1000"/>
            </a:lvl8pPr>
            <a:lvl9pPr marL="36578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56D48E-8E84-38D4-3009-CB0FBC0F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B0DB1-27CF-ED0E-495C-FB2ECAD3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80B1CE-B451-A314-67FB-F17C4375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81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56C0-1108-B79C-C938-5A0A93FB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14A5B1-FEC3-4AC0-1B58-53FDA58B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4" indent="0">
              <a:buNone/>
              <a:defRPr sz="2800"/>
            </a:lvl2pPr>
            <a:lvl3pPr marL="914467" indent="0">
              <a:buNone/>
              <a:defRPr sz="2400"/>
            </a:lvl3pPr>
            <a:lvl4pPr marL="1371701" indent="0">
              <a:buNone/>
              <a:defRPr sz="2000"/>
            </a:lvl4pPr>
            <a:lvl5pPr marL="1828934" indent="0">
              <a:buNone/>
              <a:defRPr sz="2000"/>
            </a:lvl5pPr>
            <a:lvl6pPr marL="2286168" indent="0">
              <a:buNone/>
              <a:defRPr sz="2000"/>
            </a:lvl6pPr>
            <a:lvl7pPr marL="2743401" indent="0">
              <a:buNone/>
              <a:defRPr sz="2000"/>
            </a:lvl7pPr>
            <a:lvl8pPr marL="3200635" indent="0">
              <a:buNone/>
              <a:defRPr sz="2000"/>
            </a:lvl8pPr>
            <a:lvl9pPr marL="36578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41383E-AAAE-BE41-EED4-0E64C78D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0"/>
            </a:lvl2pPr>
            <a:lvl3pPr marL="914467" indent="0">
              <a:buNone/>
              <a:defRPr sz="1200"/>
            </a:lvl3pPr>
            <a:lvl4pPr marL="1371701" indent="0">
              <a:buNone/>
              <a:defRPr sz="1000"/>
            </a:lvl4pPr>
            <a:lvl5pPr marL="1828934" indent="0">
              <a:buNone/>
              <a:defRPr sz="1000"/>
            </a:lvl5pPr>
            <a:lvl6pPr marL="2286168" indent="0">
              <a:buNone/>
              <a:defRPr sz="1000"/>
            </a:lvl6pPr>
            <a:lvl7pPr marL="2743401" indent="0">
              <a:buNone/>
              <a:defRPr sz="1000"/>
            </a:lvl7pPr>
            <a:lvl8pPr marL="3200635" indent="0">
              <a:buNone/>
              <a:defRPr sz="1000"/>
            </a:lvl8pPr>
            <a:lvl9pPr marL="36578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2E162-9B36-0C73-09F6-AB805508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F6F39-CACE-063E-C8C6-9DF33EAB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F9C4C6-F215-7878-B9CC-F3271B9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85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62AA0C-4EC9-3D72-5C9A-4DB5F49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33E03-6B06-2685-79C2-D32233DC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C293B-FFC5-1D45-7F55-3B5F03D0E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E294-C436-5042-A15C-0B70C664E7A8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FF215-1834-BEB3-1835-F1ADB3C87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5B6EC-A057-2EE1-A734-CB3FC5181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01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7" indent="-228617" algn="l" defTabSz="9144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0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4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7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1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4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8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1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85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7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1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4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8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1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5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8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BEF8769-0D0C-80E3-A511-17E85E222145}"/>
              </a:ext>
            </a:extLst>
          </p:cNvPr>
          <p:cNvSpPr/>
          <p:nvPr/>
        </p:nvSpPr>
        <p:spPr>
          <a:xfrm>
            <a:off x="5326743" y="2635220"/>
            <a:ext cx="2184401" cy="372533"/>
          </a:xfrm>
          <a:prstGeom prst="roundRect">
            <a:avLst>
              <a:gd name="adj" fmla="val 555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(In-sample) 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875EDB4-815C-700C-2288-9539217CA4DA}"/>
              </a:ext>
            </a:extLst>
          </p:cNvPr>
          <p:cNvSpPr/>
          <p:nvPr/>
        </p:nvSpPr>
        <p:spPr>
          <a:xfrm>
            <a:off x="6749144" y="1856286"/>
            <a:ext cx="2184401" cy="372533"/>
          </a:xfrm>
          <a:prstGeom prst="roundRect">
            <a:avLst>
              <a:gd name="adj" fmla="val 5556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0DADDA5-7EEE-199A-E827-85B7513D52C3}"/>
              </a:ext>
            </a:extLst>
          </p:cNvPr>
          <p:cNvSpPr/>
          <p:nvPr/>
        </p:nvSpPr>
        <p:spPr>
          <a:xfrm>
            <a:off x="8256209" y="2635220"/>
            <a:ext cx="2184401" cy="372533"/>
          </a:xfrm>
          <a:prstGeom prst="roundRect">
            <a:avLst>
              <a:gd name="adj" fmla="val 5556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(Out-sample) 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1F4AEA7-3E51-8B28-8C04-05144915B7FD}"/>
              </a:ext>
            </a:extLst>
          </p:cNvPr>
          <p:cNvSpPr/>
          <p:nvPr/>
        </p:nvSpPr>
        <p:spPr>
          <a:xfrm>
            <a:off x="1977817" y="1856286"/>
            <a:ext cx="2686922" cy="372533"/>
          </a:xfrm>
          <a:prstGeom prst="roundRect">
            <a:avLst>
              <a:gd name="adj" fmla="val 5556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DFADDA0-FC53-6863-76A8-80DD4ECEF19B}"/>
              </a:ext>
            </a:extLst>
          </p:cNvPr>
          <p:cNvSpPr/>
          <p:nvPr/>
        </p:nvSpPr>
        <p:spPr>
          <a:xfrm>
            <a:off x="1977818" y="2635220"/>
            <a:ext cx="2686921" cy="372533"/>
          </a:xfrm>
          <a:prstGeom prst="roundRect">
            <a:avLst>
              <a:gd name="adj" fmla="val 55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K-folds Cross-Validation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86B1406-B846-A619-3BC5-0225BD40B1BA}"/>
              </a:ext>
            </a:extLst>
          </p:cNvPr>
          <p:cNvSpPr/>
          <p:nvPr/>
        </p:nvSpPr>
        <p:spPr>
          <a:xfrm>
            <a:off x="1977819" y="3606884"/>
            <a:ext cx="2686922" cy="372533"/>
          </a:xfrm>
          <a:prstGeom prst="roundRect">
            <a:avLst>
              <a:gd name="adj" fmla="val 55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Hyperparameters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E25183F-50CE-E8A3-C2E6-98AB953BCE0E}"/>
              </a:ext>
            </a:extLst>
          </p:cNvPr>
          <p:cNvSpPr/>
          <p:nvPr/>
        </p:nvSpPr>
        <p:spPr>
          <a:xfrm>
            <a:off x="5075482" y="3606883"/>
            <a:ext cx="2686922" cy="372533"/>
          </a:xfrm>
          <a:prstGeom prst="roundRect">
            <a:avLst>
              <a:gd name="adj" fmla="val 55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 model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9F7D27E-D5EF-38C0-330A-6E55F4465963}"/>
              </a:ext>
            </a:extLst>
          </p:cNvPr>
          <p:cNvSpPr/>
          <p:nvPr/>
        </p:nvSpPr>
        <p:spPr>
          <a:xfrm>
            <a:off x="5075482" y="4566725"/>
            <a:ext cx="5365128" cy="372533"/>
          </a:xfrm>
          <a:prstGeom prst="roundRect">
            <a:avLst>
              <a:gd name="adj" fmla="val 5556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 out-sample performance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D5FDCF-0863-F0EA-794C-BBE23541E56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321278" y="2228819"/>
            <a:ext cx="1" cy="406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7843CF5-0D3D-F57B-E67F-51D3494A610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3321279" y="3007753"/>
            <a:ext cx="1" cy="599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1DA8BA0-A0F4-87D0-B7C3-FFB44C71E228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4664741" y="3793150"/>
            <a:ext cx="4107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13C111-3EC1-1568-3C71-D3D3745639BE}"/>
              </a:ext>
            </a:extLst>
          </p:cNvPr>
          <p:cNvCxnSpPr>
            <a:stCxn id="31" idx="1"/>
            <a:endCxn id="35" idx="3"/>
          </p:cNvCxnSpPr>
          <p:nvPr/>
        </p:nvCxnSpPr>
        <p:spPr>
          <a:xfrm flipH="1">
            <a:off x="4664739" y="2821487"/>
            <a:ext cx="662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7CD0935-9C56-169B-19C9-CF8E9FB60B32}"/>
              </a:ext>
            </a:extLst>
          </p:cNvPr>
          <p:cNvCxnSpPr>
            <a:stCxn id="31" idx="2"/>
            <a:endCxn id="37" idx="0"/>
          </p:cNvCxnSpPr>
          <p:nvPr/>
        </p:nvCxnSpPr>
        <p:spPr>
          <a:xfrm flipH="1">
            <a:off x="6418943" y="3007753"/>
            <a:ext cx="1" cy="599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>
            <a:extLst>
              <a:ext uri="{FF2B5EF4-FFF2-40B4-BE49-F238E27FC236}">
                <a16:creationId xmlns:a16="http://schemas.microsoft.com/office/drawing/2014/main" id="{D0A27BE0-9BD0-7A55-ADEA-53F975F5705C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8933545" y="2042553"/>
            <a:ext cx="414865" cy="5926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en angle 59">
            <a:extLst>
              <a:ext uri="{FF2B5EF4-FFF2-40B4-BE49-F238E27FC236}">
                <a16:creationId xmlns:a16="http://schemas.microsoft.com/office/drawing/2014/main" id="{01CFF02B-9B0C-7DE0-B83E-C1FA72FD1850}"/>
              </a:ext>
            </a:extLst>
          </p:cNvPr>
          <p:cNvCxnSpPr>
            <a:stCxn id="32" idx="1"/>
            <a:endCxn id="31" idx="0"/>
          </p:cNvCxnSpPr>
          <p:nvPr/>
        </p:nvCxnSpPr>
        <p:spPr>
          <a:xfrm rot="10800000" flipV="1">
            <a:off x="6418944" y="2042552"/>
            <a:ext cx="330200" cy="5926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7D5FDED-B828-136C-9238-26D87449AF08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9348410" y="3007753"/>
            <a:ext cx="0" cy="1558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12EA175E-B6F7-62EE-C33B-A168ED50AFB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18943" y="3979416"/>
            <a:ext cx="0" cy="587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8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ED2931-3A7E-5B08-E428-6AEAC28EF8DF}"/>
              </a:ext>
            </a:extLst>
          </p:cNvPr>
          <p:cNvSpPr/>
          <p:nvPr/>
        </p:nvSpPr>
        <p:spPr>
          <a:xfrm>
            <a:off x="881751" y="427548"/>
            <a:ext cx="11269683" cy="439387"/>
          </a:xfrm>
          <a:prstGeom prst="roundRect">
            <a:avLst>
              <a:gd name="adj" fmla="val 946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2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85DAEBE-1BA4-1CF7-BAD7-C7699FC8E90C}"/>
              </a:ext>
            </a:extLst>
          </p:cNvPr>
          <p:cNvSpPr/>
          <p:nvPr/>
        </p:nvSpPr>
        <p:spPr>
          <a:xfrm>
            <a:off x="881751" y="1209337"/>
            <a:ext cx="7208336" cy="439387"/>
          </a:xfrm>
          <a:prstGeom prst="roundRect">
            <a:avLst>
              <a:gd name="adj" fmla="val 946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(In-sample period)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82269F1-98EC-1FD2-C53A-43D95426D011}"/>
              </a:ext>
            </a:extLst>
          </p:cNvPr>
          <p:cNvSpPr/>
          <p:nvPr/>
        </p:nvSpPr>
        <p:spPr>
          <a:xfrm>
            <a:off x="8339455" y="1209337"/>
            <a:ext cx="3811979" cy="439387"/>
          </a:xfrm>
          <a:prstGeom prst="roundRect">
            <a:avLst>
              <a:gd name="adj" fmla="val 9460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(Out-sample period)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52DC1C2-7FA5-3EAA-5D39-A0C0225BC9FA}"/>
              </a:ext>
            </a:extLst>
          </p:cNvPr>
          <p:cNvSpPr/>
          <p:nvPr/>
        </p:nvSpPr>
        <p:spPr>
          <a:xfrm>
            <a:off x="881751" y="181399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7B472F5-FDAE-F143-38D4-F06692DFA5E7}"/>
              </a:ext>
            </a:extLst>
          </p:cNvPr>
          <p:cNvSpPr/>
          <p:nvPr/>
        </p:nvSpPr>
        <p:spPr>
          <a:xfrm>
            <a:off x="1606146" y="181398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F2AED7E-DAA1-53F1-CBE1-B5C939F178A4}"/>
              </a:ext>
            </a:extLst>
          </p:cNvPr>
          <p:cNvSpPr/>
          <p:nvPr/>
        </p:nvSpPr>
        <p:spPr>
          <a:xfrm>
            <a:off x="2330541" y="181398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096FCD1-254D-171D-EC7B-994E4C0E1155}"/>
              </a:ext>
            </a:extLst>
          </p:cNvPr>
          <p:cNvSpPr/>
          <p:nvPr/>
        </p:nvSpPr>
        <p:spPr>
          <a:xfrm>
            <a:off x="3054936" y="181398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59179FA-D6F2-26A3-73FD-372DA08CE144}"/>
              </a:ext>
            </a:extLst>
          </p:cNvPr>
          <p:cNvSpPr/>
          <p:nvPr/>
        </p:nvSpPr>
        <p:spPr>
          <a:xfrm>
            <a:off x="3779331" y="181398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ADB2846-95D5-C943-BB97-BA1F1CE9F732}"/>
              </a:ext>
            </a:extLst>
          </p:cNvPr>
          <p:cNvSpPr/>
          <p:nvPr/>
        </p:nvSpPr>
        <p:spPr>
          <a:xfrm>
            <a:off x="4503726" y="181398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6D3DBEA-8C17-6625-3262-D84D38C82DEF}"/>
              </a:ext>
            </a:extLst>
          </p:cNvPr>
          <p:cNvSpPr/>
          <p:nvPr/>
        </p:nvSpPr>
        <p:spPr>
          <a:xfrm>
            <a:off x="5228121" y="181398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4B6134E-F6A7-F9B4-9359-F96D6144E10F}"/>
              </a:ext>
            </a:extLst>
          </p:cNvPr>
          <p:cNvSpPr/>
          <p:nvPr/>
        </p:nvSpPr>
        <p:spPr>
          <a:xfrm>
            <a:off x="5952516" y="181398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08AEA01-88FA-238D-AA75-AEACC794899E}"/>
              </a:ext>
            </a:extLst>
          </p:cNvPr>
          <p:cNvSpPr/>
          <p:nvPr/>
        </p:nvSpPr>
        <p:spPr>
          <a:xfrm>
            <a:off x="6676920" y="181398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165AB2D-8E9A-C4BA-21E1-837647A28FC0}"/>
              </a:ext>
            </a:extLst>
          </p:cNvPr>
          <p:cNvSpPr/>
          <p:nvPr/>
        </p:nvSpPr>
        <p:spPr>
          <a:xfrm>
            <a:off x="7401317" y="181398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B769133-4750-D1CA-0F6A-1D6DE678C734}"/>
              </a:ext>
            </a:extLst>
          </p:cNvPr>
          <p:cNvSpPr/>
          <p:nvPr/>
        </p:nvSpPr>
        <p:spPr>
          <a:xfrm>
            <a:off x="881751" y="228900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071D7CA-2B1F-CD1D-069B-C5497F50DF0C}"/>
              </a:ext>
            </a:extLst>
          </p:cNvPr>
          <p:cNvSpPr/>
          <p:nvPr/>
        </p:nvSpPr>
        <p:spPr>
          <a:xfrm>
            <a:off x="1606146" y="228900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DAE635B-AC61-DA4B-53E4-32E6C9996FF4}"/>
              </a:ext>
            </a:extLst>
          </p:cNvPr>
          <p:cNvSpPr/>
          <p:nvPr/>
        </p:nvSpPr>
        <p:spPr>
          <a:xfrm>
            <a:off x="2330541" y="228900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193132E-CC68-AE3A-AE64-08DAC001E7EF}"/>
              </a:ext>
            </a:extLst>
          </p:cNvPr>
          <p:cNvSpPr/>
          <p:nvPr/>
        </p:nvSpPr>
        <p:spPr>
          <a:xfrm>
            <a:off x="3054936" y="228900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4B350AF-AFC9-6054-2A0D-E91BB178A655}"/>
              </a:ext>
            </a:extLst>
          </p:cNvPr>
          <p:cNvSpPr/>
          <p:nvPr/>
        </p:nvSpPr>
        <p:spPr>
          <a:xfrm>
            <a:off x="3779331" y="228899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62DD008-A618-F9A7-6FEB-51C04205EAD3}"/>
              </a:ext>
            </a:extLst>
          </p:cNvPr>
          <p:cNvSpPr/>
          <p:nvPr/>
        </p:nvSpPr>
        <p:spPr>
          <a:xfrm>
            <a:off x="4503726" y="228899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133749F-E372-02F0-6A17-C2896A79F070}"/>
              </a:ext>
            </a:extLst>
          </p:cNvPr>
          <p:cNvSpPr/>
          <p:nvPr/>
        </p:nvSpPr>
        <p:spPr>
          <a:xfrm>
            <a:off x="5228121" y="228899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FD7817A-69DC-28A3-CAFE-0585C2E47C00}"/>
              </a:ext>
            </a:extLst>
          </p:cNvPr>
          <p:cNvSpPr/>
          <p:nvPr/>
        </p:nvSpPr>
        <p:spPr>
          <a:xfrm>
            <a:off x="5952516" y="228899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4D11E4C-DDA1-BE11-AA85-C59B34B38B61}"/>
              </a:ext>
            </a:extLst>
          </p:cNvPr>
          <p:cNvSpPr/>
          <p:nvPr/>
        </p:nvSpPr>
        <p:spPr>
          <a:xfrm>
            <a:off x="6676920" y="228899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1901E35-0950-3898-2FB5-C12D5F0D5676}"/>
              </a:ext>
            </a:extLst>
          </p:cNvPr>
          <p:cNvSpPr/>
          <p:nvPr/>
        </p:nvSpPr>
        <p:spPr>
          <a:xfrm>
            <a:off x="7401317" y="228899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E3FE361-DB2B-D099-1EE3-A85E1122D949}"/>
              </a:ext>
            </a:extLst>
          </p:cNvPr>
          <p:cNvSpPr/>
          <p:nvPr/>
        </p:nvSpPr>
        <p:spPr>
          <a:xfrm>
            <a:off x="881750" y="276401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75825D84-4527-376E-F8BF-77D881CE5511}"/>
              </a:ext>
            </a:extLst>
          </p:cNvPr>
          <p:cNvSpPr/>
          <p:nvPr/>
        </p:nvSpPr>
        <p:spPr>
          <a:xfrm>
            <a:off x="1606145" y="276401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502FC37-AAB5-A15B-B173-E9ECF495C436}"/>
              </a:ext>
            </a:extLst>
          </p:cNvPr>
          <p:cNvSpPr/>
          <p:nvPr/>
        </p:nvSpPr>
        <p:spPr>
          <a:xfrm>
            <a:off x="2330540" y="276401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192B78E-52EB-9AC8-6C91-0A0311CFECB3}"/>
              </a:ext>
            </a:extLst>
          </p:cNvPr>
          <p:cNvSpPr/>
          <p:nvPr/>
        </p:nvSpPr>
        <p:spPr>
          <a:xfrm>
            <a:off x="3054935" y="276401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7607930-FD52-66D6-A884-4E8A28EE816A}"/>
              </a:ext>
            </a:extLst>
          </p:cNvPr>
          <p:cNvSpPr/>
          <p:nvPr/>
        </p:nvSpPr>
        <p:spPr>
          <a:xfrm>
            <a:off x="3779330" y="276401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7436B6C6-1A7C-12F2-7253-BC6510000A94}"/>
              </a:ext>
            </a:extLst>
          </p:cNvPr>
          <p:cNvSpPr/>
          <p:nvPr/>
        </p:nvSpPr>
        <p:spPr>
          <a:xfrm>
            <a:off x="4503725" y="276401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F0C65C0-A476-BB41-E9D0-6DC250D178F6}"/>
              </a:ext>
            </a:extLst>
          </p:cNvPr>
          <p:cNvSpPr/>
          <p:nvPr/>
        </p:nvSpPr>
        <p:spPr>
          <a:xfrm>
            <a:off x="5228120" y="276400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095F643-0295-A7FC-0A6D-4E2427FFF2FE}"/>
              </a:ext>
            </a:extLst>
          </p:cNvPr>
          <p:cNvSpPr/>
          <p:nvPr/>
        </p:nvSpPr>
        <p:spPr>
          <a:xfrm>
            <a:off x="5952515" y="276400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13E7C9B9-CB9A-A329-3DD1-22DFF8DC21EB}"/>
              </a:ext>
            </a:extLst>
          </p:cNvPr>
          <p:cNvSpPr/>
          <p:nvPr/>
        </p:nvSpPr>
        <p:spPr>
          <a:xfrm>
            <a:off x="6676919" y="276400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A037675-E4B9-C77C-2D16-AD652AEB3E16}"/>
              </a:ext>
            </a:extLst>
          </p:cNvPr>
          <p:cNvSpPr/>
          <p:nvPr/>
        </p:nvSpPr>
        <p:spPr>
          <a:xfrm>
            <a:off x="7401316" y="276400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2B012F8-FE43-FEBE-4517-09918E372C86}"/>
              </a:ext>
            </a:extLst>
          </p:cNvPr>
          <p:cNvSpPr/>
          <p:nvPr/>
        </p:nvSpPr>
        <p:spPr>
          <a:xfrm>
            <a:off x="881750" y="324299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AB8D4D3-57E2-56D5-1FB7-DD52CC4E77DC}"/>
              </a:ext>
            </a:extLst>
          </p:cNvPr>
          <p:cNvSpPr/>
          <p:nvPr/>
        </p:nvSpPr>
        <p:spPr>
          <a:xfrm>
            <a:off x="1606145" y="324299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CB8960D-4C6F-F682-2BEC-854A2DA1F44A}"/>
              </a:ext>
            </a:extLst>
          </p:cNvPr>
          <p:cNvSpPr/>
          <p:nvPr/>
        </p:nvSpPr>
        <p:spPr>
          <a:xfrm>
            <a:off x="2330540" y="324298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BD0873-E7E4-1C69-7F2C-5C3AA0B123A0}"/>
              </a:ext>
            </a:extLst>
          </p:cNvPr>
          <p:cNvSpPr/>
          <p:nvPr/>
        </p:nvSpPr>
        <p:spPr>
          <a:xfrm>
            <a:off x="3054935" y="324298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108A05C-A6AE-DA63-19D8-31795D199134}"/>
              </a:ext>
            </a:extLst>
          </p:cNvPr>
          <p:cNvSpPr/>
          <p:nvPr/>
        </p:nvSpPr>
        <p:spPr>
          <a:xfrm>
            <a:off x="3779330" y="324298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A7FCCB-7B51-5F57-0966-047598FB8684}"/>
              </a:ext>
            </a:extLst>
          </p:cNvPr>
          <p:cNvSpPr/>
          <p:nvPr/>
        </p:nvSpPr>
        <p:spPr>
          <a:xfrm>
            <a:off x="4503725" y="324298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38E321-9BEC-F139-E033-71244A3685D4}"/>
              </a:ext>
            </a:extLst>
          </p:cNvPr>
          <p:cNvSpPr/>
          <p:nvPr/>
        </p:nvSpPr>
        <p:spPr>
          <a:xfrm>
            <a:off x="5228120" y="324298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7112E23-3FFC-FFA1-59BF-511C8B7AC85C}"/>
              </a:ext>
            </a:extLst>
          </p:cNvPr>
          <p:cNvSpPr/>
          <p:nvPr/>
        </p:nvSpPr>
        <p:spPr>
          <a:xfrm>
            <a:off x="5952515" y="324298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25A97B9-4767-C035-3242-A14EA4A96926}"/>
              </a:ext>
            </a:extLst>
          </p:cNvPr>
          <p:cNvSpPr/>
          <p:nvPr/>
        </p:nvSpPr>
        <p:spPr>
          <a:xfrm>
            <a:off x="6676919" y="324298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A64458B2-09B9-42A4-7A8B-68130E7F6B1B}"/>
              </a:ext>
            </a:extLst>
          </p:cNvPr>
          <p:cNvSpPr/>
          <p:nvPr/>
        </p:nvSpPr>
        <p:spPr>
          <a:xfrm>
            <a:off x="7401316" y="324298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61C413E-61BB-AE3D-4245-59AD69E78291}"/>
              </a:ext>
            </a:extLst>
          </p:cNvPr>
          <p:cNvSpPr/>
          <p:nvPr/>
        </p:nvSpPr>
        <p:spPr>
          <a:xfrm>
            <a:off x="881750" y="371800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8B515468-B2BC-C785-AB44-93FC694DB3EE}"/>
              </a:ext>
            </a:extLst>
          </p:cNvPr>
          <p:cNvSpPr/>
          <p:nvPr/>
        </p:nvSpPr>
        <p:spPr>
          <a:xfrm>
            <a:off x="1606145" y="371800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3DC3D1D-047C-2118-F772-BD71C4D7EA3E}"/>
              </a:ext>
            </a:extLst>
          </p:cNvPr>
          <p:cNvSpPr/>
          <p:nvPr/>
        </p:nvSpPr>
        <p:spPr>
          <a:xfrm>
            <a:off x="2330540" y="371800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FC33F7D-0E67-BF9F-67C1-32E29274DD8B}"/>
              </a:ext>
            </a:extLst>
          </p:cNvPr>
          <p:cNvSpPr/>
          <p:nvPr/>
        </p:nvSpPr>
        <p:spPr>
          <a:xfrm>
            <a:off x="3054935" y="371800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EF8789D6-933C-E3C2-15B9-E90F52706875}"/>
              </a:ext>
            </a:extLst>
          </p:cNvPr>
          <p:cNvSpPr/>
          <p:nvPr/>
        </p:nvSpPr>
        <p:spPr>
          <a:xfrm>
            <a:off x="3779330" y="371800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34F0D02B-1DCE-BDDE-7BBA-C6A117C931E8}"/>
              </a:ext>
            </a:extLst>
          </p:cNvPr>
          <p:cNvSpPr/>
          <p:nvPr/>
        </p:nvSpPr>
        <p:spPr>
          <a:xfrm>
            <a:off x="4503725" y="371799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AB07BF73-C5BB-A4CB-E248-4C775B096736}"/>
              </a:ext>
            </a:extLst>
          </p:cNvPr>
          <p:cNvSpPr/>
          <p:nvPr/>
        </p:nvSpPr>
        <p:spPr>
          <a:xfrm>
            <a:off x="5228120" y="371799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523B4A7B-FE9A-342A-83B3-B17278B9D78F}"/>
              </a:ext>
            </a:extLst>
          </p:cNvPr>
          <p:cNvSpPr/>
          <p:nvPr/>
        </p:nvSpPr>
        <p:spPr>
          <a:xfrm>
            <a:off x="5952515" y="371799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54B1BE84-C676-5AAE-2790-C18A53ABC8D1}"/>
              </a:ext>
            </a:extLst>
          </p:cNvPr>
          <p:cNvSpPr/>
          <p:nvPr/>
        </p:nvSpPr>
        <p:spPr>
          <a:xfrm>
            <a:off x="6676919" y="371799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46FE945-9648-4AF7-C81C-AF133A65C730}"/>
              </a:ext>
            </a:extLst>
          </p:cNvPr>
          <p:cNvSpPr/>
          <p:nvPr/>
        </p:nvSpPr>
        <p:spPr>
          <a:xfrm>
            <a:off x="7401316" y="371799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BAA94F6-CB8C-42AD-28F4-2A6D18F64A09}"/>
              </a:ext>
            </a:extLst>
          </p:cNvPr>
          <p:cNvSpPr/>
          <p:nvPr/>
        </p:nvSpPr>
        <p:spPr>
          <a:xfrm>
            <a:off x="881751" y="419301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4640BF04-65B5-B16E-53B3-6B0015253BD3}"/>
              </a:ext>
            </a:extLst>
          </p:cNvPr>
          <p:cNvSpPr/>
          <p:nvPr/>
        </p:nvSpPr>
        <p:spPr>
          <a:xfrm>
            <a:off x="1606146" y="419301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5FB6474-91D3-8DDA-5182-9F51C476C9D6}"/>
              </a:ext>
            </a:extLst>
          </p:cNvPr>
          <p:cNvSpPr/>
          <p:nvPr/>
        </p:nvSpPr>
        <p:spPr>
          <a:xfrm>
            <a:off x="2330541" y="419301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DE69B759-5A48-E10E-00DB-8AA24D132320}"/>
              </a:ext>
            </a:extLst>
          </p:cNvPr>
          <p:cNvSpPr/>
          <p:nvPr/>
        </p:nvSpPr>
        <p:spPr>
          <a:xfrm>
            <a:off x="3054936" y="419301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7D366CB-6922-AF82-D617-10A1EE8E8B9D}"/>
              </a:ext>
            </a:extLst>
          </p:cNvPr>
          <p:cNvSpPr/>
          <p:nvPr/>
        </p:nvSpPr>
        <p:spPr>
          <a:xfrm>
            <a:off x="3779331" y="419301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0105BD0B-9571-B1A7-EF6E-578AC8DC012E}"/>
              </a:ext>
            </a:extLst>
          </p:cNvPr>
          <p:cNvSpPr/>
          <p:nvPr/>
        </p:nvSpPr>
        <p:spPr>
          <a:xfrm>
            <a:off x="4503726" y="419301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AE71FF76-C026-D761-54B7-C53C883F0BCB}"/>
              </a:ext>
            </a:extLst>
          </p:cNvPr>
          <p:cNvSpPr/>
          <p:nvPr/>
        </p:nvSpPr>
        <p:spPr>
          <a:xfrm>
            <a:off x="5228121" y="419301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41C3A691-28F1-BF2A-9CAE-CBC3FBF398AA}"/>
              </a:ext>
            </a:extLst>
          </p:cNvPr>
          <p:cNvSpPr/>
          <p:nvPr/>
        </p:nvSpPr>
        <p:spPr>
          <a:xfrm>
            <a:off x="5952516" y="419300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001BAD89-B9E8-185A-E947-AF281F1B10C2}"/>
              </a:ext>
            </a:extLst>
          </p:cNvPr>
          <p:cNvSpPr/>
          <p:nvPr/>
        </p:nvSpPr>
        <p:spPr>
          <a:xfrm>
            <a:off x="6676920" y="419300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3913654E-BA6B-C5DF-1DE5-89B4CBA6BD01}"/>
              </a:ext>
            </a:extLst>
          </p:cNvPr>
          <p:cNvSpPr/>
          <p:nvPr/>
        </p:nvSpPr>
        <p:spPr>
          <a:xfrm>
            <a:off x="7401317" y="419300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E462A432-B744-368A-5D4C-A6AA125C0094}"/>
              </a:ext>
            </a:extLst>
          </p:cNvPr>
          <p:cNvSpPr/>
          <p:nvPr/>
        </p:nvSpPr>
        <p:spPr>
          <a:xfrm>
            <a:off x="881751" y="466802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4C462275-87A5-9889-FC24-2D1810467176}"/>
              </a:ext>
            </a:extLst>
          </p:cNvPr>
          <p:cNvSpPr/>
          <p:nvPr/>
        </p:nvSpPr>
        <p:spPr>
          <a:xfrm>
            <a:off x="1606146" y="466802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2A9E76CA-D33E-2CC9-B989-BB832746F2E8}"/>
              </a:ext>
            </a:extLst>
          </p:cNvPr>
          <p:cNvSpPr/>
          <p:nvPr/>
        </p:nvSpPr>
        <p:spPr>
          <a:xfrm>
            <a:off x="2330541" y="466802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8A034C3E-0062-9D2B-A239-43EDF5FD67F9}"/>
              </a:ext>
            </a:extLst>
          </p:cNvPr>
          <p:cNvSpPr/>
          <p:nvPr/>
        </p:nvSpPr>
        <p:spPr>
          <a:xfrm>
            <a:off x="3054936" y="466802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9D5BBD2F-FD2E-7E82-4E14-BFF9525E9AFC}"/>
              </a:ext>
            </a:extLst>
          </p:cNvPr>
          <p:cNvSpPr/>
          <p:nvPr/>
        </p:nvSpPr>
        <p:spPr>
          <a:xfrm>
            <a:off x="3779331" y="466802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4DFFA8B8-3377-4F6E-B215-BBBB2690C204}"/>
              </a:ext>
            </a:extLst>
          </p:cNvPr>
          <p:cNvSpPr/>
          <p:nvPr/>
        </p:nvSpPr>
        <p:spPr>
          <a:xfrm>
            <a:off x="4503726" y="466802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C319346-765C-BCC8-7D03-DDDE3ACEB27E}"/>
              </a:ext>
            </a:extLst>
          </p:cNvPr>
          <p:cNvSpPr/>
          <p:nvPr/>
        </p:nvSpPr>
        <p:spPr>
          <a:xfrm>
            <a:off x="5228121" y="466802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AE4A742-16D1-BE44-6676-08181D2BEBF3}"/>
              </a:ext>
            </a:extLst>
          </p:cNvPr>
          <p:cNvSpPr/>
          <p:nvPr/>
        </p:nvSpPr>
        <p:spPr>
          <a:xfrm>
            <a:off x="5952516" y="466802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1CC10C45-E139-32FC-0D61-FC8433902B20}"/>
              </a:ext>
            </a:extLst>
          </p:cNvPr>
          <p:cNvSpPr/>
          <p:nvPr/>
        </p:nvSpPr>
        <p:spPr>
          <a:xfrm>
            <a:off x="6676920" y="466802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2BECB32-03AB-45BC-C691-AA0E2FE3EF5B}"/>
              </a:ext>
            </a:extLst>
          </p:cNvPr>
          <p:cNvSpPr/>
          <p:nvPr/>
        </p:nvSpPr>
        <p:spPr>
          <a:xfrm>
            <a:off x="7401317" y="466801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9E50CAF0-048A-2B5C-0742-D18378910FD7}"/>
              </a:ext>
            </a:extLst>
          </p:cNvPr>
          <p:cNvSpPr/>
          <p:nvPr/>
        </p:nvSpPr>
        <p:spPr>
          <a:xfrm>
            <a:off x="881750" y="514303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80E1177-33B3-0EA2-B2A8-CE64BA1A6608}"/>
              </a:ext>
            </a:extLst>
          </p:cNvPr>
          <p:cNvSpPr/>
          <p:nvPr/>
        </p:nvSpPr>
        <p:spPr>
          <a:xfrm>
            <a:off x="1606145" y="514303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1B7A649-BE67-67D9-13C2-318A59B23DD6}"/>
              </a:ext>
            </a:extLst>
          </p:cNvPr>
          <p:cNvSpPr/>
          <p:nvPr/>
        </p:nvSpPr>
        <p:spPr>
          <a:xfrm>
            <a:off x="2330540" y="514303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FF5C07F-08D9-111A-7987-168C97B85256}"/>
              </a:ext>
            </a:extLst>
          </p:cNvPr>
          <p:cNvSpPr/>
          <p:nvPr/>
        </p:nvSpPr>
        <p:spPr>
          <a:xfrm>
            <a:off x="3054935" y="514303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009CB5D5-5ABE-7B86-4400-EF1F90D190EB}"/>
              </a:ext>
            </a:extLst>
          </p:cNvPr>
          <p:cNvSpPr/>
          <p:nvPr/>
        </p:nvSpPr>
        <p:spPr>
          <a:xfrm>
            <a:off x="3779330" y="514303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2253ED8A-9840-9CE3-E5A4-84E35F00B91D}"/>
              </a:ext>
            </a:extLst>
          </p:cNvPr>
          <p:cNvSpPr/>
          <p:nvPr/>
        </p:nvSpPr>
        <p:spPr>
          <a:xfrm>
            <a:off x="4503725" y="514303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28CF4DD5-3340-29BF-7E6B-FF8F31EC4CEB}"/>
              </a:ext>
            </a:extLst>
          </p:cNvPr>
          <p:cNvSpPr/>
          <p:nvPr/>
        </p:nvSpPr>
        <p:spPr>
          <a:xfrm>
            <a:off x="5228120" y="514303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72A8896E-618F-F0E2-2438-A90058C844DD}"/>
              </a:ext>
            </a:extLst>
          </p:cNvPr>
          <p:cNvSpPr/>
          <p:nvPr/>
        </p:nvSpPr>
        <p:spPr>
          <a:xfrm>
            <a:off x="5952515" y="514303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81FA5F8-7E32-1CAC-DF2A-E4D2ACFFCE89}"/>
              </a:ext>
            </a:extLst>
          </p:cNvPr>
          <p:cNvSpPr/>
          <p:nvPr/>
        </p:nvSpPr>
        <p:spPr>
          <a:xfrm>
            <a:off x="6676919" y="514303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E7CBA1B6-8195-7EC1-100D-37AFCDCA31EA}"/>
              </a:ext>
            </a:extLst>
          </p:cNvPr>
          <p:cNvSpPr/>
          <p:nvPr/>
        </p:nvSpPr>
        <p:spPr>
          <a:xfrm>
            <a:off x="7401316" y="514303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997BD1B9-236C-9F28-7074-303E15D3EE46}"/>
              </a:ext>
            </a:extLst>
          </p:cNvPr>
          <p:cNvSpPr/>
          <p:nvPr/>
        </p:nvSpPr>
        <p:spPr>
          <a:xfrm>
            <a:off x="881750" y="561014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DD49B22A-5B11-A850-DD99-8E5F5BD57217}"/>
              </a:ext>
            </a:extLst>
          </p:cNvPr>
          <p:cNvSpPr/>
          <p:nvPr/>
        </p:nvSpPr>
        <p:spPr>
          <a:xfrm>
            <a:off x="1606145" y="561014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106AD08B-7755-B695-8EA0-0F3071F120F7}"/>
              </a:ext>
            </a:extLst>
          </p:cNvPr>
          <p:cNvSpPr/>
          <p:nvPr/>
        </p:nvSpPr>
        <p:spPr>
          <a:xfrm>
            <a:off x="2330540" y="561013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22E54B6-F412-4EE0-3F03-538A30EDA7AF}"/>
              </a:ext>
            </a:extLst>
          </p:cNvPr>
          <p:cNvSpPr/>
          <p:nvPr/>
        </p:nvSpPr>
        <p:spPr>
          <a:xfrm>
            <a:off x="3054935" y="561013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B3EDD1CA-3E75-21D5-EF5D-51042631465B}"/>
              </a:ext>
            </a:extLst>
          </p:cNvPr>
          <p:cNvSpPr/>
          <p:nvPr/>
        </p:nvSpPr>
        <p:spPr>
          <a:xfrm>
            <a:off x="3779330" y="561013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8C2E671A-42A9-80B1-9883-426B0ADCABC4}"/>
              </a:ext>
            </a:extLst>
          </p:cNvPr>
          <p:cNvSpPr/>
          <p:nvPr/>
        </p:nvSpPr>
        <p:spPr>
          <a:xfrm>
            <a:off x="4503725" y="561013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306CE60C-AB06-BAA5-0CC7-46E3881CBE5B}"/>
              </a:ext>
            </a:extLst>
          </p:cNvPr>
          <p:cNvSpPr/>
          <p:nvPr/>
        </p:nvSpPr>
        <p:spPr>
          <a:xfrm>
            <a:off x="5228120" y="561013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7DF37068-97CC-BE96-620E-10F2DE7A892F}"/>
              </a:ext>
            </a:extLst>
          </p:cNvPr>
          <p:cNvSpPr/>
          <p:nvPr/>
        </p:nvSpPr>
        <p:spPr>
          <a:xfrm>
            <a:off x="5952515" y="561013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08A69AA0-487D-6A75-3326-80A7455831B8}"/>
              </a:ext>
            </a:extLst>
          </p:cNvPr>
          <p:cNvSpPr/>
          <p:nvPr/>
        </p:nvSpPr>
        <p:spPr>
          <a:xfrm>
            <a:off x="6676919" y="561013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0BBD212E-FEC2-9595-1F81-5D67F2A6E99D}"/>
              </a:ext>
            </a:extLst>
          </p:cNvPr>
          <p:cNvSpPr/>
          <p:nvPr/>
        </p:nvSpPr>
        <p:spPr>
          <a:xfrm>
            <a:off x="7401316" y="561013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B601F91C-37E0-5B95-C787-0AC6CEBDF55C}"/>
              </a:ext>
            </a:extLst>
          </p:cNvPr>
          <p:cNvSpPr/>
          <p:nvPr/>
        </p:nvSpPr>
        <p:spPr>
          <a:xfrm>
            <a:off x="881750" y="608515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AACA4AA-0961-CDAF-2F65-E0AC18DC6008}"/>
              </a:ext>
            </a:extLst>
          </p:cNvPr>
          <p:cNvSpPr/>
          <p:nvPr/>
        </p:nvSpPr>
        <p:spPr>
          <a:xfrm>
            <a:off x="1606145" y="608515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3434595B-0D3D-8D14-F188-C132F11E32A2}"/>
              </a:ext>
            </a:extLst>
          </p:cNvPr>
          <p:cNvSpPr/>
          <p:nvPr/>
        </p:nvSpPr>
        <p:spPr>
          <a:xfrm>
            <a:off x="2330540" y="608515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BA0B8D8A-487B-484A-9360-A70DECD15D28}"/>
              </a:ext>
            </a:extLst>
          </p:cNvPr>
          <p:cNvSpPr/>
          <p:nvPr/>
        </p:nvSpPr>
        <p:spPr>
          <a:xfrm>
            <a:off x="3054935" y="608515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A344676B-1557-3A1C-B3D2-7A99DA2A6892}"/>
              </a:ext>
            </a:extLst>
          </p:cNvPr>
          <p:cNvSpPr/>
          <p:nvPr/>
        </p:nvSpPr>
        <p:spPr>
          <a:xfrm>
            <a:off x="3779330" y="608515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FB13651C-AB76-82DC-55A6-C4115B2C9B30}"/>
              </a:ext>
            </a:extLst>
          </p:cNvPr>
          <p:cNvSpPr/>
          <p:nvPr/>
        </p:nvSpPr>
        <p:spPr>
          <a:xfrm>
            <a:off x="4503725" y="608514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2DDD2648-730D-B31A-C551-5B05727C6D3F}"/>
              </a:ext>
            </a:extLst>
          </p:cNvPr>
          <p:cNvSpPr/>
          <p:nvPr/>
        </p:nvSpPr>
        <p:spPr>
          <a:xfrm>
            <a:off x="5228120" y="608514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F6504676-C5F9-01A3-CEAF-6B776B658E91}"/>
              </a:ext>
            </a:extLst>
          </p:cNvPr>
          <p:cNvSpPr/>
          <p:nvPr/>
        </p:nvSpPr>
        <p:spPr>
          <a:xfrm>
            <a:off x="5952515" y="608514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C141697-CE2B-A960-C1EB-C5CE767D918B}"/>
              </a:ext>
            </a:extLst>
          </p:cNvPr>
          <p:cNvSpPr/>
          <p:nvPr/>
        </p:nvSpPr>
        <p:spPr>
          <a:xfrm>
            <a:off x="6676919" y="608514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E238012C-720D-F104-01D3-F26C8EF8FB21}"/>
              </a:ext>
            </a:extLst>
          </p:cNvPr>
          <p:cNvSpPr/>
          <p:nvPr/>
        </p:nvSpPr>
        <p:spPr>
          <a:xfrm>
            <a:off x="7401316" y="608514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A0E8DBDF-9D0F-1474-54F2-3CF153912766}"/>
              </a:ext>
            </a:extLst>
          </p:cNvPr>
          <p:cNvCxnSpPr>
            <a:cxnSpLocks/>
          </p:cNvCxnSpPr>
          <p:nvPr/>
        </p:nvCxnSpPr>
        <p:spPr>
          <a:xfrm>
            <a:off x="881750" y="1613099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74BEFE7D-6AB6-FE04-D2A7-DC21D392B451}"/>
              </a:ext>
            </a:extLst>
          </p:cNvPr>
          <p:cNvCxnSpPr>
            <a:cxnSpLocks/>
          </p:cNvCxnSpPr>
          <p:nvPr/>
        </p:nvCxnSpPr>
        <p:spPr>
          <a:xfrm>
            <a:off x="1588334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C883A070-F58C-E1DC-21FF-31BA244424BF}"/>
              </a:ext>
            </a:extLst>
          </p:cNvPr>
          <p:cNvCxnSpPr>
            <a:cxnSpLocks/>
          </p:cNvCxnSpPr>
          <p:nvPr/>
        </p:nvCxnSpPr>
        <p:spPr>
          <a:xfrm>
            <a:off x="2308665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F4B0643A-BDE3-A1B9-B00C-7B5A6F9A1BFF}"/>
              </a:ext>
            </a:extLst>
          </p:cNvPr>
          <p:cNvCxnSpPr>
            <a:cxnSpLocks/>
          </p:cNvCxnSpPr>
          <p:nvPr/>
        </p:nvCxnSpPr>
        <p:spPr>
          <a:xfrm>
            <a:off x="3036650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CF0F513-99B9-B3A5-F8A8-B6A6B9C10B1A}"/>
              </a:ext>
            </a:extLst>
          </p:cNvPr>
          <p:cNvCxnSpPr>
            <a:cxnSpLocks/>
          </p:cNvCxnSpPr>
          <p:nvPr/>
        </p:nvCxnSpPr>
        <p:spPr>
          <a:xfrm>
            <a:off x="3759779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6ADA2DEF-72D6-E79D-E502-D41974FD92C9}"/>
              </a:ext>
            </a:extLst>
          </p:cNvPr>
          <p:cNvCxnSpPr>
            <a:cxnSpLocks/>
          </p:cNvCxnSpPr>
          <p:nvPr/>
        </p:nvCxnSpPr>
        <p:spPr>
          <a:xfrm>
            <a:off x="4481850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5532BF8-A9C6-8F6A-2F8C-D0DD201F2218}"/>
              </a:ext>
            </a:extLst>
          </p:cNvPr>
          <p:cNvCxnSpPr>
            <a:cxnSpLocks/>
          </p:cNvCxnSpPr>
          <p:nvPr/>
        </p:nvCxnSpPr>
        <p:spPr>
          <a:xfrm>
            <a:off x="5206748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93EF07C1-4FBC-0A2E-8D4D-EEB97F497B2A}"/>
              </a:ext>
            </a:extLst>
          </p:cNvPr>
          <p:cNvCxnSpPr>
            <a:cxnSpLocks/>
          </p:cNvCxnSpPr>
          <p:nvPr/>
        </p:nvCxnSpPr>
        <p:spPr>
          <a:xfrm>
            <a:off x="5926790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E540CE6B-79B1-385A-B123-E1BA73A7BDF7}"/>
              </a:ext>
            </a:extLst>
          </p:cNvPr>
          <p:cNvCxnSpPr>
            <a:cxnSpLocks/>
          </p:cNvCxnSpPr>
          <p:nvPr/>
        </p:nvCxnSpPr>
        <p:spPr>
          <a:xfrm>
            <a:off x="6655035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00AC0E6-75E8-31E8-CD23-7A3DAEC17A7F}"/>
              </a:ext>
            </a:extLst>
          </p:cNvPr>
          <p:cNvCxnSpPr>
            <a:cxnSpLocks/>
          </p:cNvCxnSpPr>
          <p:nvPr/>
        </p:nvCxnSpPr>
        <p:spPr>
          <a:xfrm>
            <a:off x="7379439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7AC789EE-7C34-3D49-2C34-B5DA97038E9A}"/>
              </a:ext>
            </a:extLst>
          </p:cNvPr>
          <p:cNvCxnSpPr>
            <a:cxnSpLocks/>
          </p:cNvCxnSpPr>
          <p:nvPr/>
        </p:nvCxnSpPr>
        <p:spPr>
          <a:xfrm>
            <a:off x="8090086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DB1BC0B3-7FB7-164E-7BF6-AF97EC935AE3}"/>
              </a:ext>
            </a:extLst>
          </p:cNvPr>
          <p:cNvSpPr/>
          <p:nvPr/>
        </p:nvSpPr>
        <p:spPr>
          <a:xfrm>
            <a:off x="8343533" y="1813982"/>
            <a:ext cx="3807895" cy="4710550"/>
          </a:xfrm>
          <a:prstGeom prst="roundRect">
            <a:avLst>
              <a:gd name="adj" fmla="val 10288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Out-sample SVR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retained model 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E4D876E4-EF8B-EEB4-47EC-5C9F1E1448A7}"/>
              </a:ext>
            </a:extLst>
          </p:cNvPr>
          <p:cNvSpPr txBox="1"/>
          <p:nvPr/>
        </p:nvSpPr>
        <p:spPr>
          <a:xfrm>
            <a:off x="58947" y="1867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1 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4730A35A-958B-0D5A-EC12-65DBD5E1C289}"/>
              </a:ext>
            </a:extLst>
          </p:cNvPr>
          <p:cNvSpPr txBox="1"/>
          <p:nvPr/>
        </p:nvSpPr>
        <p:spPr>
          <a:xfrm>
            <a:off x="51036" y="23225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2 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9A16B70-D297-C166-07F6-BB03CC91BBDF}"/>
              </a:ext>
            </a:extLst>
          </p:cNvPr>
          <p:cNvSpPr txBox="1"/>
          <p:nvPr/>
        </p:nvSpPr>
        <p:spPr>
          <a:xfrm>
            <a:off x="71100" y="277930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3 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1BC43C8-FA7D-2B44-ACA6-2C7E72EE2B36}"/>
              </a:ext>
            </a:extLst>
          </p:cNvPr>
          <p:cNvSpPr txBox="1"/>
          <p:nvPr/>
        </p:nvSpPr>
        <p:spPr>
          <a:xfrm>
            <a:off x="63188" y="32340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4 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9F4B3E5-F4C0-BF97-A299-4EE61FC1C856}"/>
              </a:ext>
            </a:extLst>
          </p:cNvPr>
          <p:cNvSpPr txBox="1"/>
          <p:nvPr/>
        </p:nvSpPr>
        <p:spPr>
          <a:xfrm>
            <a:off x="58947" y="37585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5 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1D821F47-273B-6971-8A74-3BAFF84457C7}"/>
              </a:ext>
            </a:extLst>
          </p:cNvPr>
          <p:cNvSpPr txBox="1"/>
          <p:nvPr/>
        </p:nvSpPr>
        <p:spPr>
          <a:xfrm>
            <a:off x="71100" y="41849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6 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3F7D599-B529-74AF-70DA-3D767B057C26}"/>
              </a:ext>
            </a:extLst>
          </p:cNvPr>
          <p:cNvSpPr txBox="1"/>
          <p:nvPr/>
        </p:nvSpPr>
        <p:spPr>
          <a:xfrm>
            <a:off x="63188" y="463966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7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0E1C7449-C9AB-BA56-CD46-BC5D85E52A3B}"/>
              </a:ext>
            </a:extLst>
          </p:cNvPr>
          <p:cNvSpPr txBox="1"/>
          <p:nvPr/>
        </p:nvSpPr>
        <p:spPr>
          <a:xfrm>
            <a:off x="83253" y="50964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8 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88482006-B623-3B5A-7702-434878BC1182}"/>
              </a:ext>
            </a:extLst>
          </p:cNvPr>
          <p:cNvSpPr txBox="1"/>
          <p:nvPr/>
        </p:nvSpPr>
        <p:spPr>
          <a:xfrm>
            <a:off x="75341" y="55511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9 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02D0921F-63EA-9887-9223-4CAD5B57B44C}"/>
              </a:ext>
            </a:extLst>
          </p:cNvPr>
          <p:cNvSpPr txBox="1"/>
          <p:nvPr/>
        </p:nvSpPr>
        <p:spPr>
          <a:xfrm>
            <a:off x="28236" y="608994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10 </a:t>
            </a:r>
          </a:p>
        </p:txBody>
      </p:sp>
      <p:sp>
        <p:nvSpPr>
          <p:cNvPr id="168" name="Accolade ouvrante 167">
            <a:extLst>
              <a:ext uri="{FF2B5EF4-FFF2-40B4-BE49-F238E27FC236}">
                <a16:creationId xmlns:a16="http://schemas.microsoft.com/office/drawing/2014/main" id="{EC5C6797-E73C-AEC0-1A7B-B32F6D79CCB5}"/>
              </a:ext>
            </a:extLst>
          </p:cNvPr>
          <p:cNvSpPr/>
          <p:nvPr/>
        </p:nvSpPr>
        <p:spPr>
          <a:xfrm rot="16200000">
            <a:off x="4390224" y="-2634280"/>
            <a:ext cx="324577" cy="7341527"/>
          </a:xfrm>
          <a:prstGeom prst="leftBrace">
            <a:avLst>
              <a:gd name="adj1" fmla="val 5156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69"/>
          </a:p>
        </p:txBody>
      </p:sp>
      <p:sp>
        <p:nvSpPr>
          <p:cNvPr id="169" name="Accolade ouvrante 168">
            <a:extLst>
              <a:ext uri="{FF2B5EF4-FFF2-40B4-BE49-F238E27FC236}">
                <a16:creationId xmlns:a16="http://schemas.microsoft.com/office/drawing/2014/main" id="{B0A6893C-AF4C-98ED-B815-1D92ADEA36C3}"/>
              </a:ext>
            </a:extLst>
          </p:cNvPr>
          <p:cNvSpPr/>
          <p:nvPr/>
        </p:nvSpPr>
        <p:spPr>
          <a:xfrm rot="16200000">
            <a:off x="10025066" y="-925223"/>
            <a:ext cx="324578" cy="3915510"/>
          </a:xfrm>
          <a:prstGeom prst="leftBrace">
            <a:avLst>
              <a:gd name="adj1" fmla="val 5156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69"/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55376071-CD0F-CF91-DBF5-C78160504FB0}"/>
              </a:ext>
            </a:extLst>
          </p:cNvPr>
          <p:cNvCxnSpPr/>
          <p:nvPr/>
        </p:nvCxnSpPr>
        <p:spPr>
          <a:xfrm>
            <a:off x="8223276" y="427548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007832F-0EDE-2265-A93E-649D229E6A1B}"/>
              </a:ext>
            </a:extLst>
          </p:cNvPr>
          <p:cNvCxnSpPr/>
          <p:nvPr/>
        </p:nvCxnSpPr>
        <p:spPr>
          <a:xfrm flipV="1">
            <a:off x="7379439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DFC9E0DC-6392-2C07-C939-B17A8AB049E9}"/>
              </a:ext>
            </a:extLst>
          </p:cNvPr>
          <p:cNvCxnSpPr/>
          <p:nvPr/>
        </p:nvCxnSpPr>
        <p:spPr>
          <a:xfrm flipV="1">
            <a:off x="6649911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19CF6D17-3E52-13CF-3A7D-73B474E8F439}"/>
              </a:ext>
            </a:extLst>
          </p:cNvPr>
          <p:cNvCxnSpPr/>
          <p:nvPr/>
        </p:nvCxnSpPr>
        <p:spPr>
          <a:xfrm flipV="1">
            <a:off x="5931486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C0B1AFF5-BEC3-6C1E-5AD4-A50D3F432D9D}"/>
              </a:ext>
            </a:extLst>
          </p:cNvPr>
          <p:cNvCxnSpPr/>
          <p:nvPr/>
        </p:nvCxnSpPr>
        <p:spPr>
          <a:xfrm flipV="1">
            <a:off x="5204505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BF68B521-88C5-E4F7-7F08-3DD41307054D}"/>
              </a:ext>
            </a:extLst>
          </p:cNvPr>
          <p:cNvCxnSpPr/>
          <p:nvPr/>
        </p:nvCxnSpPr>
        <p:spPr>
          <a:xfrm flipV="1">
            <a:off x="4481850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F1FD3C7-00F2-57AA-7415-A87842C1CB30}"/>
              </a:ext>
            </a:extLst>
          </p:cNvPr>
          <p:cNvCxnSpPr/>
          <p:nvPr/>
        </p:nvCxnSpPr>
        <p:spPr>
          <a:xfrm flipV="1">
            <a:off x="3759779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745B8ABB-3CCC-CB4C-0B97-2544EA6A350A}"/>
              </a:ext>
            </a:extLst>
          </p:cNvPr>
          <p:cNvCxnSpPr/>
          <p:nvPr/>
        </p:nvCxnSpPr>
        <p:spPr>
          <a:xfrm flipV="1">
            <a:off x="3036650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3DF3D17-A91F-9B38-F3CC-CB0269922BCA}"/>
              </a:ext>
            </a:extLst>
          </p:cNvPr>
          <p:cNvCxnSpPr/>
          <p:nvPr/>
        </p:nvCxnSpPr>
        <p:spPr>
          <a:xfrm flipV="1">
            <a:off x="2309444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E7ECBD71-A89E-7BBB-0D7F-2F1E5F8C24CC}"/>
              </a:ext>
            </a:extLst>
          </p:cNvPr>
          <p:cNvCxnSpPr/>
          <p:nvPr/>
        </p:nvCxnSpPr>
        <p:spPr>
          <a:xfrm flipV="1">
            <a:off x="1588334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76F1B5-81F4-DA5D-9304-2E7164E692FC}"/>
              </a:ext>
            </a:extLst>
          </p:cNvPr>
          <p:cNvSpPr/>
          <p:nvPr/>
        </p:nvSpPr>
        <p:spPr>
          <a:xfrm>
            <a:off x="3593444" y="1435925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6670F6-9143-B5E3-0FBB-73FF13A546DB}"/>
              </a:ext>
            </a:extLst>
          </p:cNvPr>
          <p:cNvSpPr/>
          <p:nvPr/>
        </p:nvSpPr>
        <p:spPr>
          <a:xfrm>
            <a:off x="3593444" y="2758539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889A48-7BC6-00D1-1AF4-A601C07073C8}"/>
              </a:ext>
            </a:extLst>
          </p:cNvPr>
          <p:cNvSpPr/>
          <p:nvPr/>
        </p:nvSpPr>
        <p:spPr>
          <a:xfrm>
            <a:off x="3593444" y="4081154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DDF663A-DF9E-6DB1-FEC8-FE5F9AAE2EC1}"/>
              </a:ext>
            </a:extLst>
          </p:cNvPr>
          <p:cNvSpPr/>
          <p:nvPr/>
        </p:nvSpPr>
        <p:spPr>
          <a:xfrm>
            <a:off x="5643917" y="759031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D503FCB-1DE4-EF7A-15D7-C9EE806C5471}"/>
              </a:ext>
            </a:extLst>
          </p:cNvPr>
          <p:cNvSpPr/>
          <p:nvPr/>
        </p:nvSpPr>
        <p:spPr>
          <a:xfrm>
            <a:off x="5643917" y="2081645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543187-FCFD-D29A-38AF-9C4F31143DD5}"/>
              </a:ext>
            </a:extLst>
          </p:cNvPr>
          <p:cNvSpPr/>
          <p:nvPr/>
        </p:nvSpPr>
        <p:spPr>
          <a:xfrm>
            <a:off x="5643917" y="3404259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 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E3CC602-B9DF-0B79-2541-69B5C1D09676}"/>
              </a:ext>
            </a:extLst>
          </p:cNvPr>
          <p:cNvSpPr/>
          <p:nvPr/>
        </p:nvSpPr>
        <p:spPr>
          <a:xfrm>
            <a:off x="7694390" y="2758539"/>
            <a:ext cx="914400" cy="9144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E834A4-CA22-9EE1-A0AF-7E6D70332EF8}"/>
              </a:ext>
            </a:extLst>
          </p:cNvPr>
          <p:cNvSpPr/>
          <p:nvPr/>
        </p:nvSpPr>
        <p:spPr>
          <a:xfrm>
            <a:off x="5643917" y="4726873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 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9C7FAC8-7810-8C72-54DA-35DA773EF6A3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4507844" y="1216231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151537E-CC41-18C8-DC55-F55E1D3A22B2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507844" y="1893125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8727DFC-290C-98B7-D943-181144F84356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4507844" y="1893125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25FB30B-EF4B-D71E-2E62-6D5F7120567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507844" y="1893125"/>
            <a:ext cx="1136073" cy="3290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A3365E-C017-AA81-3DF9-D211302A6A14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4507844" y="121623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AA92252-2CFD-A168-1E00-9A61AB435335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4507844" y="253884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F6536CC-056A-087B-E215-698D56B851F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507844" y="321573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A8DDAFE-2C84-3E7B-AB09-7F0A1ACD34F1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507844" y="321573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3B0D868-057A-2092-3C44-AB060178F7A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507844" y="1216231"/>
            <a:ext cx="1136073" cy="3322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FCACA9F-90D1-E6D0-7761-19EBDB48A9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507844" y="2538845"/>
            <a:ext cx="1136073" cy="199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52D84B9-0620-0A91-6231-9F8BBCEF3F8A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4507844" y="3861459"/>
            <a:ext cx="1136073" cy="676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48893A3-5A33-C47E-A562-60F946147EC7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4507844" y="4538354"/>
            <a:ext cx="1136073" cy="645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23D74CE-51B9-AC79-8FBF-823AAC044BEA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6558317" y="121623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68D6371-954E-160A-F2A6-4730773BCE2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558317" y="253884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5208CAF-CFF2-E305-3EAE-8B3557C09FC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558317" y="321573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B7BB6B2-C261-2B16-53BC-88D50F1070F6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6558317" y="321573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5903914B-2FE3-3B79-F1F1-73D7A170F8BB}"/>
              </a:ext>
            </a:extLst>
          </p:cNvPr>
          <p:cNvSpPr/>
          <p:nvPr/>
        </p:nvSpPr>
        <p:spPr>
          <a:xfrm rot="16200000">
            <a:off x="4143670" y="5082636"/>
            <a:ext cx="310734" cy="14824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7DCF8C6D-CF52-8CA3-DAB2-AD3DA670D76A}"/>
              </a:ext>
            </a:extLst>
          </p:cNvPr>
          <p:cNvSpPr/>
          <p:nvPr/>
        </p:nvSpPr>
        <p:spPr>
          <a:xfrm rot="16200000">
            <a:off x="5942778" y="4801587"/>
            <a:ext cx="310740" cy="20445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ccolade ouvrante 51">
            <a:extLst>
              <a:ext uri="{FF2B5EF4-FFF2-40B4-BE49-F238E27FC236}">
                <a16:creationId xmlns:a16="http://schemas.microsoft.com/office/drawing/2014/main" id="{3992D1ED-F7EC-6A21-7827-727C27FD274E}"/>
              </a:ext>
            </a:extLst>
          </p:cNvPr>
          <p:cNvSpPr/>
          <p:nvPr/>
        </p:nvSpPr>
        <p:spPr>
          <a:xfrm rot="16200000">
            <a:off x="7683503" y="5141020"/>
            <a:ext cx="310740" cy="1365663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ACE0265-E575-1D6A-612B-5546507AA225}"/>
              </a:ext>
            </a:extLst>
          </p:cNvPr>
          <p:cNvSpPr txBox="1"/>
          <p:nvPr/>
        </p:nvSpPr>
        <p:spPr>
          <a:xfrm>
            <a:off x="3737735" y="609430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6208D2E-AA69-1851-EA76-DFE35C0F1AFF}"/>
              </a:ext>
            </a:extLst>
          </p:cNvPr>
          <p:cNvSpPr txBox="1"/>
          <p:nvPr/>
        </p:nvSpPr>
        <p:spPr>
          <a:xfrm>
            <a:off x="5412255" y="6049487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B697422-2346-439D-2D5E-F4399CBDEB40}"/>
              </a:ext>
            </a:extLst>
          </p:cNvPr>
          <p:cNvSpPr txBox="1"/>
          <p:nvPr/>
        </p:nvSpPr>
        <p:spPr>
          <a:xfrm>
            <a:off x="7120706" y="604948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F04984D-56C1-962E-47E9-CB850C9B7E63}"/>
              </a:ext>
            </a:extLst>
          </p:cNvPr>
          <p:cNvSpPr txBox="1"/>
          <p:nvPr/>
        </p:nvSpPr>
        <p:spPr>
          <a:xfrm>
            <a:off x="6938315" y="166055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4C60286-7A35-D80A-E7E3-8F6DA32B76CD}"/>
              </a:ext>
            </a:extLst>
          </p:cNvPr>
          <p:cNvSpPr txBox="1"/>
          <p:nvPr/>
        </p:nvSpPr>
        <p:spPr>
          <a:xfrm>
            <a:off x="6938315" y="253653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6D6FBCE-D5FD-8D24-D15E-53B0D24CBC34}"/>
              </a:ext>
            </a:extLst>
          </p:cNvPr>
          <p:cNvSpPr txBox="1"/>
          <p:nvPr/>
        </p:nvSpPr>
        <p:spPr>
          <a:xfrm>
            <a:off x="6937291" y="31804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5E4E513-9A49-B441-6914-C3EA65DF5BEE}"/>
              </a:ext>
            </a:extLst>
          </p:cNvPr>
          <p:cNvSpPr txBox="1"/>
          <p:nvPr/>
        </p:nvSpPr>
        <p:spPr>
          <a:xfrm>
            <a:off x="6937291" y="453207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F4E57B-543D-F924-F3DB-38DB4BA4D7D2}"/>
              </a:ext>
            </a:extLst>
          </p:cNvPr>
          <p:cNvSpPr/>
          <p:nvPr/>
        </p:nvSpPr>
        <p:spPr>
          <a:xfrm>
            <a:off x="2245803" y="3036628"/>
            <a:ext cx="1508166" cy="5136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7BF0B0-BD27-7183-C263-03F4FF264E0F}"/>
              </a:ext>
            </a:extLst>
          </p:cNvPr>
          <p:cNvSpPr/>
          <p:nvPr/>
        </p:nvSpPr>
        <p:spPr>
          <a:xfrm>
            <a:off x="2245803" y="4067802"/>
            <a:ext cx="1508166" cy="51360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9E177BE-9575-599A-4D1F-904DB78332D9}"/>
              </a:ext>
            </a:extLst>
          </p:cNvPr>
          <p:cNvSpPr/>
          <p:nvPr/>
        </p:nvSpPr>
        <p:spPr>
          <a:xfrm>
            <a:off x="2245803" y="2005454"/>
            <a:ext cx="1508166" cy="51360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cxnSp>
        <p:nvCxnSpPr>
          <p:cNvPr id="12" name="Connecteur en arc 11">
            <a:extLst>
              <a:ext uri="{FF2B5EF4-FFF2-40B4-BE49-F238E27FC236}">
                <a16:creationId xmlns:a16="http://schemas.microsoft.com/office/drawing/2014/main" id="{EA258D59-9097-61A4-838F-6E78FC0046D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rot="16200000" flipH="1">
            <a:off x="2743082" y="3293432"/>
            <a:ext cx="513608" cy="12700"/>
          </a:xfrm>
          <a:prstGeom prst="curvedConnector5">
            <a:avLst>
              <a:gd name="adj1" fmla="val -44509"/>
              <a:gd name="adj2" fmla="val 7737661"/>
              <a:gd name="adj3" fmla="val 1445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DC48B1A-8E03-248A-0B04-1AD525AE6E7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999886" y="3550236"/>
            <a:ext cx="0" cy="517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892E6C-2567-1D27-4D58-EAACF273B334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999886" y="2519062"/>
            <a:ext cx="0" cy="517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20B8033F-78D5-5AEE-F91D-57394B481FDE}"/>
              </a:ext>
            </a:extLst>
          </p:cNvPr>
          <p:cNvSpPr/>
          <p:nvPr/>
        </p:nvSpPr>
        <p:spPr>
          <a:xfrm>
            <a:off x="5201392" y="1412175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2BE861A-3DAE-02EE-FA05-B8D3F9503EBE}"/>
              </a:ext>
            </a:extLst>
          </p:cNvPr>
          <p:cNvSpPr/>
          <p:nvPr/>
        </p:nvSpPr>
        <p:spPr>
          <a:xfrm>
            <a:off x="5201392" y="2734789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6368F46-6268-AA3A-908B-A4A7DAE6F28D}"/>
              </a:ext>
            </a:extLst>
          </p:cNvPr>
          <p:cNvSpPr/>
          <p:nvPr/>
        </p:nvSpPr>
        <p:spPr>
          <a:xfrm>
            <a:off x="5201392" y="4057404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058AEBB-AD9A-A8AB-06D6-9C65952774EF}"/>
              </a:ext>
            </a:extLst>
          </p:cNvPr>
          <p:cNvSpPr/>
          <p:nvPr/>
        </p:nvSpPr>
        <p:spPr>
          <a:xfrm>
            <a:off x="7251865" y="735281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unit 1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3DB4B2A-3E2C-A33D-3C81-3D2AB76292FB}"/>
              </a:ext>
            </a:extLst>
          </p:cNvPr>
          <p:cNvSpPr/>
          <p:nvPr/>
        </p:nvSpPr>
        <p:spPr>
          <a:xfrm>
            <a:off x="7251865" y="2057895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CCEFB2-C615-0155-9682-9ADD68DF6951}"/>
              </a:ext>
            </a:extLst>
          </p:cNvPr>
          <p:cNvSpPr/>
          <p:nvPr/>
        </p:nvSpPr>
        <p:spPr>
          <a:xfrm>
            <a:off x="7251865" y="3380509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8716720-5C0E-57D1-A53A-410088D10CBF}"/>
              </a:ext>
            </a:extLst>
          </p:cNvPr>
          <p:cNvSpPr/>
          <p:nvPr/>
        </p:nvSpPr>
        <p:spPr>
          <a:xfrm>
            <a:off x="9302338" y="2734789"/>
            <a:ext cx="914400" cy="9144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2D315EF-B3F6-42EF-177B-936235453D6E}"/>
              </a:ext>
            </a:extLst>
          </p:cNvPr>
          <p:cNvSpPr/>
          <p:nvPr/>
        </p:nvSpPr>
        <p:spPr>
          <a:xfrm>
            <a:off x="7251865" y="4703123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28E828-6BC9-30E7-82DC-A4DF2A5D8455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 flipV="1">
            <a:off x="6115792" y="1192481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D40A5CA-BE19-53B8-2C31-345B5D3B9703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6115792" y="1869375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646B26D-2922-186C-5DD5-3F0D8209CC89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6115792" y="1869375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29BA612-E537-C45F-D685-F386BCF30B20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6115792" y="1869375"/>
            <a:ext cx="1136073" cy="3290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4F3D0B1-8857-68FD-902A-EDE0786A419A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6115792" y="119248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A4DD95-2EA4-673A-F1FC-5FDD355439DD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6115792" y="251509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F4A63A0-D4BA-5898-9288-106F94528CB9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>
            <a:off x="6115792" y="319198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3F372E7-A0B3-CFDD-E92A-A0760E4ACDBB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6115792" y="319198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ABBD39F-2616-8624-32FB-9768D895F2AB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 flipV="1">
            <a:off x="6115792" y="1192481"/>
            <a:ext cx="1136073" cy="3322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00F3C7A-6576-4EF8-9E79-8E346437DAE3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 flipV="1">
            <a:off x="6115792" y="2515095"/>
            <a:ext cx="1136073" cy="199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93818CE-A81D-D479-5AAE-8D7E63EF953B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 flipV="1">
            <a:off x="6115792" y="3837709"/>
            <a:ext cx="1136073" cy="676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D73E327-0D7A-BA39-D848-B37A55A7C556}"/>
              </a:ext>
            </a:extLst>
          </p:cNvPr>
          <p:cNvCxnSpPr>
            <a:stCxn id="27" idx="6"/>
            <a:endCxn id="32" idx="2"/>
          </p:cNvCxnSpPr>
          <p:nvPr/>
        </p:nvCxnSpPr>
        <p:spPr>
          <a:xfrm>
            <a:off x="6115792" y="4514604"/>
            <a:ext cx="1136073" cy="645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B77F3CC-6540-F5DF-AC61-9E2BB416B354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8166265" y="119248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8C9BEF-E6AA-F53A-F8D7-7B0384E764F8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>
            <a:off x="8166265" y="251509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40C864-053D-DD5D-AAC7-FD1B7C004386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8166265" y="319198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BF0174C-2175-3521-48FF-8090C0783AA1}"/>
              </a:ext>
            </a:extLst>
          </p:cNvPr>
          <p:cNvCxnSpPr>
            <a:stCxn id="32" idx="6"/>
            <a:endCxn id="31" idx="2"/>
          </p:cNvCxnSpPr>
          <p:nvPr/>
        </p:nvCxnSpPr>
        <p:spPr>
          <a:xfrm flipV="1">
            <a:off x="8166265" y="319198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48">
            <a:extLst>
              <a:ext uri="{FF2B5EF4-FFF2-40B4-BE49-F238E27FC236}">
                <a16:creationId xmlns:a16="http://schemas.microsoft.com/office/drawing/2014/main" id="{4EA3E165-79B7-E7B3-94B4-F591983E7D7A}"/>
              </a:ext>
            </a:extLst>
          </p:cNvPr>
          <p:cNvSpPr/>
          <p:nvPr/>
        </p:nvSpPr>
        <p:spPr>
          <a:xfrm rot="16200000">
            <a:off x="5751618" y="5058886"/>
            <a:ext cx="310734" cy="14824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2FE9F002-344A-245D-5BC1-5C02A4EF8651}"/>
              </a:ext>
            </a:extLst>
          </p:cNvPr>
          <p:cNvSpPr/>
          <p:nvPr/>
        </p:nvSpPr>
        <p:spPr>
          <a:xfrm rot="16200000">
            <a:off x="7550726" y="4777837"/>
            <a:ext cx="310740" cy="20445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06511361-0E72-D79D-5690-FE78763CAEB8}"/>
              </a:ext>
            </a:extLst>
          </p:cNvPr>
          <p:cNvSpPr/>
          <p:nvPr/>
        </p:nvSpPr>
        <p:spPr>
          <a:xfrm rot="16200000">
            <a:off x="9291451" y="5117270"/>
            <a:ext cx="310740" cy="1365663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9E47D24-80A2-A284-2045-475978BBCA77}"/>
              </a:ext>
            </a:extLst>
          </p:cNvPr>
          <p:cNvSpPr txBox="1"/>
          <p:nvPr/>
        </p:nvSpPr>
        <p:spPr>
          <a:xfrm>
            <a:off x="5345683" y="60705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C3A995F-FB8D-A66E-56FB-9C8153C5A14E}"/>
              </a:ext>
            </a:extLst>
          </p:cNvPr>
          <p:cNvSpPr txBox="1"/>
          <p:nvPr/>
        </p:nvSpPr>
        <p:spPr>
          <a:xfrm>
            <a:off x="7020203" y="6025737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F2FE186-C99C-9882-449C-8663DC8CF629}"/>
              </a:ext>
            </a:extLst>
          </p:cNvPr>
          <p:cNvSpPr txBox="1"/>
          <p:nvPr/>
        </p:nvSpPr>
        <p:spPr>
          <a:xfrm>
            <a:off x="8728654" y="602573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2F23604-9BC1-F6E4-4C60-48785B784EDD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7709065" y="1649681"/>
            <a:ext cx="0" cy="40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30FFEE16-037B-3A58-6FE6-DC5095E9F49B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7709065" y="2972295"/>
            <a:ext cx="0" cy="40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086A242-CF64-066A-4958-1D56A663AC25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>
            <a:off x="7709065" y="4294909"/>
            <a:ext cx="0" cy="40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EAAA1789-FFE4-85F5-F59E-030CAE25AF30}"/>
              </a:ext>
            </a:extLst>
          </p:cNvPr>
          <p:cNvSpPr txBox="1"/>
          <p:nvPr/>
        </p:nvSpPr>
        <p:spPr>
          <a:xfrm>
            <a:off x="7706095" y="1697677"/>
            <a:ext cx="75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CDD37-03B6-799D-7B86-30F347DD09BD}"/>
              </a:ext>
            </a:extLst>
          </p:cNvPr>
          <p:cNvSpPr txBox="1"/>
          <p:nvPr/>
        </p:nvSpPr>
        <p:spPr>
          <a:xfrm>
            <a:off x="7661625" y="3037080"/>
            <a:ext cx="91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0A2682B-D180-F7BA-D9C7-952753CCA331}"/>
              </a:ext>
            </a:extLst>
          </p:cNvPr>
          <p:cNvSpPr txBox="1"/>
          <p:nvPr/>
        </p:nvSpPr>
        <p:spPr>
          <a:xfrm>
            <a:off x="7661625" y="4356372"/>
            <a:ext cx="72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600A385-FA1D-C04C-6198-91368C3B421C}"/>
              </a:ext>
            </a:extLst>
          </p:cNvPr>
          <p:cNvSpPr txBox="1"/>
          <p:nvPr/>
        </p:nvSpPr>
        <p:spPr>
          <a:xfrm>
            <a:off x="8467105" y="156655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914FDF0-3E7D-2AEB-D7F7-35A2ADE3D6B2}"/>
              </a:ext>
            </a:extLst>
          </p:cNvPr>
          <p:cNvSpPr txBox="1"/>
          <p:nvPr/>
        </p:nvSpPr>
        <p:spPr>
          <a:xfrm>
            <a:off x="8467105" y="244253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3E2EC75-2E42-E811-DBCC-6D9083224223}"/>
              </a:ext>
            </a:extLst>
          </p:cNvPr>
          <p:cNvSpPr txBox="1"/>
          <p:nvPr/>
        </p:nvSpPr>
        <p:spPr>
          <a:xfrm>
            <a:off x="8466081" y="319902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FA17AFE-78AA-4D7F-0A13-6B4C5295EA7A}"/>
              </a:ext>
            </a:extLst>
          </p:cNvPr>
          <p:cNvSpPr txBox="1"/>
          <p:nvPr/>
        </p:nvSpPr>
        <p:spPr>
          <a:xfrm>
            <a:off x="8438373" y="459509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C042698-0E17-3067-9F1B-0BBFFE8476A7}"/>
              </a:ext>
            </a:extLst>
          </p:cNvPr>
          <p:cNvSpPr/>
          <p:nvPr/>
        </p:nvSpPr>
        <p:spPr>
          <a:xfrm>
            <a:off x="3990110" y="2705735"/>
            <a:ext cx="2809240" cy="14465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CBA967-5FAC-4A33-45FF-DB4E903513D6}"/>
              </a:ext>
            </a:extLst>
          </p:cNvPr>
          <p:cNvSpPr/>
          <p:nvPr/>
        </p:nvSpPr>
        <p:spPr>
          <a:xfrm>
            <a:off x="3721586" y="495345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0EA2936-8D24-A6B6-1374-59D4E6CEC59F}"/>
              </a:ext>
            </a:extLst>
          </p:cNvPr>
          <p:cNvSpPr/>
          <p:nvPr/>
        </p:nvSpPr>
        <p:spPr>
          <a:xfrm>
            <a:off x="6091301" y="1182150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Output</a:t>
            </a:r>
            <a:r>
              <a:rPr lang="en-US" sz="900" baseline="-25000" dirty="0">
                <a:solidFill>
                  <a:schemeClr val="bg1"/>
                </a:solidFill>
              </a:rPr>
              <a:t>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292CBFA-AE40-06A3-0CC8-0066CBE17345}"/>
              </a:ext>
            </a:extLst>
          </p:cNvPr>
          <p:cNvSpPr/>
          <p:nvPr/>
        </p:nvSpPr>
        <p:spPr>
          <a:xfrm>
            <a:off x="2280865" y="297180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unit n-1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A354B82-C6FC-2930-D153-19BB646F395C}"/>
              </a:ext>
            </a:extLst>
          </p:cNvPr>
          <p:cNvSpPr/>
          <p:nvPr/>
        </p:nvSpPr>
        <p:spPr>
          <a:xfrm>
            <a:off x="7594195" y="297180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unit n+1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7D5838-4413-DEBB-8A96-BFD2E3B05378}"/>
              </a:ext>
            </a:extLst>
          </p:cNvPr>
          <p:cNvSpPr txBox="1"/>
          <p:nvPr/>
        </p:nvSpPr>
        <p:spPr>
          <a:xfrm>
            <a:off x="3195263" y="3167390"/>
            <a:ext cx="84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17C3AEA-C4A8-6C64-243D-8E14EAB14998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3195265" y="3429000"/>
            <a:ext cx="79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F0BEE6E-691A-201B-154F-B35A754A504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6799350" y="3429000"/>
            <a:ext cx="79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AB09FCD-66C1-13B9-7F99-F8F1EF7A262A}"/>
              </a:ext>
            </a:extLst>
          </p:cNvPr>
          <p:cNvSpPr txBox="1"/>
          <p:nvPr/>
        </p:nvSpPr>
        <p:spPr>
          <a:xfrm>
            <a:off x="6913233" y="3147590"/>
            <a:ext cx="60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6" name="Jonction de sommaire 25">
            <a:extLst>
              <a:ext uri="{FF2B5EF4-FFF2-40B4-BE49-F238E27FC236}">
                <a16:creationId xmlns:a16="http://schemas.microsoft.com/office/drawing/2014/main" id="{973D6D46-6A5D-04BC-FFCB-211DC8F75DB6}"/>
              </a:ext>
            </a:extLst>
          </p:cNvPr>
          <p:cNvSpPr/>
          <p:nvPr/>
        </p:nvSpPr>
        <p:spPr>
          <a:xfrm>
            <a:off x="4367465" y="2823673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Jonction de sommaire 26">
            <a:extLst>
              <a:ext uri="{FF2B5EF4-FFF2-40B4-BE49-F238E27FC236}">
                <a16:creationId xmlns:a16="http://schemas.microsoft.com/office/drawing/2014/main" id="{4A3EE67A-D586-0D7B-93DB-A5DA8015B469}"/>
              </a:ext>
            </a:extLst>
          </p:cNvPr>
          <p:cNvSpPr/>
          <p:nvPr/>
        </p:nvSpPr>
        <p:spPr>
          <a:xfrm>
            <a:off x="5459820" y="3155169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Jonction de sommaire 27">
            <a:extLst>
              <a:ext uri="{FF2B5EF4-FFF2-40B4-BE49-F238E27FC236}">
                <a16:creationId xmlns:a16="http://schemas.microsoft.com/office/drawing/2014/main" id="{6388AE0F-2E4A-403C-EE7D-ABA09CC1A0A1}"/>
              </a:ext>
            </a:extLst>
          </p:cNvPr>
          <p:cNvSpPr/>
          <p:nvPr/>
        </p:nvSpPr>
        <p:spPr>
          <a:xfrm>
            <a:off x="6312079" y="3347475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019E56D-FFCA-DACB-DFE5-CEF0C8021530}"/>
                  </a:ext>
                </a:extLst>
              </p:cNvPr>
              <p:cNvSpPr/>
              <p:nvPr/>
            </p:nvSpPr>
            <p:spPr>
              <a:xfrm>
                <a:off x="4303311" y="3539615"/>
                <a:ext cx="287998" cy="14812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019E56D-FFCA-DACB-DFE5-CEF0C8021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11" y="3539615"/>
                <a:ext cx="287998" cy="14812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16EFDB19-1408-2C4A-61FB-58227170F900}"/>
                  </a:ext>
                </a:extLst>
              </p:cNvPr>
              <p:cNvSpPr/>
              <p:nvPr/>
            </p:nvSpPr>
            <p:spPr>
              <a:xfrm>
                <a:off x="4849721" y="3539615"/>
                <a:ext cx="287998" cy="14812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16EFDB19-1408-2C4A-61FB-58227170F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21" y="3539615"/>
                <a:ext cx="287998" cy="1481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6B3AE0CE-347A-AAB3-E2C2-DF26BCAA4251}"/>
                  </a:ext>
                </a:extLst>
              </p:cNvPr>
              <p:cNvSpPr/>
              <p:nvPr/>
            </p:nvSpPr>
            <p:spPr>
              <a:xfrm>
                <a:off x="5391821" y="3531896"/>
                <a:ext cx="287998" cy="163564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6B3AE0CE-347A-AAB3-E2C2-DF26BCAA4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21" y="3531896"/>
                <a:ext cx="287998" cy="1635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B33EDEED-5ACC-881E-FCA1-6FA77C5036D3}"/>
                  </a:ext>
                </a:extLst>
              </p:cNvPr>
              <p:cNvSpPr/>
              <p:nvPr/>
            </p:nvSpPr>
            <p:spPr>
              <a:xfrm>
                <a:off x="5954241" y="3548988"/>
                <a:ext cx="287998" cy="148127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B33EDEED-5ACC-881E-FCA1-6FA77C503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41" y="3548988"/>
                <a:ext cx="287998" cy="14812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Jonction de sommaire 32">
            <a:extLst>
              <a:ext uri="{FF2B5EF4-FFF2-40B4-BE49-F238E27FC236}">
                <a16:creationId xmlns:a16="http://schemas.microsoft.com/office/drawing/2014/main" id="{0510CB3E-F48A-5EB1-E692-0ACBF15F975E}"/>
              </a:ext>
            </a:extLst>
          </p:cNvPr>
          <p:cNvSpPr/>
          <p:nvPr/>
        </p:nvSpPr>
        <p:spPr>
          <a:xfrm rot="18893124">
            <a:off x="5463638" y="2823673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E1DBD9FE-ACE8-B54E-579D-4806779A77B0}"/>
                  </a:ext>
                </a:extLst>
              </p:cNvPr>
              <p:cNvSpPr/>
              <p:nvPr/>
            </p:nvSpPr>
            <p:spPr>
              <a:xfrm>
                <a:off x="5990331" y="3057178"/>
                <a:ext cx="287998" cy="163564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E1DBD9FE-ACE8-B54E-579D-4806779A7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1" y="3057178"/>
                <a:ext cx="287998" cy="163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E64C650-F573-D9D1-3470-07022181D56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70326" y="4143072"/>
            <a:ext cx="8460" cy="810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D1CF354-FAD0-E16B-DE89-FEDB1CAB58F7}"/>
              </a:ext>
            </a:extLst>
          </p:cNvPr>
          <p:cNvCxnSpPr>
            <a:stCxn id="29" idx="0"/>
            <a:endCxn id="26" idx="4"/>
          </p:cNvCxnSpPr>
          <p:nvPr/>
        </p:nvCxnSpPr>
        <p:spPr>
          <a:xfrm flipV="1">
            <a:off x="4447310" y="2971800"/>
            <a:ext cx="0" cy="56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en arc 44">
            <a:extLst>
              <a:ext uri="{FF2B5EF4-FFF2-40B4-BE49-F238E27FC236}">
                <a16:creationId xmlns:a16="http://schemas.microsoft.com/office/drawing/2014/main" id="{28A8C0DA-6FFD-60A6-98BD-1193AF9F9686}"/>
              </a:ext>
            </a:extLst>
          </p:cNvPr>
          <p:cNvCxnSpPr>
            <a:stCxn id="5" idx="1"/>
            <a:endCxn id="26" idx="2"/>
          </p:cNvCxnSpPr>
          <p:nvPr/>
        </p:nvCxnSpPr>
        <p:spPr>
          <a:xfrm rot="10800000" flipH="1">
            <a:off x="3990109" y="2897738"/>
            <a:ext cx="377355" cy="531263"/>
          </a:xfrm>
          <a:prstGeom prst="curvedConnector3">
            <a:avLst>
              <a:gd name="adj1" fmla="val 118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en arc 48">
            <a:extLst>
              <a:ext uri="{FF2B5EF4-FFF2-40B4-BE49-F238E27FC236}">
                <a16:creationId xmlns:a16="http://schemas.microsoft.com/office/drawing/2014/main" id="{137C741B-C9BB-6C0D-969E-57EC12AB7044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990109" y="3428999"/>
            <a:ext cx="402409" cy="567811"/>
          </a:xfrm>
          <a:prstGeom prst="curvedConnector4">
            <a:avLst>
              <a:gd name="adj1" fmla="val 9025"/>
              <a:gd name="adj2" fmla="val 1017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rc 84">
            <a:extLst>
              <a:ext uri="{FF2B5EF4-FFF2-40B4-BE49-F238E27FC236}">
                <a16:creationId xmlns:a16="http://schemas.microsoft.com/office/drawing/2014/main" id="{6A06383C-6DA8-6BD7-CD1F-3370DCAADE45}"/>
              </a:ext>
            </a:extLst>
          </p:cNvPr>
          <p:cNvCxnSpPr>
            <a:cxnSpLocks/>
          </p:cNvCxnSpPr>
          <p:nvPr/>
        </p:nvCxnSpPr>
        <p:spPr>
          <a:xfrm flipV="1">
            <a:off x="4178786" y="3996811"/>
            <a:ext cx="205596" cy="155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>
            <a:extLst>
              <a:ext uri="{FF2B5EF4-FFF2-40B4-BE49-F238E27FC236}">
                <a16:creationId xmlns:a16="http://schemas.microsoft.com/office/drawing/2014/main" id="{54A47B84-64B9-619C-56A5-2EFC65AE2DE0}"/>
              </a:ext>
            </a:extLst>
          </p:cNvPr>
          <p:cNvCxnSpPr/>
          <p:nvPr/>
        </p:nvCxnSpPr>
        <p:spPr>
          <a:xfrm rot="5400000" flipH="1" flipV="1">
            <a:off x="4265170" y="3814673"/>
            <a:ext cx="301351" cy="62927"/>
          </a:xfrm>
          <a:prstGeom prst="curvedConnector3">
            <a:avLst>
              <a:gd name="adj1" fmla="val -3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>
            <a:extLst>
              <a:ext uri="{FF2B5EF4-FFF2-40B4-BE49-F238E27FC236}">
                <a16:creationId xmlns:a16="http://schemas.microsoft.com/office/drawing/2014/main" id="{A457BFCC-61DC-DFFB-0DFA-C31C0CF6F6C7}"/>
              </a:ext>
            </a:extLst>
          </p:cNvPr>
          <p:cNvCxnSpPr/>
          <p:nvPr/>
        </p:nvCxnSpPr>
        <p:spPr>
          <a:xfrm flipV="1">
            <a:off x="4384382" y="3695460"/>
            <a:ext cx="628241" cy="301351"/>
          </a:xfrm>
          <a:prstGeom prst="curvedConnector3">
            <a:avLst>
              <a:gd name="adj1" fmla="val 999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rc 105">
            <a:extLst>
              <a:ext uri="{FF2B5EF4-FFF2-40B4-BE49-F238E27FC236}">
                <a16:creationId xmlns:a16="http://schemas.microsoft.com/office/drawing/2014/main" id="{B0169F17-BEC7-0671-46D8-28CB3C4441DF}"/>
              </a:ext>
            </a:extLst>
          </p:cNvPr>
          <p:cNvCxnSpPr>
            <a:endCxn id="31" idx="2"/>
          </p:cNvCxnSpPr>
          <p:nvPr/>
        </p:nvCxnSpPr>
        <p:spPr>
          <a:xfrm flipV="1">
            <a:off x="4374222" y="3695460"/>
            <a:ext cx="1161598" cy="30613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en arc 107">
            <a:extLst>
              <a:ext uri="{FF2B5EF4-FFF2-40B4-BE49-F238E27FC236}">
                <a16:creationId xmlns:a16="http://schemas.microsoft.com/office/drawing/2014/main" id="{BA26E7A9-FCD6-62C8-E864-C0BEF1EB85AB}"/>
              </a:ext>
            </a:extLst>
          </p:cNvPr>
          <p:cNvCxnSpPr>
            <a:endCxn id="32" idx="2"/>
          </p:cNvCxnSpPr>
          <p:nvPr/>
        </p:nvCxnSpPr>
        <p:spPr>
          <a:xfrm flipV="1">
            <a:off x="4415845" y="3697115"/>
            <a:ext cx="1682395" cy="2996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en arc 109">
            <a:extLst>
              <a:ext uri="{FF2B5EF4-FFF2-40B4-BE49-F238E27FC236}">
                <a16:creationId xmlns:a16="http://schemas.microsoft.com/office/drawing/2014/main" id="{10F08100-BEDC-7A6F-D55E-5A91FE93911D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rot="5400000" flipH="1" flipV="1">
            <a:off x="5071579" y="3151374"/>
            <a:ext cx="310382" cy="4661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rc 111">
            <a:extLst>
              <a:ext uri="{FF2B5EF4-FFF2-40B4-BE49-F238E27FC236}">
                <a16:creationId xmlns:a16="http://schemas.microsoft.com/office/drawing/2014/main" id="{BCC703F6-90F6-9B44-F835-B1A969B16144}"/>
              </a:ext>
            </a:extLst>
          </p:cNvPr>
          <p:cNvCxnSpPr>
            <a:stCxn id="32" idx="0"/>
            <a:endCxn id="28" idx="2"/>
          </p:cNvCxnSpPr>
          <p:nvPr/>
        </p:nvCxnSpPr>
        <p:spPr>
          <a:xfrm rot="5400000" flipH="1" flipV="1">
            <a:off x="6141435" y="3378345"/>
            <a:ext cx="127449" cy="2138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82CBBFD-B47F-0297-75CF-8840381119EC}"/>
              </a:ext>
            </a:extLst>
          </p:cNvPr>
          <p:cNvCxnSpPr>
            <a:stCxn id="27" idx="0"/>
            <a:endCxn id="33" idx="3"/>
          </p:cNvCxnSpPr>
          <p:nvPr/>
        </p:nvCxnSpPr>
        <p:spPr>
          <a:xfrm flipV="1">
            <a:off x="5539665" y="2974696"/>
            <a:ext cx="1081" cy="18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rc 117">
            <a:extLst>
              <a:ext uri="{FF2B5EF4-FFF2-40B4-BE49-F238E27FC236}">
                <a16:creationId xmlns:a16="http://schemas.microsoft.com/office/drawing/2014/main" id="{4ABD4704-BFAE-1D8A-40AA-B538FFD88B89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5620430" y="2894692"/>
            <a:ext cx="369901" cy="244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rc 120">
            <a:extLst>
              <a:ext uri="{FF2B5EF4-FFF2-40B4-BE49-F238E27FC236}">
                <a16:creationId xmlns:a16="http://schemas.microsoft.com/office/drawing/2014/main" id="{BE30E537-1CAF-34A3-416F-CBE123A6A064}"/>
              </a:ext>
            </a:extLst>
          </p:cNvPr>
          <p:cNvCxnSpPr>
            <a:cxnSpLocks/>
            <a:stCxn id="34" idx="3"/>
            <a:endCxn id="28" idx="0"/>
          </p:cNvCxnSpPr>
          <p:nvPr/>
        </p:nvCxnSpPr>
        <p:spPr>
          <a:xfrm>
            <a:off x="6278329" y="3138960"/>
            <a:ext cx="113595" cy="20851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0E01A589-8993-7AA8-C2CD-1F479D06442F}"/>
              </a:ext>
            </a:extLst>
          </p:cNvPr>
          <p:cNvCxnSpPr>
            <a:stCxn id="5" idx="3"/>
            <a:endCxn id="28" idx="6"/>
          </p:cNvCxnSpPr>
          <p:nvPr/>
        </p:nvCxnSpPr>
        <p:spPr>
          <a:xfrm flipH="1" flipV="1">
            <a:off x="6471768" y="3421539"/>
            <a:ext cx="327582" cy="7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D73011A-23B9-CD1B-8195-D6C65FDEC23A}"/>
              </a:ext>
            </a:extLst>
          </p:cNvPr>
          <p:cNvSpPr txBox="1"/>
          <p:nvPr/>
        </p:nvSpPr>
        <p:spPr>
          <a:xfrm>
            <a:off x="4011254" y="37821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EFAC7F0-16A6-D889-DA90-ADDE173C5656}"/>
              </a:ext>
            </a:extLst>
          </p:cNvPr>
          <p:cNvSpPr txBox="1"/>
          <p:nvPr/>
        </p:nvSpPr>
        <p:spPr>
          <a:xfrm>
            <a:off x="4220767" y="3980625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34A7C92-0051-8F83-9FC9-6C35A7CC66EC}"/>
              </a:ext>
            </a:extLst>
          </p:cNvPr>
          <p:cNvSpPr txBox="1"/>
          <p:nvPr/>
        </p:nvSpPr>
        <p:spPr>
          <a:xfrm>
            <a:off x="6476117" y="272235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2743758-2F8D-8781-372F-DA92DC678507}"/>
              </a:ext>
            </a:extLst>
          </p:cNvPr>
          <p:cNvSpPr txBox="1"/>
          <p:nvPr/>
        </p:nvSpPr>
        <p:spPr>
          <a:xfrm>
            <a:off x="6476117" y="338414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79E0705-80FB-5637-16C4-19F1253E9E62}"/>
              </a:ext>
            </a:extLst>
          </p:cNvPr>
          <p:cNvSpPr txBox="1"/>
          <p:nvPr/>
        </p:nvSpPr>
        <p:spPr>
          <a:xfrm>
            <a:off x="4179961" y="308748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B24A6CB3-5C39-5B01-9048-4E74D10C1F3B}"/>
              </a:ext>
            </a:extLst>
          </p:cNvPr>
          <p:cNvSpPr txBox="1"/>
          <p:nvPr/>
        </p:nvSpPr>
        <p:spPr>
          <a:xfrm>
            <a:off x="5008214" y="3094138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65DBD8B-2608-367A-5C49-5194574B372A}"/>
              </a:ext>
            </a:extLst>
          </p:cNvPr>
          <p:cNvSpPr txBox="1"/>
          <p:nvPr/>
        </p:nvSpPr>
        <p:spPr>
          <a:xfrm>
            <a:off x="5900482" y="3273414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0A67B224-6E3B-7B77-2D03-130AEB6811D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548501" y="2096550"/>
            <a:ext cx="0" cy="609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ZoneTexte 178">
            <a:extLst>
              <a:ext uri="{FF2B5EF4-FFF2-40B4-BE49-F238E27FC236}">
                <a16:creationId xmlns:a16="http://schemas.microsoft.com/office/drawing/2014/main" id="{B8B09EB2-9E1F-5777-A5BB-F81EB9AC5D39}"/>
              </a:ext>
            </a:extLst>
          </p:cNvPr>
          <p:cNvSpPr txBox="1"/>
          <p:nvPr/>
        </p:nvSpPr>
        <p:spPr>
          <a:xfrm>
            <a:off x="5782016" y="3924651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n</a:t>
            </a:r>
          </a:p>
        </p:txBody>
      </p:sp>
      <p:cxnSp>
        <p:nvCxnSpPr>
          <p:cNvPr id="183" name="Connecteur en arc 182">
            <a:extLst>
              <a:ext uri="{FF2B5EF4-FFF2-40B4-BE49-F238E27FC236}">
                <a16:creationId xmlns:a16="http://schemas.microsoft.com/office/drawing/2014/main" id="{79E8FC11-9BFA-1D15-8ABD-B8C3C489DA4F}"/>
              </a:ext>
            </a:extLst>
          </p:cNvPr>
          <p:cNvCxnSpPr>
            <a:stCxn id="33" idx="5"/>
            <a:endCxn id="5" idx="3"/>
          </p:cNvCxnSpPr>
          <p:nvPr/>
        </p:nvCxnSpPr>
        <p:spPr>
          <a:xfrm>
            <a:off x="5620430" y="2894692"/>
            <a:ext cx="1178920" cy="534308"/>
          </a:xfrm>
          <a:prstGeom prst="curvedConnector3">
            <a:avLst>
              <a:gd name="adj1" fmla="val 968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eur en arc 185">
            <a:extLst>
              <a:ext uri="{FF2B5EF4-FFF2-40B4-BE49-F238E27FC236}">
                <a16:creationId xmlns:a16="http://schemas.microsoft.com/office/drawing/2014/main" id="{79E7D657-C955-5DC3-72C2-25ADE81ABD18}"/>
              </a:ext>
            </a:extLst>
          </p:cNvPr>
          <p:cNvCxnSpPr>
            <a:stCxn id="28" idx="6"/>
          </p:cNvCxnSpPr>
          <p:nvPr/>
        </p:nvCxnSpPr>
        <p:spPr>
          <a:xfrm flipV="1">
            <a:off x="6471768" y="2706094"/>
            <a:ext cx="75767" cy="71544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Ellipse 187">
            <a:extLst>
              <a:ext uri="{FF2B5EF4-FFF2-40B4-BE49-F238E27FC236}">
                <a16:creationId xmlns:a16="http://schemas.microsoft.com/office/drawing/2014/main" id="{756DE042-D34B-637F-F9C9-CA0BBBAC95FB}"/>
              </a:ext>
            </a:extLst>
          </p:cNvPr>
          <p:cNvSpPr/>
          <p:nvPr/>
        </p:nvSpPr>
        <p:spPr>
          <a:xfrm>
            <a:off x="2286144" y="495345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511B7D9-B392-C29E-745C-6B8432B30BFB}"/>
              </a:ext>
            </a:extLst>
          </p:cNvPr>
          <p:cNvSpPr/>
          <p:nvPr/>
        </p:nvSpPr>
        <p:spPr>
          <a:xfrm>
            <a:off x="7594195" y="495345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8EE6EF81-3EEA-D051-2055-8AB5B54C9B01}"/>
              </a:ext>
            </a:extLst>
          </p:cNvPr>
          <p:cNvCxnSpPr>
            <a:stCxn id="189" idx="0"/>
            <a:endCxn id="9" idx="4"/>
          </p:cNvCxnSpPr>
          <p:nvPr/>
        </p:nvCxnSpPr>
        <p:spPr>
          <a:xfrm flipV="1">
            <a:off x="8051395" y="3886200"/>
            <a:ext cx="0" cy="1067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4E4BEE06-53F9-A3DB-BA24-5DFBBCFC5D16}"/>
              </a:ext>
            </a:extLst>
          </p:cNvPr>
          <p:cNvCxnSpPr>
            <a:stCxn id="188" idx="0"/>
            <a:endCxn id="8" idx="4"/>
          </p:cNvCxnSpPr>
          <p:nvPr/>
        </p:nvCxnSpPr>
        <p:spPr>
          <a:xfrm flipH="1" flipV="1">
            <a:off x="2738065" y="3886200"/>
            <a:ext cx="5279" cy="1067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E4262814-9900-F93C-CCF9-2B651A23B049}"/>
              </a:ext>
            </a:extLst>
          </p:cNvPr>
          <p:cNvSpPr/>
          <p:nvPr/>
        </p:nvSpPr>
        <p:spPr>
          <a:xfrm>
            <a:off x="7594195" y="1184355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Output</a:t>
            </a:r>
            <a:r>
              <a:rPr lang="en-US" sz="900" baseline="-25000" dirty="0"/>
              <a:t>n+1</a:t>
            </a:r>
            <a:endParaRPr lang="en-US" sz="900" dirty="0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DF9D2C48-01DE-9896-10B0-1EF9D533BB79}"/>
              </a:ext>
            </a:extLst>
          </p:cNvPr>
          <p:cNvSpPr/>
          <p:nvPr/>
        </p:nvSpPr>
        <p:spPr>
          <a:xfrm>
            <a:off x="2280863" y="1182150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Output</a:t>
            </a:r>
            <a:r>
              <a:rPr lang="en-US" sz="900" baseline="-25000" dirty="0">
                <a:solidFill>
                  <a:schemeClr val="bg1"/>
                </a:solidFill>
              </a:rPr>
              <a:t>n-1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C08B70AA-D09E-B7CD-942C-156082BE6B6B}"/>
              </a:ext>
            </a:extLst>
          </p:cNvPr>
          <p:cNvCxnSpPr>
            <a:stCxn id="9" idx="0"/>
            <a:endCxn id="194" idx="4"/>
          </p:cNvCxnSpPr>
          <p:nvPr/>
        </p:nvCxnSpPr>
        <p:spPr>
          <a:xfrm flipV="1">
            <a:off x="8051395" y="2098755"/>
            <a:ext cx="0" cy="8730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DC802A3E-8E3A-A0A7-D0CA-AC823B28C851}"/>
              </a:ext>
            </a:extLst>
          </p:cNvPr>
          <p:cNvCxnSpPr>
            <a:stCxn id="8" idx="0"/>
            <a:endCxn id="195" idx="4"/>
          </p:cNvCxnSpPr>
          <p:nvPr/>
        </p:nvCxnSpPr>
        <p:spPr>
          <a:xfrm flipH="1" flipV="1">
            <a:off x="2738063" y="2096550"/>
            <a:ext cx="2" cy="875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999E4BC0-D6C4-5941-9324-118CB932B7CA}"/>
              </a:ext>
            </a:extLst>
          </p:cNvPr>
          <p:cNvCxnSpPr>
            <a:stCxn id="9" idx="6"/>
          </p:cNvCxnSpPr>
          <p:nvPr/>
        </p:nvCxnSpPr>
        <p:spPr>
          <a:xfrm flipV="1">
            <a:off x="8508595" y="3425269"/>
            <a:ext cx="334959" cy="373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eur droit avec flèche 205">
            <a:extLst>
              <a:ext uri="{FF2B5EF4-FFF2-40B4-BE49-F238E27FC236}">
                <a16:creationId xmlns:a16="http://schemas.microsoft.com/office/drawing/2014/main" id="{A11AD948-0094-3F2F-B6C7-44FCB864007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85554" y="3429000"/>
            <a:ext cx="295311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488D4CDE-BD6E-5957-9A6A-63B7BC5A3188}"/>
              </a:ext>
            </a:extLst>
          </p:cNvPr>
          <p:cNvCxnSpPr>
            <a:stCxn id="31" idx="0"/>
            <a:endCxn id="27" idx="4"/>
          </p:cNvCxnSpPr>
          <p:nvPr/>
        </p:nvCxnSpPr>
        <p:spPr>
          <a:xfrm flipV="1">
            <a:off x="5535820" y="3303296"/>
            <a:ext cx="38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37D1987A-D824-277C-E39C-5C5D544FEAD5}"/>
              </a:ext>
            </a:extLst>
          </p:cNvPr>
          <p:cNvCxnSpPr>
            <a:stCxn id="26" idx="6"/>
            <a:endCxn id="33" idx="1"/>
          </p:cNvCxnSpPr>
          <p:nvPr/>
        </p:nvCxnSpPr>
        <p:spPr>
          <a:xfrm>
            <a:off x="4527154" y="2897737"/>
            <a:ext cx="939381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DB689749-B8C8-7CBD-62A7-90DC2EC491A0}"/>
              </a:ext>
            </a:extLst>
          </p:cNvPr>
          <p:cNvSpPr txBox="1"/>
          <p:nvPr/>
        </p:nvSpPr>
        <p:spPr>
          <a:xfrm>
            <a:off x="3967568" y="273741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000" dirty="0"/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9AD59F70-9A3C-68AD-7092-02DF5287B491}"/>
              </a:ext>
            </a:extLst>
          </p:cNvPr>
          <p:cNvSpPr txBox="1"/>
          <p:nvPr/>
        </p:nvSpPr>
        <p:spPr>
          <a:xfrm>
            <a:off x="5637047" y="2674745"/>
            <a:ext cx="3000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000" dirty="0"/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443927E8-D8A2-30FE-6B3C-3B66CDEA136D}"/>
              </a:ext>
            </a:extLst>
          </p:cNvPr>
          <p:cNvSpPr txBox="1"/>
          <p:nvPr/>
        </p:nvSpPr>
        <p:spPr>
          <a:xfrm>
            <a:off x="5659537" y="2978794"/>
            <a:ext cx="3000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2046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375</Words>
  <Application>Microsoft Macintosh PowerPoint</Application>
  <PresentationFormat>Grand écran</PresentationFormat>
  <Paragraphs>185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FISCHER</dc:creator>
  <cp:lastModifiedBy>Florent FISCHER</cp:lastModifiedBy>
  <cp:revision>13</cp:revision>
  <dcterms:created xsi:type="dcterms:W3CDTF">2022-06-27T09:03:19Z</dcterms:created>
  <dcterms:modified xsi:type="dcterms:W3CDTF">2022-08-10T19:41:51Z</dcterms:modified>
</cp:coreProperties>
</file>