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81AAE-F7A9-4389-8294-5C0B8B94D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737F36-3F14-46B1-B844-10E53095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216ED-48F2-4BAA-80BE-FEFA5BC5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FE4EF-A5EF-4DCC-BDC1-A59D1A84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0ABD-7DFF-47FC-8410-9C4DD61E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9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3BAC7-921D-44FA-9376-8060337B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D39DD-4EEF-46AD-96FA-8D91B8D4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A0A6-4774-4B66-9F22-DF98C8CC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B2EC2-538C-4A01-8C70-2F15F464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EE2ED-6F04-457E-A5BF-1F4B707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52C2C-0B71-4721-A827-8C95E2650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3416C8-FE48-4C4F-B482-FF785DB61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DF765-34DD-4BC0-8767-9D8CB01B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CEC73-22AC-4466-8420-73DC0341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89BFD-9D6E-4E58-8028-223703F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9E526-23D5-4782-BF0B-4ADFE01B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F79EB-6332-432C-8F11-1695CD5A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52583-495D-4BA8-BA1A-FB0B3DC9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C719F-2AAB-4543-94EE-9F9D7B50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BBAF9-000E-44A8-921F-B94A27A5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454F-7E9B-417D-92FC-EE55B09A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3972A-9A5B-4E31-949F-17A5AF5A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0FB9-84FD-4685-BE44-0DA16643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B7D46-0DE2-4D95-84B4-200B344A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621F6-4C56-42BF-8B44-19473707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8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5EB5D-434F-4FED-B2D2-E3AF6E2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183E-D822-4212-8292-43DD4C17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A6866-C3E1-4F2B-A1B8-0A5CA0FB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CD2F0-EB03-4AE9-A7F8-391DC21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F007C6-BE3E-47BD-AC3C-70D3EAE2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C0CB5-6189-40AA-9C96-423D85DD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8F028-245D-406D-8523-4B151775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2C114C-B183-4B03-A7B7-0F170D82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1B7CB-88A8-446F-A164-D7FD8BC6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B6C33-7392-4D77-8139-A3D256626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2AE83A-2EB6-4DF2-B177-A0F46A0B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A45347-36E0-43E4-B453-E26C5B5F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D1990-212E-4CF5-9157-1EC15099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FC89F7-D706-49D9-8A25-C1D49EAF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AACCF-25E8-4307-AACB-15D5F5E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46F1BF-02F1-4835-8F41-A1425686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CBCDA-98C9-46EA-900F-2BBE0609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717EB-25F5-4B22-B0D2-797485B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6038D7-220E-47E8-8CDB-2FBF29BB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8F21F3-DD20-4F92-851F-1ABB3AB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1639-524D-40AD-97EB-BABF007C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3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99500-5951-4187-A305-5662F937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3E5B0-70F0-49C4-97CE-417D4B19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186D98-9686-4AC9-8776-5F39CA6E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C6C5C-EC14-452C-87D1-35C082A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79E42E-2250-4530-89D4-5B7F7C09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5F4C29-D5EF-47CE-AA83-D9F9403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A690-7115-4AF0-9732-98D4BE8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AA27A7-FB75-443E-9800-2AC9CFF3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8D99E6-546C-457C-84FB-0A644D01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0B828-5BA1-4403-8CFF-6ECAB9E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FAE312-48CD-44D8-A45B-D2B2940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D86CB-0C70-431D-9137-EF751F2D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0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A40F8B-EED3-4EE2-808D-1C54AC8F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5E7425-9173-415F-91C0-E62BFA4A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86B9-69C2-4955-8533-0EC9E57B5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DA88-5013-4C88-8953-A70AAABDFB47}" type="datetimeFigureOut">
              <a:rPr lang="fr-FR" smtClean="0"/>
              <a:t>09/05/2021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5B3E4-4900-4458-B9F8-F5E977F75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24C55-C3D8-48E7-825A-961EE9AA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5569-2BC5-43C2-9AEE-2DBC558C2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Front-End</a:t>
            </a:r>
            <a:br>
              <a:rPr lang="fr-FR" dirty="0"/>
            </a:br>
            <a:r>
              <a:rPr lang="fr-FR" dirty="0"/>
              <a:t>Portfolio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083C5B-618A-4409-A4E4-4748CE24A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Florent GALLOU</a:t>
            </a:r>
          </a:p>
        </p:txBody>
      </p:sp>
    </p:spTree>
    <p:extLst>
      <p:ext uri="{BB962C8B-B14F-4D97-AF65-F5344CB8AC3E}">
        <p14:creationId xmlns:p14="http://schemas.microsoft.com/office/powerpoint/2010/main" val="301084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912F0-063E-46C3-BBED-2BA1C8DF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Maquetter une application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19124-26A7-4E0D-94C6-CC14A791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Analyse document</a:t>
            </a:r>
          </a:p>
          <a:p>
            <a:pPr marL="0" indent="0">
              <a:buNone/>
            </a:pPr>
            <a:r>
              <a:rPr lang="fr-FR" dirty="0"/>
              <a:t>2- Wireframes</a:t>
            </a:r>
          </a:p>
          <a:p>
            <a:pPr marL="0" indent="0">
              <a:buNone/>
            </a:pPr>
            <a:r>
              <a:rPr lang="fr-FR" dirty="0"/>
              <a:t>3- </a:t>
            </a:r>
            <a:r>
              <a:rPr lang="fr-FR" dirty="0" err="1"/>
              <a:t>UseCase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113E8-6341-4B88-A6FF-D1FD92E0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Réaliser une interface utilisateur web statique et adaptable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DABFF-A6FB-4CDC-BA94-706BA2FC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1- </a:t>
            </a:r>
            <a:r>
              <a:rPr lang="fr-FR" dirty="0" err="1"/>
              <a:t>React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react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router-dom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axios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 Bootstrap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grid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class</a:t>
            </a:r>
          </a:p>
          <a:p>
            <a:pPr marL="0" indent="0">
              <a:buNone/>
            </a:pPr>
            <a:r>
              <a:rPr lang="fr-FR" dirty="0"/>
              <a:t>3- Google Fonts</a:t>
            </a:r>
          </a:p>
          <a:p>
            <a:pPr marL="0" indent="0">
              <a:buNone/>
            </a:pPr>
            <a:r>
              <a:rPr lang="fr-FR" dirty="0"/>
              <a:t>4- </a:t>
            </a:r>
            <a:r>
              <a:rPr lang="fr-FR" dirty="0" err="1"/>
              <a:t>FontAwesome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3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B7613-64D7-4650-BEAD-EA2A9CC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Réaliser une interface utilisateur web dynamique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5BBA4-D1BD-4334-BC17-C1459000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Arborescence des fichiers</a:t>
            </a:r>
          </a:p>
          <a:p>
            <a:pPr marL="0" indent="0">
              <a:buNone/>
            </a:pPr>
            <a:r>
              <a:rPr lang="fr-FR" dirty="0"/>
              <a:t>	- component</a:t>
            </a:r>
          </a:p>
          <a:p>
            <a:pPr marL="0" indent="0">
              <a:buNone/>
            </a:pPr>
            <a:r>
              <a:rPr lang="fr-FR" dirty="0"/>
              <a:t>		- layer</a:t>
            </a:r>
          </a:p>
          <a:p>
            <a:pPr marL="0" indent="0">
              <a:buNone/>
            </a:pPr>
            <a:r>
              <a:rPr lang="fr-FR" dirty="0"/>
              <a:t>		- home</a:t>
            </a:r>
          </a:p>
          <a:p>
            <a:pPr marL="0" indent="0">
              <a:buNone/>
            </a:pPr>
            <a:r>
              <a:rPr lang="fr-FR" dirty="0"/>
              <a:t>		- </a:t>
            </a:r>
            <a:r>
              <a:rPr lang="fr-FR" dirty="0" err="1"/>
              <a:t>technology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- about</a:t>
            </a:r>
          </a:p>
          <a:p>
            <a:pPr marL="0" indent="0">
              <a:buNone/>
            </a:pPr>
            <a:r>
              <a:rPr lang="fr-FR" dirty="0"/>
              <a:t>2- router-dom pour </a:t>
            </a:r>
            <a:r>
              <a:rPr lang="fr-FR" dirty="0" err="1"/>
              <a:t>nav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3- </a:t>
            </a:r>
            <a:r>
              <a:rPr lang="fr-FR"/>
              <a:t>axios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666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Front-End Portfolio</vt:lpstr>
      <vt:lpstr>Maquetter une application :</vt:lpstr>
      <vt:lpstr>Réaliser une interface utilisateur web statique et adaptable :</vt:lpstr>
      <vt:lpstr>Réaliser une interface utilisateur web dynamique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Portfolio</dc:title>
  <dc:creator>Florent Gallou</dc:creator>
  <cp:lastModifiedBy>Florent Gallou</cp:lastModifiedBy>
  <cp:revision>4</cp:revision>
  <dcterms:created xsi:type="dcterms:W3CDTF">2021-05-09T14:24:15Z</dcterms:created>
  <dcterms:modified xsi:type="dcterms:W3CDTF">2021-05-09T14:28:20Z</dcterms:modified>
</cp:coreProperties>
</file>