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 GUYON" userId="569e3cdb-58f6-4e0e-b307-76bfb4c91908" providerId="ADAL" clId="{5BC9F97B-9D9C-4D97-B271-C5FCB8F97FBA}"/>
    <pc:docChg chg="modSld">
      <pc:chgData name="Florent GUYON" userId="569e3cdb-58f6-4e0e-b307-76bfb4c91908" providerId="ADAL" clId="{5BC9F97B-9D9C-4D97-B271-C5FCB8F97FBA}" dt="2024-06-14T12:05:21.387" v="5" actId="207"/>
      <pc:docMkLst>
        <pc:docMk/>
      </pc:docMkLst>
      <pc:sldChg chg="modSp mod">
        <pc:chgData name="Florent GUYON" userId="569e3cdb-58f6-4e0e-b307-76bfb4c91908" providerId="ADAL" clId="{5BC9F97B-9D9C-4D97-B271-C5FCB8F97FBA}" dt="2024-06-14T12:05:21.387" v="5" actId="207"/>
        <pc:sldMkLst>
          <pc:docMk/>
          <pc:sldMk cId="514790405" sldId="256"/>
        </pc:sldMkLst>
        <pc:picChg chg="mod">
          <ac:chgData name="Florent GUYON" userId="569e3cdb-58f6-4e0e-b307-76bfb4c91908" providerId="ADAL" clId="{5BC9F97B-9D9C-4D97-B271-C5FCB8F97FBA}" dt="2024-06-14T12:05:13.703" v="1" actId="207"/>
          <ac:picMkLst>
            <pc:docMk/>
            <pc:sldMk cId="514790405" sldId="256"/>
            <ac:picMk id="5" creationId="{504DE603-7164-64D2-E9B5-C7836F1A6C7B}"/>
          </ac:picMkLst>
        </pc:picChg>
        <pc:picChg chg="mod">
          <ac:chgData name="Florent GUYON" userId="569e3cdb-58f6-4e0e-b307-76bfb4c91908" providerId="ADAL" clId="{5BC9F97B-9D9C-4D97-B271-C5FCB8F97FBA}" dt="2024-06-14T12:05:18.639" v="3" actId="207"/>
          <ac:picMkLst>
            <pc:docMk/>
            <pc:sldMk cId="514790405" sldId="256"/>
            <ac:picMk id="6" creationId="{040706B0-97AF-8317-910B-B38109FEE8D3}"/>
          </ac:picMkLst>
        </pc:picChg>
        <pc:picChg chg="mod">
          <ac:chgData name="Florent GUYON" userId="569e3cdb-58f6-4e0e-b307-76bfb4c91908" providerId="ADAL" clId="{5BC9F97B-9D9C-4D97-B271-C5FCB8F97FBA}" dt="2024-06-14T12:05:21.387" v="5" actId="207"/>
          <ac:picMkLst>
            <pc:docMk/>
            <pc:sldMk cId="514790405" sldId="256"/>
            <ac:picMk id="291" creationId="{DB9F9E05-EEA5-D47F-AD2C-78C058BFF0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882F-536F-457C-86E4-0595C886CF1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74F57-0FB1-4BE6-AAB2-A25C670AD4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0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0522-C7C8-9733-ED45-578C3589E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981D-B6E8-E46A-40EF-8B42C65B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FB15-236C-66F4-12CC-602F035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E791-D798-E7C4-E2E0-D781E702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5771-E651-BD6D-F9B8-0CA1E7C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C7B6-574D-CB35-CA9B-F55A7117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E6DF8-517C-D1C2-9798-4849365EA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EC36-F4A7-6A7E-71E8-C4DC4254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2EF9-3FE9-18BE-6740-4D21B949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C25-F5BD-5EF5-28BF-C6AAFBB1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7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A7E9B-DE28-2EC1-A659-D6ED3ACB6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0D863-981C-D9EC-23EF-64646482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A8CF-010F-0470-35CD-E87D283A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E771-04F2-BABD-1E1D-7A7F90D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7AD-0982-EEF4-E2C0-DA470A54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4229-D6EF-2170-9771-3DB1AD0C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D7DE-DE20-1853-E122-0B52B40F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B35E-A1EB-2232-C6CC-AB1035C9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B18D-7F45-095D-7838-BA16DF85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5D71-0E69-E088-7890-3AB6FBA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1559-6663-2CA9-219F-852E10A0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CC27-14E4-C6CF-6174-03FD57B5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F0EB-114F-D9A9-7730-D081296E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D356-A842-27FC-D71E-59048E33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E274-E623-6C52-87DB-FFAB5B82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6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D046-8CDC-55B9-D1D1-09A5A68D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80BA-9A26-E92D-F56A-F08C45902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A7AB1-C3B0-8539-2550-630503BE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1F6A-0F62-2DA5-44B3-8592148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297D-D49C-2BF4-D457-0BF10B2E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F0B4-F6C0-40F7-78B3-A2C703E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4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1EC8-A563-B10E-158C-8DB99D0F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D5FE-C729-F49F-428B-0E420742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0687B-4391-1B81-520E-F5D8C9E4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4B964-966B-4B60-B451-486AFE087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79FCC-70FE-6EF6-1C04-20336BB95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48C3C-B4B0-F965-68D0-E702BF7F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A99A5-2D83-80AF-7B5D-37DAB26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DD000-9427-92D1-2D75-221BBEE9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9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3500-29EC-4E6C-65C8-48CC8563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C19A8-6070-8471-8525-9F75A2E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BF3E-F488-9D22-944A-5BF9E50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8726-5489-E2E1-1903-3E0FC9E6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7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A2C49-3C55-BBA6-3B5B-4FEC8D6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CA69F-0178-123C-CE1E-F5636472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08BDA-6442-6D21-8219-D31424B3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925-09A8-42A0-E816-450466E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DE2E-23E9-D7B9-3913-E47BB47B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F686F-F786-D671-2646-E88F26E24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AA9C9-29D2-2033-89BE-EE97F062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F1A6-BC78-21B9-C8B2-D8955DFC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ED74-5E9E-77D9-BE9E-B1188C42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5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C4D-4E03-00A2-9CD8-E87E42D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C32F-430E-BB3B-285D-277B36FE5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F84B-6139-134F-AB0D-DCF04B58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0C66-A3F0-27F4-1A65-9712E49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8AA5-E218-8919-5A70-3A070B08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1027-C287-7418-81C9-CE3E6D3B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68120-4125-9BDE-5260-6867D87F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7C2B-78C6-64CE-2390-3D47B5DC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EA78-EA24-2473-B70F-04CB61F69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0B3D-09CC-4244-9CB5-AF0CC94D250A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719C-AE3E-9E25-5124-7344F8CF8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A22C-1B22-20B3-A99C-410E5D958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EA3B-B48A-4F20-9B52-E526FFCCA3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8F3F505-D79E-9D60-9F66-EC3765DED78B}"/>
              </a:ext>
            </a:extLst>
          </p:cNvPr>
          <p:cNvGrpSpPr/>
          <p:nvPr/>
        </p:nvGrpSpPr>
        <p:grpSpPr>
          <a:xfrm>
            <a:off x="221261" y="435307"/>
            <a:ext cx="11473586" cy="6224725"/>
            <a:chOff x="221261" y="435307"/>
            <a:chExt cx="11473586" cy="62247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68E7C8-CEC3-1747-E97A-0DF40F361654}"/>
                </a:ext>
              </a:extLst>
            </p:cNvPr>
            <p:cNvGrpSpPr/>
            <p:nvPr/>
          </p:nvGrpSpPr>
          <p:grpSpPr>
            <a:xfrm>
              <a:off x="1972659" y="576140"/>
              <a:ext cx="1404447" cy="1316849"/>
              <a:chOff x="2985856" y="1734844"/>
              <a:chExt cx="1404447" cy="1316849"/>
            </a:xfrm>
          </p:grpSpPr>
          <p:pic>
            <p:nvPicPr>
              <p:cNvPr id="12" name="Graphic 11" descr="Web design outline">
                <a:extLst>
                  <a:ext uri="{FF2B5EF4-FFF2-40B4-BE49-F238E27FC236}">
                    <a16:creationId xmlns:a16="http://schemas.microsoft.com/office/drawing/2014/main" id="{E2AA19DB-F07C-0058-A867-A226534AF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30880" y="17348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71DBF-E316-C8E3-1BBF-C3B0BA0596F5}"/>
                  </a:ext>
                </a:extLst>
              </p:cNvPr>
              <p:cNvSpPr txBox="1"/>
              <p:nvPr/>
            </p:nvSpPr>
            <p:spPr>
              <a:xfrm>
                <a:off x="2985856" y="2620806"/>
                <a:ext cx="14044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Algorithme de hachage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A38370-F45A-9E3A-F38D-C51E75AEF66D}"/>
                </a:ext>
              </a:extLst>
            </p:cNvPr>
            <p:cNvGrpSpPr/>
            <p:nvPr/>
          </p:nvGrpSpPr>
          <p:grpSpPr>
            <a:xfrm>
              <a:off x="499919" y="597671"/>
              <a:ext cx="1404447" cy="1220251"/>
              <a:chOff x="1299296" y="3616961"/>
              <a:chExt cx="1404447" cy="1220251"/>
            </a:xfrm>
          </p:grpSpPr>
          <p:pic>
            <p:nvPicPr>
              <p:cNvPr id="8" name="Graphic 7" descr="Document outline">
                <a:extLst>
                  <a:ext uri="{FF2B5EF4-FFF2-40B4-BE49-F238E27FC236}">
                    <a16:creationId xmlns:a16="http://schemas.microsoft.com/office/drawing/2014/main" id="{93D9B45A-786D-494B-BEF5-852E3F9C4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320" y="36169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D6F6A-3F15-EAC2-F07D-80C3C99F37C7}"/>
                  </a:ext>
                </a:extLst>
              </p:cNvPr>
              <p:cNvSpPr txBox="1"/>
              <p:nvPr/>
            </p:nvSpPr>
            <p:spPr>
              <a:xfrm>
                <a:off x="1299296" y="4560213"/>
                <a:ext cx="14044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Document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645E97-8E44-8815-51B6-14B4A2EAB29D}"/>
                </a:ext>
              </a:extLst>
            </p:cNvPr>
            <p:cNvGrpSpPr/>
            <p:nvPr/>
          </p:nvGrpSpPr>
          <p:grpSpPr>
            <a:xfrm>
              <a:off x="3597120" y="2397672"/>
              <a:ext cx="1404447" cy="1151547"/>
              <a:chOff x="3346536" y="4531361"/>
              <a:chExt cx="1404447" cy="1151547"/>
            </a:xfrm>
          </p:grpSpPr>
          <p:pic>
            <p:nvPicPr>
              <p:cNvPr id="10" name="Graphic 9" descr="Bank check outline">
                <a:extLst>
                  <a:ext uri="{FF2B5EF4-FFF2-40B4-BE49-F238E27FC236}">
                    <a16:creationId xmlns:a16="http://schemas.microsoft.com/office/drawing/2014/main" id="{9012D831-DA21-C00A-DDD8-7FA072898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91560" y="45313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311BB6-33B4-C462-5159-4DC3A3FD9C9F}"/>
                  </a:ext>
                </a:extLst>
              </p:cNvPr>
              <p:cNvSpPr txBox="1"/>
              <p:nvPr/>
            </p:nvSpPr>
            <p:spPr>
              <a:xfrm>
                <a:off x="3346536" y="5221243"/>
                <a:ext cx="1404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Signature numérique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42A61D-00CD-7D74-2A61-35A55A54E44A}"/>
                </a:ext>
              </a:extLst>
            </p:cNvPr>
            <p:cNvGrpSpPr/>
            <p:nvPr/>
          </p:nvGrpSpPr>
          <p:grpSpPr>
            <a:xfrm>
              <a:off x="5085756" y="1308566"/>
              <a:ext cx="1404447" cy="1241469"/>
              <a:chOff x="5850976" y="3751557"/>
              <a:chExt cx="1404447" cy="1241469"/>
            </a:xfrm>
          </p:grpSpPr>
          <p:pic>
            <p:nvPicPr>
              <p:cNvPr id="5" name="Graphic 4" descr="Key outline">
                <a:extLst>
                  <a:ext uri="{FF2B5EF4-FFF2-40B4-BE49-F238E27FC236}">
                    <a16:creationId xmlns:a16="http://schemas.microsoft.com/office/drawing/2014/main" id="{504DE603-7164-64D2-E9B5-C7836F1A6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96000" y="37515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33F74-2DBD-F118-6906-5D0E39710039}"/>
                  </a:ext>
                </a:extLst>
              </p:cNvPr>
              <p:cNvSpPr txBox="1"/>
              <p:nvPr/>
            </p:nvSpPr>
            <p:spPr>
              <a:xfrm>
                <a:off x="5850976" y="4531361"/>
                <a:ext cx="1404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Clé privée</a:t>
                </a:r>
              </a:p>
              <a:p>
                <a:pPr algn="ctr"/>
                <a:r>
                  <a:rPr lang="fr-FR" sz="1200" dirty="0"/>
                  <a:t>du signataire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4AC280-6A97-E651-7286-B2AF456A6A53}"/>
                </a:ext>
              </a:extLst>
            </p:cNvPr>
            <p:cNvGrpSpPr/>
            <p:nvPr/>
          </p:nvGrpSpPr>
          <p:grpSpPr>
            <a:xfrm>
              <a:off x="6506078" y="1352321"/>
              <a:ext cx="1404447" cy="1240813"/>
              <a:chOff x="6887297" y="1546930"/>
              <a:chExt cx="1404447" cy="1240813"/>
            </a:xfrm>
          </p:grpSpPr>
          <p:pic>
            <p:nvPicPr>
              <p:cNvPr id="6" name="Graphic 5" descr="Key outline">
                <a:extLst>
                  <a:ext uri="{FF2B5EF4-FFF2-40B4-BE49-F238E27FC236}">
                    <a16:creationId xmlns:a16="http://schemas.microsoft.com/office/drawing/2014/main" id="{040706B0-97AF-8317-910B-B38109FEE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32322" y="15469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C7A651-D018-E03B-5CFC-55C0AFE16B99}"/>
                  </a:ext>
                </a:extLst>
              </p:cNvPr>
              <p:cNvSpPr txBox="1"/>
              <p:nvPr/>
            </p:nvSpPr>
            <p:spPr>
              <a:xfrm>
                <a:off x="6887297" y="2326078"/>
                <a:ext cx="1404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Clé publique</a:t>
                </a:r>
              </a:p>
              <a:p>
                <a:pPr algn="ctr"/>
                <a:r>
                  <a:rPr lang="fr-FR" sz="1200" dirty="0"/>
                  <a:t>du signataire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3274667-8C00-48DA-8FEE-7E6BB160AF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0910" y="1132073"/>
              <a:ext cx="4362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205B0C-E7A0-63EA-0E7E-28F75697DF38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42" y="1138272"/>
              <a:ext cx="448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18B5BE-DCAF-92AD-8A79-BFC13EDDD5DF}"/>
                </a:ext>
              </a:extLst>
            </p:cNvPr>
            <p:cNvGrpSpPr/>
            <p:nvPr/>
          </p:nvGrpSpPr>
          <p:grpSpPr>
            <a:xfrm>
              <a:off x="3698636" y="498064"/>
              <a:ext cx="1207363" cy="1019825"/>
              <a:chOff x="6801670" y="936202"/>
              <a:chExt cx="1207363" cy="1019825"/>
            </a:xfrm>
          </p:grpSpPr>
          <p:pic>
            <p:nvPicPr>
              <p:cNvPr id="27" name="Graphic 26" descr="Barcode outline">
                <a:extLst>
                  <a:ext uri="{FF2B5EF4-FFF2-40B4-BE49-F238E27FC236}">
                    <a16:creationId xmlns:a16="http://schemas.microsoft.com/office/drawing/2014/main" id="{63F125C4-4C4D-2D9A-E71A-95257CA38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48152" y="93620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E1EAB6-2AEA-338B-0ABC-33C1E50003D0}"/>
                  </a:ext>
                </a:extLst>
              </p:cNvPr>
              <p:cNvSpPr txBox="1"/>
              <p:nvPr/>
            </p:nvSpPr>
            <p:spPr>
              <a:xfrm>
                <a:off x="6801670" y="1679028"/>
                <a:ext cx="1207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Condensé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18277A2-71DC-C91C-1261-561F3509BB2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4302318" y="1517889"/>
              <a:ext cx="0" cy="1032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F8D32E6-CA58-B312-10C4-99817B74A3D5}"/>
                </a:ext>
              </a:extLst>
            </p:cNvPr>
            <p:cNvGrpSpPr/>
            <p:nvPr/>
          </p:nvGrpSpPr>
          <p:grpSpPr>
            <a:xfrm>
              <a:off x="221261" y="4011691"/>
              <a:ext cx="1898395" cy="1376065"/>
              <a:chOff x="3099562" y="3368829"/>
              <a:chExt cx="1898395" cy="1376065"/>
            </a:xfrm>
          </p:grpSpPr>
          <p:pic>
            <p:nvPicPr>
              <p:cNvPr id="39" name="Graphic 38" descr="Contract outline">
                <a:extLst>
                  <a:ext uri="{FF2B5EF4-FFF2-40B4-BE49-F238E27FC236}">
                    <a16:creationId xmlns:a16="http://schemas.microsoft.com/office/drawing/2014/main" id="{70FFDA6E-58B4-4704-0BBB-BD9F7F8CB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91560" y="336882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5A8511-549B-730F-60B5-125223093FDA}"/>
                  </a:ext>
                </a:extLst>
              </p:cNvPr>
              <p:cNvSpPr txBox="1"/>
              <p:nvPr/>
            </p:nvSpPr>
            <p:spPr>
              <a:xfrm>
                <a:off x="3099562" y="4283229"/>
                <a:ext cx="1898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Document signé numériquement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3482EA-5DA6-5987-899E-94288286FDF6}"/>
                </a:ext>
              </a:extLst>
            </p:cNvPr>
            <p:cNvGrpSpPr/>
            <p:nvPr/>
          </p:nvGrpSpPr>
          <p:grpSpPr>
            <a:xfrm>
              <a:off x="7593955" y="3962621"/>
              <a:ext cx="1404447" cy="1191399"/>
              <a:chOff x="3346536" y="4531361"/>
              <a:chExt cx="1404447" cy="1191399"/>
            </a:xfrm>
          </p:grpSpPr>
          <p:pic>
            <p:nvPicPr>
              <p:cNvPr id="55" name="Graphic 54" descr="Bank check outline">
                <a:extLst>
                  <a:ext uri="{FF2B5EF4-FFF2-40B4-BE49-F238E27FC236}">
                    <a16:creationId xmlns:a16="http://schemas.microsoft.com/office/drawing/2014/main" id="{9B38C6FB-F343-EB17-D816-9A8273FDD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91560" y="45313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B03B6B-1F51-671D-5735-FB325F71BFC3}"/>
                  </a:ext>
                </a:extLst>
              </p:cNvPr>
              <p:cNvSpPr txBox="1"/>
              <p:nvPr/>
            </p:nvSpPr>
            <p:spPr>
              <a:xfrm>
                <a:off x="3346536" y="5261095"/>
                <a:ext cx="1404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Signature numérique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044C372-EB39-D561-E1CB-49C391955FD1}"/>
                </a:ext>
              </a:extLst>
            </p:cNvPr>
            <p:cNvGrpSpPr/>
            <p:nvPr/>
          </p:nvGrpSpPr>
          <p:grpSpPr>
            <a:xfrm>
              <a:off x="3773744" y="5245083"/>
              <a:ext cx="1404447" cy="1220251"/>
              <a:chOff x="1299296" y="3616961"/>
              <a:chExt cx="1404447" cy="1220251"/>
            </a:xfrm>
          </p:grpSpPr>
          <p:pic>
            <p:nvPicPr>
              <p:cNvPr id="59" name="Graphic 58" descr="Document outline">
                <a:extLst>
                  <a:ext uri="{FF2B5EF4-FFF2-40B4-BE49-F238E27FC236}">
                    <a16:creationId xmlns:a16="http://schemas.microsoft.com/office/drawing/2014/main" id="{172AD6E7-971B-0902-38FE-03C08574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320" y="361696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19DF72-7C36-9C13-6F66-C065F53073B0}"/>
                  </a:ext>
                </a:extLst>
              </p:cNvPr>
              <p:cNvSpPr txBox="1"/>
              <p:nvPr/>
            </p:nvSpPr>
            <p:spPr>
              <a:xfrm>
                <a:off x="1299296" y="4560213"/>
                <a:ext cx="14044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Document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8376C0E-DD19-CC04-2727-840BDF40BCAD}"/>
                </a:ext>
              </a:extLst>
            </p:cNvPr>
            <p:cNvCxnSpPr>
              <a:cxnSpLocks/>
            </p:cNvCxnSpPr>
            <p:nvPr/>
          </p:nvCxnSpPr>
          <p:spPr>
            <a:xfrm>
              <a:off x="1158388" y="1892989"/>
              <a:ext cx="0" cy="2029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2ED445E-7AC3-9843-0E5D-E7780102019B}"/>
                </a:ext>
              </a:extLst>
            </p:cNvPr>
            <p:cNvGrpSpPr/>
            <p:nvPr/>
          </p:nvGrpSpPr>
          <p:grpSpPr>
            <a:xfrm>
              <a:off x="9092505" y="3974520"/>
              <a:ext cx="1683931" cy="1229720"/>
              <a:chOff x="6495345" y="936202"/>
              <a:chExt cx="1683931" cy="1229720"/>
            </a:xfrm>
          </p:grpSpPr>
          <p:pic>
            <p:nvPicPr>
              <p:cNvPr id="75" name="Graphic 74" descr="Barcode outline">
                <a:extLst>
                  <a:ext uri="{FF2B5EF4-FFF2-40B4-BE49-F238E27FC236}">
                    <a16:creationId xmlns:a16="http://schemas.microsoft.com/office/drawing/2014/main" id="{3A89857A-4E10-CAC9-5DBD-7133647A9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48152" y="93620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5D283F9-A6A6-9824-803B-8896F6C842F9}"/>
                  </a:ext>
                </a:extLst>
              </p:cNvPr>
              <p:cNvSpPr txBox="1"/>
              <p:nvPr/>
            </p:nvSpPr>
            <p:spPr>
              <a:xfrm>
                <a:off x="6495345" y="1704257"/>
                <a:ext cx="1683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Condensé avant signature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C5D81FD-2356-6844-C465-7C500368C0BC}"/>
                </a:ext>
              </a:extLst>
            </p:cNvPr>
            <p:cNvGrpSpPr/>
            <p:nvPr/>
          </p:nvGrpSpPr>
          <p:grpSpPr>
            <a:xfrm>
              <a:off x="5117886" y="5312405"/>
              <a:ext cx="1404447" cy="1347627"/>
              <a:chOff x="2985856" y="1734844"/>
              <a:chExt cx="1404447" cy="1347627"/>
            </a:xfrm>
          </p:grpSpPr>
          <p:pic>
            <p:nvPicPr>
              <p:cNvPr id="83" name="Graphic 82" descr="Web design outline">
                <a:extLst>
                  <a:ext uri="{FF2B5EF4-FFF2-40B4-BE49-F238E27FC236}">
                    <a16:creationId xmlns:a16="http://schemas.microsoft.com/office/drawing/2014/main" id="{F628EC36-B5F9-993C-DE50-098847766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30880" y="17348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33F485C-BDE4-4B80-5D5E-D346C6863F4E}"/>
                  </a:ext>
                </a:extLst>
              </p:cNvPr>
              <p:cNvSpPr txBox="1"/>
              <p:nvPr/>
            </p:nvSpPr>
            <p:spPr>
              <a:xfrm>
                <a:off x="2985856" y="2620806"/>
                <a:ext cx="1404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Algorithme de hachage</a:t>
                </a: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6AC5BE9-96F3-3CAE-0400-6D50EFBF16D3}"/>
                </a:ext>
              </a:extLst>
            </p:cNvPr>
            <p:cNvCxnSpPr>
              <a:cxnSpLocks/>
            </p:cNvCxnSpPr>
            <p:nvPr/>
          </p:nvCxnSpPr>
          <p:spPr>
            <a:xfrm>
              <a:off x="4859540" y="5847291"/>
              <a:ext cx="4014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CDC4907-EC01-96E5-F5C9-F0706DFCCD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64" y="5847291"/>
              <a:ext cx="4543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F87618F-FBC1-FF32-BB7A-3BE866573D78}"/>
                </a:ext>
              </a:extLst>
            </p:cNvPr>
            <p:cNvGrpSpPr/>
            <p:nvPr/>
          </p:nvGrpSpPr>
          <p:grpSpPr>
            <a:xfrm>
              <a:off x="6686814" y="5391162"/>
              <a:ext cx="1207363" cy="1019825"/>
              <a:chOff x="6801670" y="936202"/>
              <a:chExt cx="1207363" cy="1019825"/>
            </a:xfrm>
          </p:grpSpPr>
          <p:pic>
            <p:nvPicPr>
              <p:cNvPr id="88" name="Graphic 87" descr="Barcode outline">
                <a:extLst>
                  <a:ext uri="{FF2B5EF4-FFF2-40B4-BE49-F238E27FC236}">
                    <a16:creationId xmlns:a16="http://schemas.microsoft.com/office/drawing/2014/main" id="{A0FAB5F8-6E5E-19BA-18B2-05F32578A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48152" y="93620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DACB30D-88E1-BA33-F2F1-5FBB2BC4D58B}"/>
                  </a:ext>
                </a:extLst>
              </p:cNvPr>
              <p:cNvSpPr txBox="1"/>
              <p:nvPr/>
            </p:nvSpPr>
            <p:spPr>
              <a:xfrm>
                <a:off x="6801670" y="1679028"/>
                <a:ext cx="1207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Condensé</a:t>
                </a:r>
              </a:p>
            </p:txBody>
          </p: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7FB944-6E71-D9CB-7BB1-EAE8709C9875}"/>
                </a:ext>
              </a:extLst>
            </p:cNvPr>
            <p:cNvCxnSpPr>
              <a:cxnSpLocks/>
            </p:cNvCxnSpPr>
            <p:nvPr/>
          </p:nvCxnSpPr>
          <p:spPr>
            <a:xfrm>
              <a:off x="4313372" y="1812558"/>
              <a:ext cx="8922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76C0C0-8BB0-DE4D-285E-78B328C4D8EB}"/>
                </a:ext>
              </a:extLst>
            </p:cNvPr>
            <p:cNvGrpSpPr/>
            <p:nvPr/>
          </p:nvGrpSpPr>
          <p:grpSpPr>
            <a:xfrm>
              <a:off x="10227979" y="5308136"/>
              <a:ext cx="1466868" cy="1254599"/>
              <a:chOff x="7959488" y="5180316"/>
              <a:chExt cx="1466868" cy="1254599"/>
            </a:xfrm>
          </p:grpSpPr>
          <p:pic>
            <p:nvPicPr>
              <p:cNvPr id="105" name="Graphic 104" descr="Checkbox Checked outline">
                <a:extLst>
                  <a:ext uri="{FF2B5EF4-FFF2-40B4-BE49-F238E27FC236}">
                    <a16:creationId xmlns:a16="http://schemas.microsoft.com/office/drawing/2014/main" id="{3C0B3782-CC65-7AC7-5974-2EB2B13D0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191233" y="51803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6E1AEA5-AC76-1D41-B720-9E57FFEAF92E}"/>
                  </a:ext>
                </a:extLst>
              </p:cNvPr>
              <p:cNvSpPr txBox="1"/>
              <p:nvPr/>
            </p:nvSpPr>
            <p:spPr>
              <a:xfrm>
                <a:off x="7959488" y="5973250"/>
                <a:ext cx="1466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Vérification </a:t>
                </a:r>
              </a:p>
              <a:p>
                <a:pPr algn="ctr"/>
                <a:r>
                  <a:rPr lang="fr-FR" sz="1200" dirty="0"/>
                  <a:t>de l’intégrité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D35EED4-0951-5D7F-0EC2-40C267654189}"/>
                </a:ext>
              </a:extLst>
            </p:cNvPr>
            <p:cNvGrpSpPr/>
            <p:nvPr/>
          </p:nvGrpSpPr>
          <p:grpSpPr>
            <a:xfrm>
              <a:off x="10435295" y="435307"/>
              <a:ext cx="914400" cy="1156092"/>
              <a:chOff x="9192275" y="1474583"/>
              <a:chExt cx="914400" cy="1156092"/>
            </a:xfrm>
          </p:grpSpPr>
          <p:pic>
            <p:nvPicPr>
              <p:cNvPr id="125" name="Graphic 124" descr="Male profile outline">
                <a:extLst>
                  <a:ext uri="{FF2B5EF4-FFF2-40B4-BE49-F238E27FC236}">
                    <a16:creationId xmlns:a16="http://schemas.microsoft.com/office/drawing/2014/main" id="{CBD0755B-8F12-D8E1-B06F-7DB8B4102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92275" y="14745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79710E-04A7-F9D8-75FC-BAF97A6786BE}"/>
                  </a:ext>
                </a:extLst>
              </p:cNvPr>
              <p:cNvSpPr txBox="1"/>
              <p:nvPr/>
            </p:nvSpPr>
            <p:spPr>
              <a:xfrm>
                <a:off x="9246231" y="2369065"/>
                <a:ext cx="8064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Signataire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C66B9CF-816A-D5E1-E74C-975F962351A4}"/>
                </a:ext>
              </a:extLst>
            </p:cNvPr>
            <p:cNvGrpSpPr/>
            <p:nvPr/>
          </p:nvGrpSpPr>
          <p:grpSpPr>
            <a:xfrm>
              <a:off x="8390282" y="476210"/>
              <a:ext cx="1404447" cy="1316849"/>
              <a:chOff x="2985856" y="1734844"/>
              <a:chExt cx="1404447" cy="1316849"/>
            </a:xfrm>
          </p:grpSpPr>
          <p:pic>
            <p:nvPicPr>
              <p:cNvPr id="153" name="Graphic 152" descr="Web design outline">
                <a:extLst>
                  <a:ext uri="{FF2B5EF4-FFF2-40B4-BE49-F238E27FC236}">
                    <a16:creationId xmlns:a16="http://schemas.microsoft.com/office/drawing/2014/main" id="{17C854E3-5861-8933-FD5E-32EB4F12A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30880" y="17348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56746A2-F67F-FE15-5DB9-665F97FF3C1F}"/>
                  </a:ext>
                </a:extLst>
              </p:cNvPr>
              <p:cNvSpPr txBox="1"/>
              <p:nvPr/>
            </p:nvSpPr>
            <p:spPr>
              <a:xfrm>
                <a:off x="2985856" y="2620806"/>
                <a:ext cx="14044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/>
                  <a:t>Algorithme de génération de clés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E9B62FE-0106-1593-466B-2637D453B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7155" y="1030089"/>
              <a:ext cx="7681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91DBEB3-8F16-533B-ACBE-3C985D806EC9}"/>
                </a:ext>
              </a:extLst>
            </p:cNvPr>
            <p:cNvCxnSpPr>
              <a:cxnSpLocks/>
            </p:cNvCxnSpPr>
            <p:nvPr/>
          </p:nvCxnSpPr>
          <p:spPr>
            <a:xfrm>
              <a:off x="5738793" y="1034289"/>
              <a:ext cx="0" cy="39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37D30BD-100E-615C-6F93-3216281A127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36" y="1035240"/>
              <a:ext cx="0" cy="377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9498175-C597-6380-8816-9E377DDC8929}"/>
                </a:ext>
              </a:extLst>
            </p:cNvPr>
            <p:cNvCxnSpPr>
              <a:cxnSpLocks/>
            </p:cNvCxnSpPr>
            <p:nvPr/>
          </p:nvCxnSpPr>
          <p:spPr>
            <a:xfrm>
              <a:off x="5738793" y="1033263"/>
              <a:ext cx="14044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9482119-EF36-102D-3172-1C8779E27B59}"/>
                </a:ext>
              </a:extLst>
            </p:cNvPr>
            <p:cNvGrpSpPr/>
            <p:nvPr/>
          </p:nvGrpSpPr>
          <p:grpSpPr>
            <a:xfrm>
              <a:off x="10183490" y="2326704"/>
              <a:ext cx="1466868" cy="1254599"/>
              <a:chOff x="7959488" y="5180316"/>
              <a:chExt cx="1466868" cy="1254599"/>
            </a:xfrm>
          </p:grpSpPr>
          <p:pic>
            <p:nvPicPr>
              <p:cNvPr id="167" name="Graphic 166" descr="Checkbox Checked outline">
                <a:extLst>
                  <a:ext uri="{FF2B5EF4-FFF2-40B4-BE49-F238E27FC236}">
                    <a16:creationId xmlns:a16="http://schemas.microsoft.com/office/drawing/2014/main" id="{F66A5559-4F98-334F-2CC7-2A5420448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191233" y="51803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5F97C50-C1BE-87A3-BA80-67282D91D9D1}"/>
                  </a:ext>
                </a:extLst>
              </p:cNvPr>
              <p:cNvSpPr txBox="1"/>
              <p:nvPr/>
            </p:nvSpPr>
            <p:spPr>
              <a:xfrm>
                <a:off x="7959488" y="5973250"/>
                <a:ext cx="1466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Vérification </a:t>
                </a:r>
              </a:p>
              <a:p>
                <a:pPr algn="ctr"/>
                <a:r>
                  <a:rPr lang="fr-FR" sz="1200" dirty="0"/>
                  <a:t>de l’authenticité</a:t>
                </a: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6B7C75D-11CB-4266-AB30-F699CE048329}"/>
                </a:ext>
              </a:extLst>
            </p:cNvPr>
            <p:cNvSpPr txBox="1"/>
            <p:nvPr/>
          </p:nvSpPr>
          <p:spPr>
            <a:xfrm>
              <a:off x="9986070" y="777872"/>
              <a:ext cx="20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695E7BC-1598-F3A9-1010-E0C32E628083}"/>
                </a:ext>
              </a:extLst>
            </p:cNvPr>
            <p:cNvSpPr txBox="1"/>
            <p:nvPr/>
          </p:nvSpPr>
          <p:spPr>
            <a:xfrm>
              <a:off x="7707140" y="780991"/>
              <a:ext cx="20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2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55470A-72A3-09D8-585B-AAA2027B9122}"/>
                </a:ext>
              </a:extLst>
            </p:cNvPr>
            <p:cNvSpPr txBox="1"/>
            <p:nvPr/>
          </p:nvSpPr>
          <p:spPr>
            <a:xfrm>
              <a:off x="1758590" y="895655"/>
              <a:ext cx="182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3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32B9E72-4F42-E3FF-DD2A-E9F261C1EDD6}"/>
                </a:ext>
              </a:extLst>
            </p:cNvPr>
            <p:cNvSpPr txBox="1"/>
            <p:nvPr/>
          </p:nvSpPr>
          <p:spPr>
            <a:xfrm>
              <a:off x="3349652" y="874854"/>
              <a:ext cx="182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4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EC0DA-57BA-3863-7DC3-F1DD78637AA6}"/>
                </a:ext>
              </a:extLst>
            </p:cNvPr>
            <p:cNvSpPr txBox="1"/>
            <p:nvPr/>
          </p:nvSpPr>
          <p:spPr>
            <a:xfrm>
              <a:off x="4103244" y="1677905"/>
              <a:ext cx="182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09508C1-0EEB-67ED-EAAB-B4D2AEA9C72D}"/>
                </a:ext>
              </a:extLst>
            </p:cNvPr>
            <p:cNvSpPr txBox="1"/>
            <p:nvPr/>
          </p:nvSpPr>
          <p:spPr>
            <a:xfrm>
              <a:off x="1910060" y="4190282"/>
              <a:ext cx="20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8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E5A1792-5DD1-0788-6C26-65588D7D744F}"/>
                </a:ext>
              </a:extLst>
            </p:cNvPr>
            <p:cNvSpPr txBox="1"/>
            <p:nvPr/>
          </p:nvSpPr>
          <p:spPr>
            <a:xfrm>
              <a:off x="4942438" y="5558902"/>
              <a:ext cx="20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9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D1804DF-5A89-6DE1-E34A-927DDFE348A1}"/>
                </a:ext>
              </a:extLst>
            </p:cNvPr>
            <p:cNvGrpSpPr/>
            <p:nvPr/>
          </p:nvGrpSpPr>
          <p:grpSpPr>
            <a:xfrm>
              <a:off x="5289221" y="3216669"/>
              <a:ext cx="956235" cy="1121413"/>
              <a:chOff x="10457436" y="4538895"/>
              <a:chExt cx="956235" cy="1121413"/>
            </a:xfrm>
          </p:grpSpPr>
          <p:pic>
            <p:nvPicPr>
              <p:cNvPr id="204" name="Graphic 203" descr="Employee badge outline">
                <a:extLst>
                  <a:ext uri="{FF2B5EF4-FFF2-40B4-BE49-F238E27FC236}">
                    <a16:creationId xmlns:a16="http://schemas.microsoft.com/office/drawing/2014/main" id="{57C1E316-324F-1E54-66AB-DFD398938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0478354" y="453889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D9FA5BA-6F55-BE38-3B3D-CF063BA532BD}"/>
                  </a:ext>
                </a:extLst>
              </p:cNvPr>
              <p:cNvSpPr txBox="1"/>
              <p:nvPr/>
            </p:nvSpPr>
            <p:spPr>
              <a:xfrm>
                <a:off x="10457436" y="5383309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Certificat</a:t>
                </a:r>
              </a:p>
            </p:txBody>
          </p:sp>
        </p:grp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041FBA-3860-FC1F-CE0B-4A119435ACA4}"/>
                </a:ext>
              </a:extLst>
            </p:cNvPr>
            <p:cNvCxnSpPr>
              <a:cxnSpLocks/>
            </p:cNvCxnSpPr>
            <p:nvPr/>
          </p:nvCxnSpPr>
          <p:spPr>
            <a:xfrm>
              <a:off x="7089834" y="1033263"/>
              <a:ext cx="13499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20BE0D9-8DAA-348F-0C35-05D356F8C1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7260" y="2873301"/>
              <a:ext cx="0" cy="325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E7ED0B-A5F8-AF6D-A32A-BB961ABBA546}"/>
                </a:ext>
              </a:extLst>
            </p:cNvPr>
            <p:cNvCxnSpPr>
              <a:cxnSpLocks/>
            </p:cNvCxnSpPr>
            <p:nvPr/>
          </p:nvCxnSpPr>
          <p:spPr>
            <a:xfrm>
              <a:off x="7152164" y="2619173"/>
              <a:ext cx="0" cy="25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5BB8BD7-A77D-D096-0B7B-67FCF68BFF3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999" y="2873301"/>
              <a:ext cx="22477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80C82C-A1B7-DF1B-C2B4-18461E03A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59098" y="3693795"/>
              <a:ext cx="40812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1CEB9DC-4402-AAB1-4AA7-4AC53195F5E1}"/>
                </a:ext>
              </a:extLst>
            </p:cNvPr>
            <p:cNvCxnSpPr>
              <a:cxnSpLocks/>
            </p:cNvCxnSpPr>
            <p:nvPr/>
          </p:nvCxnSpPr>
          <p:spPr>
            <a:xfrm>
              <a:off x="8223921" y="2882041"/>
              <a:ext cx="0" cy="142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1F910B06-9E83-989D-6934-44D658373A34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24" y="4468891"/>
              <a:ext cx="861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CA7D05-2F58-7D46-D796-5D99A89E4DD8}"/>
                </a:ext>
              </a:extLst>
            </p:cNvPr>
            <p:cNvCxnSpPr>
              <a:cxnSpLocks/>
            </p:cNvCxnSpPr>
            <p:nvPr/>
          </p:nvCxnSpPr>
          <p:spPr>
            <a:xfrm>
              <a:off x="7852346" y="5835791"/>
              <a:ext cx="25833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DA3E5D9-E499-879A-2770-46667D273A8D}"/>
                </a:ext>
              </a:extLst>
            </p:cNvPr>
            <p:cNvCxnSpPr>
              <a:cxnSpLocks/>
            </p:cNvCxnSpPr>
            <p:nvPr/>
          </p:nvCxnSpPr>
          <p:spPr>
            <a:xfrm>
              <a:off x="9984598" y="5278993"/>
              <a:ext cx="0" cy="556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D0B99C1-0E21-8121-066D-5E23F911E99E}"/>
                </a:ext>
              </a:extLst>
            </p:cNvPr>
            <p:cNvSpPr txBox="1"/>
            <p:nvPr/>
          </p:nvSpPr>
          <p:spPr>
            <a:xfrm>
              <a:off x="5668028" y="2596763"/>
              <a:ext cx="20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6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0C801DD-0311-DD7A-ECD2-D39B299DB6EE}"/>
                </a:ext>
              </a:extLst>
            </p:cNvPr>
            <p:cNvSpPr txBox="1"/>
            <p:nvPr/>
          </p:nvSpPr>
          <p:spPr>
            <a:xfrm>
              <a:off x="822049" y="3535369"/>
              <a:ext cx="20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7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DD35558-A6ED-FFEC-3A2F-8CD14119A1A6}"/>
                </a:ext>
              </a:extLst>
            </p:cNvPr>
            <p:cNvSpPr txBox="1"/>
            <p:nvPr/>
          </p:nvSpPr>
          <p:spPr>
            <a:xfrm>
              <a:off x="6350101" y="5542218"/>
              <a:ext cx="361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10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3FEA6DF-359A-D788-1371-001B83B65253}"/>
                </a:ext>
              </a:extLst>
            </p:cNvPr>
            <p:cNvSpPr txBox="1"/>
            <p:nvPr/>
          </p:nvSpPr>
          <p:spPr>
            <a:xfrm>
              <a:off x="5134342" y="4498766"/>
              <a:ext cx="361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11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DEC7B35-B58F-90D0-7B8F-DC578E9C19E0}"/>
                </a:ext>
              </a:extLst>
            </p:cNvPr>
            <p:cNvSpPr txBox="1"/>
            <p:nvPr/>
          </p:nvSpPr>
          <p:spPr>
            <a:xfrm>
              <a:off x="9802414" y="5855967"/>
              <a:ext cx="361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13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C03DE2B-DC34-1D77-FC30-A5B8F0CD78A7}"/>
                </a:ext>
              </a:extLst>
            </p:cNvPr>
            <p:cNvSpPr txBox="1"/>
            <p:nvPr/>
          </p:nvSpPr>
          <p:spPr>
            <a:xfrm>
              <a:off x="9072906" y="2618175"/>
              <a:ext cx="361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14</a:t>
              </a:r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5237C682-B777-5FDA-32D7-A5088E8D5B04}"/>
                </a:ext>
              </a:extLst>
            </p:cNvPr>
            <p:cNvCxnSpPr>
              <a:cxnSpLocks/>
            </p:cNvCxnSpPr>
            <p:nvPr/>
          </p:nvCxnSpPr>
          <p:spPr>
            <a:xfrm>
              <a:off x="2010542" y="5820277"/>
              <a:ext cx="1947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E04BCFA-BAD9-2DEF-01E0-D04525A56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9258" y="4472112"/>
              <a:ext cx="0" cy="1347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2192818-1C4A-DB54-A923-B7FE0805F69E}"/>
                </a:ext>
              </a:extLst>
            </p:cNvPr>
            <p:cNvGrpSpPr/>
            <p:nvPr/>
          </p:nvGrpSpPr>
          <p:grpSpPr>
            <a:xfrm>
              <a:off x="2548525" y="3906574"/>
              <a:ext cx="956235" cy="1121413"/>
              <a:chOff x="10457436" y="4538895"/>
              <a:chExt cx="956235" cy="1121413"/>
            </a:xfrm>
          </p:grpSpPr>
          <p:pic>
            <p:nvPicPr>
              <p:cNvPr id="282" name="Graphic 281" descr="Employee badge outline">
                <a:extLst>
                  <a:ext uri="{FF2B5EF4-FFF2-40B4-BE49-F238E27FC236}">
                    <a16:creationId xmlns:a16="http://schemas.microsoft.com/office/drawing/2014/main" id="{FA592BF9-4966-0079-F19A-CACAB52D0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0478354" y="453889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FA32D8A-7694-90E8-1919-7DF187B4A222}"/>
                  </a:ext>
                </a:extLst>
              </p:cNvPr>
              <p:cNvSpPr txBox="1"/>
              <p:nvPr/>
            </p:nvSpPr>
            <p:spPr>
              <a:xfrm>
                <a:off x="10457436" y="5383309"/>
                <a:ext cx="9562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Certificat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54B804C6-13E4-367D-881B-D4F011E5CCF5}"/>
                </a:ext>
              </a:extLst>
            </p:cNvPr>
            <p:cNvGrpSpPr/>
            <p:nvPr/>
          </p:nvGrpSpPr>
          <p:grpSpPr>
            <a:xfrm>
              <a:off x="7569747" y="2821187"/>
              <a:ext cx="1404447" cy="1240813"/>
              <a:chOff x="6887297" y="1546930"/>
              <a:chExt cx="1404447" cy="1240813"/>
            </a:xfrm>
          </p:grpSpPr>
          <p:pic>
            <p:nvPicPr>
              <p:cNvPr id="291" name="Graphic 290" descr="Key outline">
                <a:extLst>
                  <a:ext uri="{FF2B5EF4-FFF2-40B4-BE49-F238E27FC236}">
                    <a16:creationId xmlns:a16="http://schemas.microsoft.com/office/drawing/2014/main" id="{DB9F9E05-EEA5-D47F-AD2C-78C058BFF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32322" y="15469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93EDBD7-8418-ED3E-E36F-8CE3F52E23ED}"/>
                  </a:ext>
                </a:extLst>
              </p:cNvPr>
              <p:cNvSpPr txBox="1"/>
              <p:nvPr/>
            </p:nvSpPr>
            <p:spPr>
              <a:xfrm>
                <a:off x="6887297" y="2326078"/>
                <a:ext cx="1404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Clé publique</a:t>
                </a:r>
              </a:p>
              <a:p>
                <a:pPr algn="ctr"/>
                <a:r>
                  <a:rPr lang="fr-FR" sz="1200" dirty="0"/>
                  <a:t>du signataire</a:t>
                </a:r>
              </a:p>
            </p:txBody>
          </p:sp>
        </p:grp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78D7F0CC-D7FA-ADBD-43AA-18192B7F01E7}"/>
                </a:ext>
              </a:extLst>
            </p:cNvPr>
            <p:cNvCxnSpPr>
              <a:cxnSpLocks/>
            </p:cNvCxnSpPr>
            <p:nvPr/>
          </p:nvCxnSpPr>
          <p:spPr>
            <a:xfrm>
              <a:off x="3639676" y="4481169"/>
              <a:ext cx="3984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B21DD2E-27E3-3BF0-72B8-9EEB2FFECFF7}"/>
                </a:ext>
              </a:extLst>
            </p:cNvPr>
            <p:cNvCxnSpPr>
              <a:cxnSpLocks/>
            </p:cNvCxnSpPr>
            <p:nvPr/>
          </p:nvCxnSpPr>
          <p:spPr>
            <a:xfrm>
              <a:off x="7208301" y="3342969"/>
              <a:ext cx="450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2218D61-A4AF-4EE1-E0A4-8061F9B9A2D3}"/>
                </a:ext>
              </a:extLst>
            </p:cNvPr>
            <p:cNvCxnSpPr>
              <a:cxnSpLocks/>
            </p:cNvCxnSpPr>
            <p:nvPr/>
          </p:nvCxnSpPr>
          <p:spPr>
            <a:xfrm>
              <a:off x="7208301" y="3348135"/>
              <a:ext cx="0" cy="1133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D6558EB1-41E7-38A6-D82E-BE4ECFCFD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53468" y="4472248"/>
              <a:ext cx="4486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AD9D397-128F-9B87-1DBD-247DA9E89EB5}"/>
                </a:ext>
              </a:extLst>
            </p:cNvPr>
            <p:cNvCxnSpPr>
              <a:cxnSpLocks/>
            </p:cNvCxnSpPr>
            <p:nvPr/>
          </p:nvCxnSpPr>
          <p:spPr>
            <a:xfrm>
              <a:off x="9135935" y="3312072"/>
              <a:ext cx="0" cy="1159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A8901E6-A7D5-A87D-50C8-CDC9B71DDE4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07" y="3312072"/>
              <a:ext cx="301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8381B34E-F233-88F4-4533-ED781BFEC854}"/>
                </a:ext>
              </a:extLst>
            </p:cNvPr>
            <p:cNvSpPr txBox="1"/>
            <p:nvPr/>
          </p:nvSpPr>
          <p:spPr>
            <a:xfrm>
              <a:off x="8963491" y="4473989"/>
              <a:ext cx="361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12</a:t>
              </a: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7A224FD2-BF65-6157-E671-5591DA76D77B}"/>
                </a:ext>
              </a:extLst>
            </p:cNvPr>
            <p:cNvCxnSpPr>
              <a:cxnSpLocks/>
            </p:cNvCxnSpPr>
            <p:nvPr/>
          </p:nvCxnSpPr>
          <p:spPr>
            <a:xfrm>
              <a:off x="7290495" y="2873066"/>
              <a:ext cx="314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5B42D50-D4B1-3120-32C0-6EA4D007BEF5}"/>
                </a:ext>
              </a:extLst>
            </p:cNvPr>
            <p:cNvCxnSpPr>
              <a:cxnSpLocks/>
            </p:cNvCxnSpPr>
            <p:nvPr/>
          </p:nvCxnSpPr>
          <p:spPr>
            <a:xfrm>
              <a:off x="7290495" y="2610119"/>
              <a:ext cx="0" cy="263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9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 GUYON</dc:creator>
  <cp:lastModifiedBy>Florent GUYON</cp:lastModifiedBy>
  <cp:revision>1</cp:revision>
  <dcterms:created xsi:type="dcterms:W3CDTF">2024-06-14T07:57:44Z</dcterms:created>
  <dcterms:modified xsi:type="dcterms:W3CDTF">2024-06-14T12:05:28Z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a8eb64-e9cc-44bb-a971-755b5791e1e9_Enabled">
    <vt:lpwstr>true</vt:lpwstr>
  </property>
  <property fmtid="{D5CDD505-2E9C-101B-9397-08002B2CF9AE}" pid="3" name="MSIP_Label_87a8eb64-e9cc-44bb-a971-755b5791e1e9_SetDate">
    <vt:lpwstr>2024-06-14T12:03:50Z</vt:lpwstr>
  </property>
  <property fmtid="{D5CDD505-2E9C-101B-9397-08002B2CF9AE}" pid="4" name="MSIP_Label_87a8eb64-e9cc-44bb-a971-755b5791e1e9_Method">
    <vt:lpwstr>Standard</vt:lpwstr>
  </property>
  <property fmtid="{D5CDD505-2E9C-101B-9397-08002B2CF9AE}" pid="5" name="MSIP_Label_87a8eb64-e9cc-44bb-a971-755b5791e1e9_Name">
    <vt:lpwstr>Metsys - Privé</vt:lpwstr>
  </property>
  <property fmtid="{D5CDD505-2E9C-101B-9397-08002B2CF9AE}" pid="6" name="MSIP_Label_87a8eb64-e9cc-44bb-a971-755b5791e1e9_SiteId">
    <vt:lpwstr>13eca27b-2ae4-4cca-bd3b-0df3953c8721</vt:lpwstr>
  </property>
  <property fmtid="{D5CDD505-2E9C-101B-9397-08002B2CF9AE}" pid="7" name="MSIP_Label_87a8eb64-e9cc-44bb-a971-755b5791e1e9_ActionId">
    <vt:lpwstr>c68a43df-038b-4eb5-af2e-07b64f82275c</vt:lpwstr>
  </property>
  <property fmtid="{D5CDD505-2E9C-101B-9397-08002B2CF9AE}" pid="8" name="MSIP_Label_87a8eb64-e9cc-44bb-a971-755b5791e1e9_ContentBits">
    <vt:lpwstr>0</vt:lpwstr>
  </property>
</Properties>
</file>