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DE5"/>
    <a:srgbClr val="783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3D0F4-A005-E246-92BC-B25641DC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201E51-C7C4-5D2B-75E7-CE531740E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8943B-E881-E74F-ED76-705D304C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9320-60A8-4E96-9A49-125562A4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6F24C-F37A-2CC7-61FD-8A872476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24EBA-5C29-6AD0-2C7B-DADFBE0B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B0056-730D-2E19-5E00-1C5C85627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876F3-2BEF-E593-A48A-0DCE3DA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626E0-03B9-B215-5CEA-9B87D6FC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06410-525F-0142-4608-17F8802D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A588D7-8DE7-6D52-01CD-36106974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92A264-CF57-23CE-A4DE-D067F060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2466C-2637-7CCA-AC5A-7E41499E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B9D49A-8AE6-8595-B9E5-76B3868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E4D30-0379-9661-D065-E5D11591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2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71477-558C-DFEC-CFFA-D41E20DE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434BC-12DE-791B-0F92-89A9225A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D87C5-4BEA-8646-57EE-7B97399B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6C267-9068-574C-88C0-638629CC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9BBE9-B144-9AA7-A41B-61CEE3B6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6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75B30-C17F-8C3D-8D2D-B071454C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CFBCB-C0DC-5F52-02D9-E475C244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F27BE-721F-4555-9A70-2AA6487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670DF-F6BC-724C-74B5-7015AB2E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FE8A6-60BD-A0C0-7C96-2F6A58C9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1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9261D-B8D9-55F7-60B7-BD0294B5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583C4-A8F6-4DDD-8636-CC8BF2883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4DA471-EAB6-804B-E744-B9118145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CBA260-6599-C472-CBCE-DD18C87E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7EB03-9011-19A1-8FED-E64B044B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410A4C-7B0A-59A2-53F4-10385FBC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5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03722-8E13-EACF-5353-B82BB856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8228F0-3850-1B3A-5D50-CF94F327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123DAF-E27B-737B-38BC-1AE86517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CF411A-0BAE-1856-5831-D00F5E86E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E997C3-BCE1-156E-414A-3810BEBA6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036F02-208F-5ECA-9D4B-40938ED0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4B2619-0FA7-6500-E4F3-8A7E5E6B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65FA20-1704-AB57-C8D6-AAA30CA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717E2-3416-B0BB-7E6A-E0CA1700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501BB7-4885-48DE-1F11-38989F7C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A9CA8-BEFA-49C6-295F-2F70120A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293B8E-A857-9448-8654-37DD6CA6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7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07ACA0-8CA7-4007-2C88-BAA78041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8BC6DF-0477-4A31-55A1-D734C92D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5B0210-0F1D-CD25-7DCA-C3FF7642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0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708F9-A0C9-8D07-5168-5224FB93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52F9D-52A9-A318-B5A9-3802321A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33204-2BB9-A6B7-DB5C-5FCF9D60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663955-AAE8-3A33-7AC9-D809A22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869027-11F1-4138-EC50-7E23038D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AC602-7EBB-5A4A-2C71-75B8A3D4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9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A60C0-B63C-265C-D678-0B4300CE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1CC0F6-6B71-F86E-6635-7C21200B7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025CAE-8037-690D-5DF8-8866DC89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2EED10-45E1-93ED-0FA3-D02F9C00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39234F-4545-C4B5-8D44-B687BD2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F77319-D937-92C1-32C6-54C7C7CA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1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FBCE94-E2F3-24D0-7E24-5919A983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2A9E8-C14E-0CC5-6C39-E6B2F4CD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52DEA-F503-9C3C-91E4-E801AB6C5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006B-BB18-4BBB-8DDA-2729D379E22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46D41-F2DC-67C0-9AB4-F957F7BF8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70FA1-787B-6DB0-EF6C-C9F3872BE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012D-1CA0-48A8-BE31-4ED1A99B7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4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1CC5852-D0F7-3932-4AB5-0458D6272E1E}"/>
              </a:ext>
            </a:extLst>
          </p:cNvPr>
          <p:cNvGrpSpPr/>
          <p:nvPr/>
        </p:nvGrpSpPr>
        <p:grpSpPr>
          <a:xfrm>
            <a:off x="2600863" y="1177733"/>
            <a:ext cx="6990273" cy="4502533"/>
            <a:chOff x="2582445" y="1177733"/>
            <a:chExt cx="6990273" cy="4502533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4FB4074F-9DD6-5FB4-238D-F53E1DE5090B}"/>
                </a:ext>
              </a:extLst>
            </p:cNvPr>
            <p:cNvGrpSpPr/>
            <p:nvPr/>
          </p:nvGrpSpPr>
          <p:grpSpPr>
            <a:xfrm>
              <a:off x="4995125" y="1177733"/>
              <a:ext cx="2201750" cy="4502533"/>
              <a:chOff x="8334741" y="502222"/>
              <a:chExt cx="2201750" cy="4502533"/>
            </a:xfrm>
          </p:grpSpPr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11CD22D8-6715-095E-6D37-F751E49C6C88}"/>
                  </a:ext>
                </a:extLst>
              </p:cNvPr>
              <p:cNvGrpSpPr/>
              <p:nvPr/>
            </p:nvGrpSpPr>
            <p:grpSpPr>
              <a:xfrm>
                <a:off x="8334741" y="502222"/>
                <a:ext cx="2201750" cy="4502533"/>
                <a:chOff x="8334741" y="502222"/>
                <a:chExt cx="2201750" cy="4502533"/>
              </a:xfrm>
            </p:grpSpPr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4B74922A-860F-83F3-1EC7-EB2958C5D2B7}"/>
                    </a:ext>
                  </a:extLst>
                </p:cNvPr>
                <p:cNvGrpSpPr/>
                <p:nvPr/>
              </p:nvGrpSpPr>
              <p:grpSpPr>
                <a:xfrm>
                  <a:off x="9328561" y="2223140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72" name="Hexagone 71">
                    <a:extLst>
                      <a:ext uri="{FF2B5EF4-FFF2-40B4-BE49-F238E27FC236}">
                        <a16:creationId xmlns:a16="http://schemas.microsoft.com/office/drawing/2014/main" id="{6CBD4623-E5B3-125D-85A3-1E1E5AB04149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3" name="Hexagone 72">
                    <a:extLst>
                      <a:ext uri="{FF2B5EF4-FFF2-40B4-BE49-F238E27FC236}">
                        <a16:creationId xmlns:a16="http://schemas.microsoft.com/office/drawing/2014/main" id="{8BC8F894-83B8-FD7F-2A33-329C3BB50944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74" name="Groupe 73">
                  <a:extLst>
                    <a:ext uri="{FF2B5EF4-FFF2-40B4-BE49-F238E27FC236}">
                      <a16:creationId xmlns:a16="http://schemas.microsoft.com/office/drawing/2014/main" id="{4194E459-2F0E-DFDB-5961-55154F14E794}"/>
                    </a:ext>
                  </a:extLst>
                </p:cNvPr>
                <p:cNvGrpSpPr/>
                <p:nvPr/>
              </p:nvGrpSpPr>
              <p:grpSpPr>
                <a:xfrm>
                  <a:off x="8340102" y="1652732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75" name="Hexagone 74">
                    <a:extLst>
                      <a:ext uri="{FF2B5EF4-FFF2-40B4-BE49-F238E27FC236}">
                        <a16:creationId xmlns:a16="http://schemas.microsoft.com/office/drawing/2014/main" id="{3C41BF57-F598-39C0-BEA7-3035CCCE5E33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Hexagone 75">
                    <a:extLst>
                      <a:ext uri="{FF2B5EF4-FFF2-40B4-BE49-F238E27FC236}">
                        <a16:creationId xmlns:a16="http://schemas.microsoft.com/office/drawing/2014/main" id="{4FDBDED4-8B76-2DC3-970E-C1B3DFD79F2C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77" name="Groupe 76">
                  <a:extLst>
                    <a:ext uri="{FF2B5EF4-FFF2-40B4-BE49-F238E27FC236}">
                      <a16:creationId xmlns:a16="http://schemas.microsoft.com/office/drawing/2014/main" id="{2BDAEA99-FC8D-0F9F-ADCD-833E508EEFB6}"/>
                    </a:ext>
                  </a:extLst>
                </p:cNvPr>
                <p:cNvGrpSpPr/>
                <p:nvPr/>
              </p:nvGrpSpPr>
              <p:grpSpPr>
                <a:xfrm>
                  <a:off x="9328561" y="1075861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78" name="Hexagone 77">
                    <a:extLst>
                      <a:ext uri="{FF2B5EF4-FFF2-40B4-BE49-F238E27FC236}">
                        <a16:creationId xmlns:a16="http://schemas.microsoft.com/office/drawing/2014/main" id="{EBBEB385-8501-9FFF-46BF-ABDE6B895B01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Hexagone 78">
                    <a:extLst>
                      <a:ext uri="{FF2B5EF4-FFF2-40B4-BE49-F238E27FC236}">
                        <a16:creationId xmlns:a16="http://schemas.microsoft.com/office/drawing/2014/main" id="{FF4228EF-41F4-2E39-B073-8C6618EBA229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39BBDABB-3D04-9B6E-38D0-D8C0A452EA3E}"/>
                    </a:ext>
                  </a:extLst>
                </p:cNvPr>
                <p:cNvGrpSpPr/>
                <p:nvPr/>
              </p:nvGrpSpPr>
              <p:grpSpPr>
                <a:xfrm>
                  <a:off x="8349232" y="2779815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93" name="Hexagone 92">
                    <a:extLst>
                      <a:ext uri="{FF2B5EF4-FFF2-40B4-BE49-F238E27FC236}">
                        <a16:creationId xmlns:a16="http://schemas.microsoft.com/office/drawing/2014/main" id="{4711FB8B-F642-030D-0DD1-B44E42FEF60C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4" name="Hexagone 93">
                    <a:extLst>
                      <a:ext uri="{FF2B5EF4-FFF2-40B4-BE49-F238E27FC236}">
                        <a16:creationId xmlns:a16="http://schemas.microsoft.com/office/drawing/2014/main" id="{182BD402-812A-63BE-0108-9104E57383CA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A9303583-C188-FFCC-AF83-2969080F118F}"/>
                    </a:ext>
                  </a:extLst>
                </p:cNvPr>
                <p:cNvGrpSpPr/>
                <p:nvPr/>
              </p:nvGrpSpPr>
              <p:grpSpPr>
                <a:xfrm>
                  <a:off x="9337691" y="3351115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96" name="Hexagone 95">
                    <a:extLst>
                      <a:ext uri="{FF2B5EF4-FFF2-40B4-BE49-F238E27FC236}">
                        <a16:creationId xmlns:a16="http://schemas.microsoft.com/office/drawing/2014/main" id="{D1CAF85C-C751-521E-940A-15A1B37B6E25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7" name="Hexagone 96">
                    <a:extLst>
                      <a:ext uri="{FF2B5EF4-FFF2-40B4-BE49-F238E27FC236}">
                        <a16:creationId xmlns:a16="http://schemas.microsoft.com/office/drawing/2014/main" id="{282290FF-1E9E-8393-8BBE-EEABDFA8DA4F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8" name="Groupe 97">
                  <a:extLst>
                    <a:ext uri="{FF2B5EF4-FFF2-40B4-BE49-F238E27FC236}">
                      <a16:creationId xmlns:a16="http://schemas.microsoft.com/office/drawing/2014/main" id="{44BD735E-7A9E-C461-EC14-48EAEB9917EE}"/>
                    </a:ext>
                  </a:extLst>
                </p:cNvPr>
                <p:cNvGrpSpPr/>
                <p:nvPr/>
              </p:nvGrpSpPr>
              <p:grpSpPr>
                <a:xfrm>
                  <a:off x="8349232" y="502222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99" name="Hexagone 98">
                    <a:extLst>
                      <a:ext uri="{FF2B5EF4-FFF2-40B4-BE49-F238E27FC236}">
                        <a16:creationId xmlns:a16="http://schemas.microsoft.com/office/drawing/2014/main" id="{F7D3613B-CE7D-FF99-C11A-BB2E32291464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0" name="Hexagone 99">
                    <a:extLst>
                      <a:ext uri="{FF2B5EF4-FFF2-40B4-BE49-F238E27FC236}">
                        <a16:creationId xmlns:a16="http://schemas.microsoft.com/office/drawing/2014/main" id="{7405FD3A-1A41-A068-D6B2-E27080DEA086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5E3FFAD7-6F4C-761F-2B5C-2117601888A2}"/>
                    </a:ext>
                  </a:extLst>
                </p:cNvPr>
                <p:cNvGrpSpPr/>
                <p:nvPr/>
              </p:nvGrpSpPr>
              <p:grpSpPr>
                <a:xfrm>
                  <a:off x="8334741" y="3924755"/>
                  <a:ext cx="1198800" cy="1080000"/>
                  <a:chOff x="8236880" y="4395023"/>
                  <a:chExt cx="1198800" cy="1080000"/>
                </a:xfrm>
              </p:grpSpPr>
              <p:sp>
                <p:nvSpPr>
                  <p:cNvPr id="102" name="Hexagone 101">
                    <a:extLst>
                      <a:ext uri="{FF2B5EF4-FFF2-40B4-BE49-F238E27FC236}">
                        <a16:creationId xmlns:a16="http://schemas.microsoft.com/office/drawing/2014/main" id="{F2F92F1E-13C1-2FA9-85EB-6678B61AB79F}"/>
                      </a:ext>
                    </a:extLst>
                  </p:cNvPr>
                  <p:cNvSpPr/>
                  <p:nvPr/>
                </p:nvSpPr>
                <p:spPr>
                  <a:xfrm>
                    <a:off x="8236880" y="4395023"/>
                    <a:ext cx="1198800" cy="1080000"/>
                  </a:xfrm>
                  <a:prstGeom prst="hexagon">
                    <a:avLst/>
                  </a:prstGeom>
                  <a:solidFill>
                    <a:srgbClr val="783CB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3" name="Hexagone 102">
                    <a:extLst>
                      <a:ext uri="{FF2B5EF4-FFF2-40B4-BE49-F238E27FC236}">
                        <a16:creationId xmlns:a16="http://schemas.microsoft.com/office/drawing/2014/main" id="{C7ECBD6F-990A-E541-6C96-700A2A1C1ACB}"/>
                      </a:ext>
                    </a:extLst>
                  </p:cNvPr>
                  <p:cNvSpPr/>
                  <p:nvPr/>
                </p:nvSpPr>
                <p:spPr>
                  <a:xfrm>
                    <a:off x="8313080" y="4465041"/>
                    <a:ext cx="1046400" cy="942703"/>
                  </a:xfrm>
                  <a:prstGeom prst="hexagon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71B4F543-55D2-8C03-C056-573C52110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1441" y="1986995"/>
                <a:ext cx="725400" cy="468000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668D2B4B-34FC-554F-93BB-8326EBE22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7473" y="3025746"/>
                <a:ext cx="462317" cy="576000"/>
              </a:xfrm>
              <a:prstGeom prst="rect">
                <a:avLst/>
              </a:prstGeom>
            </p:spPr>
          </p:pic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85E6AD4E-18A5-7848-812F-E30BB3758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6141" y="4172863"/>
                <a:ext cx="576000" cy="583784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E3908202-5EF6-4D82-6CFF-BFF07BB51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3477" y="1361500"/>
                <a:ext cx="654223" cy="576000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89A9B26D-786B-0648-A99E-CA7047180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0632" y="765191"/>
                <a:ext cx="576000" cy="576000"/>
              </a:xfrm>
              <a:prstGeom prst="rect">
                <a:avLst/>
              </a:prstGeom>
            </p:spPr>
          </p:pic>
          <p:pic>
            <p:nvPicPr>
              <p:cNvPr id="105" name="Image 104">
                <a:extLst>
                  <a:ext uri="{FF2B5EF4-FFF2-40B4-BE49-F238E27FC236}">
                    <a16:creationId xmlns:a16="http://schemas.microsoft.com/office/drawing/2014/main" id="{EDAFAC1D-7ADF-C94A-FC77-DA79A9803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2422" y="2475140"/>
                <a:ext cx="251077" cy="576000"/>
              </a:xfrm>
              <a:prstGeom prst="rect">
                <a:avLst/>
              </a:prstGeom>
            </p:spPr>
          </p:pic>
          <p:pic>
            <p:nvPicPr>
              <p:cNvPr id="107" name="Image 106">
                <a:extLst>
                  <a:ext uri="{FF2B5EF4-FFF2-40B4-BE49-F238E27FC236}">
                    <a16:creationId xmlns:a16="http://schemas.microsoft.com/office/drawing/2014/main" id="{F2DE8EE0-E81E-0864-2AEB-F43DD4D11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49091" y="3640495"/>
                <a:ext cx="576000" cy="568520"/>
              </a:xfrm>
              <a:prstGeom prst="rect">
                <a:avLst/>
              </a:prstGeom>
            </p:spPr>
          </p:pic>
        </p:grp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FAC266B7-F2FD-C922-37F5-E82D8FB23235}"/>
                </a:ext>
              </a:extLst>
            </p:cNvPr>
            <p:cNvSpPr txBox="1"/>
            <p:nvPr/>
          </p:nvSpPr>
          <p:spPr>
            <a:xfrm>
              <a:off x="2582445" y="1199910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83CBD"/>
                  </a:solidFill>
                </a:rPr>
                <a:t>1. Reconnaissance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5350DDE-0E47-3815-7965-6C0CE0A1A241}"/>
                </a:ext>
              </a:extLst>
            </p:cNvPr>
            <p:cNvSpPr txBox="1"/>
            <p:nvPr/>
          </p:nvSpPr>
          <p:spPr>
            <a:xfrm>
              <a:off x="2582445" y="1583007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C7ADE5"/>
                  </a:solidFill>
                </a:rPr>
                <a:t>Collecte d’informations sur la cible pour identifier des vulnérabilités et des points d’entrée potentiels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B035F194-508E-060B-F4EA-6CFB8762858F}"/>
                </a:ext>
              </a:extLst>
            </p:cNvPr>
            <p:cNvSpPr txBox="1"/>
            <p:nvPr/>
          </p:nvSpPr>
          <p:spPr>
            <a:xfrm>
              <a:off x="2592826" y="2350196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83CBD"/>
                  </a:solidFill>
                </a:rPr>
                <a:t>3. Livraison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697E188D-7CC8-71BB-6748-73DB22769258}"/>
                </a:ext>
              </a:extLst>
            </p:cNvPr>
            <p:cNvSpPr txBox="1"/>
            <p:nvPr/>
          </p:nvSpPr>
          <p:spPr>
            <a:xfrm>
              <a:off x="2592826" y="2733293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C7ADE5"/>
                  </a:solidFill>
                </a:rPr>
                <a:t>Livraison des armes à la cible par le biais de courriels de phishing, de sites web compromis, etc.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8CD3C2B3-904E-2EB7-1FCD-AB6EB901C00D}"/>
                </a:ext>
              </a:extLst>
            </p:cNvPr>
            <p:cNvSpPr txBox="1"/>
            <p:nvPr/>
          </p:nvSpPr>
          <p:spPr>
            <a:xfrm>
              <a:off x="2588971" y="3471078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83CBD"/>
                  </a:solidFill>
                </a:rPr>
                <a:t>5. Installation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24DA67B3-A455-FDBD-0698-038045CE63F7}"/>
                </a:ext>
              </a:extLst>
            </p:cNvPr>
            <p:cNvSpPr txBox="1"/>
            <p:nvPr/>
          </p:nvSpPr>
          <p:spPr>
            <a:xfrm>
              <a:off x="2588971" y="3854175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C7ADE5"/>
                  </a:solidFill>
                </a:rPr>
                <a:t>Installation de codes malveillants pour établir une présence persistante sur le système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F6F11271-5219-873F-3C03-07D4ADD2E8AF}"/>
                </a:ext>
              </a:extLst>
            </p:cNvPr>
            <p:cNvSpPr txBox="1"/>
            <p:nvPr/>
          </p:nvSpPr>
          <p:spPr>
            <a:xfrm>
              <a:off x="2599352" y="4621364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83CBD"/>
                  </a:solidFill>
                </a:rPr>
                <a:t>7. Actions sur objectifs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DC2BD524-1E3C-5F57-537A-EBCEC074EE46}"/>
                </a:ext>
              </a:extLst>
            </p:cNvPr>
            <p:cNvSpPr txBox="1"/>
            <p:nvPr/>
          </p:nvSpPr>
          <p:spPr>
            <a:xfrm>
              <a:off x="2599352" y="5004461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C7ADE5"/>
                  </a:solidFill>
                </a:rPr>
                <a:t>Réalisations de objectifs de l’attaque ; vol de données, destruction de données, etc.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5C17BE06-5C88-0D2D-3E0F-9532A81653E2}"/>
                </a:ext>
              </a:extLst>
            </p:cNvPr>
            <p:cNvSpPr txBox="1"/>
            <p:nvPr/>
          </p:nvSpPr>
          <p:spPr>
            <a:xfrm>
              <a:off x="7215221" y="1777249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783CBD"/>
                  </a:solidFill>
                </a:rPr>
                <a:t>2. Armement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6D493A8C-C5FF-D2B5-E1E2-3884CB3760F1}"/>
                </a:ext>
              </a:extLst>
            </p:cNvPr>
            <p:cNvSpPr txBox="1"/>
            <p:nvPr/>
          </p:nvSpPr>
          <p:spPr>
            <a:xfrm>
              <a:off x="7215221" y="2160346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solidFill>
                    <a:srgbClr val="C7ADE5"/>
                  </a:solidFill>
                </a:rPr>
                <a:t>Utilisation des informations collectées pour transformer un support quelconque en arme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D4A72270-C14F-AA8B-F997-E27EB5833610}"/>
                </a:ext>
              </a:extLst>
            </p:cNvPr>
            <p:cNvSpPr txBox="1"/>
            <p:nvPr/>
          </p:nvSpPr>
          <p:spPr>
            <a:xfrm>
              <a:off x="7211366" y="2898131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783CBD"/>
                  </a:solidFill>
                </a:rPr>
                <a:t>4. Exploitation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E195E3C8-AE3A-AF2A-7982-79C45F88CDC9}"/>
                </a:ext>
              </a:extLst>
            </p:cNvPr>
            <p:cNvSpPr txBox="1"/>
            <p:nvPr/>
          </p:nvSpPr>
          <p:spPr>
            <a:xfrm>
              <a:off x="7211366" y="3281228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solidFill>
                    <a:srgbClr val="C7ADE5"/>
                  </a:solidFill>
                </a:rPr>
                <a:t>Utilisation des armes pour exploiter une vulnérabilité découverte et accéder au système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33D40D74-F904-237A-4620-4D74E4B3D76B}"/>
                </a:ext>
              </a:extLst>
            </p:cNvPr>
            <p:cNvSpPr txBox="1"/>
            <p:nvPr/>
          </p:nvSpPr>
          <p:spPr>
            <a:xfrm>
              <a:off x="7221747" y="4048417"/>
              <a:ext cx="235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rgbClr val="783CBD"/>
                  </a:solidFill>
                </a:rPr>
                <a:t>6. Contrôle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E9CB2E69-0537-6ED9-481D-096F501E524D}"/>
                </a:ext>
              </a:extLst>
            </p:cNvPr>
            <p:cNvSpPr txBox="1"/>
            <p:nvPr/>
          </p:nvSpPr>
          <p:spPr>
            <a:xfrm>
              <a:off x="7221747" y="4431514"/>
              <a:ext cx="234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solidFill>
                    <a:srgbClr val="C7ADE5"/>
                  </a:solidFill>
                </a:rPr>
                <a:t>Établissement d’un canal de communication pour contrôler les activités depuis l’extérieur</a:t>
              </a:r>
              <a:endParaRPr lang="fr-FR" dirty="0">
                <a:solidFill>
                  <a:srgbClr val="C7ADE5"/>
                </a:solidFill>
              </a:endParaRPr>
            </a:p>
          </p:txBody>
        </p: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C098352F-AAC2-F4E0-3E57-610112892CD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374" y="2717417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12E769AC-72F3-D94E-F2E3-42C2BFAED14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374" y="1569242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7FB841B-FA5E-2922-2F60-6188B228489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374" y="3843140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1ED5DF5-DC65-D663-5774-8733ECFCB50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374" y="4990696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3BD8CF5B-AF88-9F1A-CA8D-ED4ABE3B56C3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16" y="2161171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1067CE81-8BCE-992C-496E-BB42AB807F0A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16" y="3281228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9DC6D409-B268-584F-10BD-4914937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16" y="4400254"/>
              <a:ext cx="2123768" cy="0"/>
            </a:xfrm>
            <a:prstGeom prst="line">
              <a:avLst/>
            </a:prstGeom>
            <a:ln>
              <a:solidFill>
                <a:srgbClr val="C7A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784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GUYON</dc:creator>
  <cp:lastModifiedBy>Florent GUYON</cp:lastModifiedBy>
  <cp:revision>1</cp:revision>
  <dcterms:created xsi:type="dcterms:W3CDTF">2024-04-12T12:37:52Z</dcterms:created>
  <dcterms:modified xsi:type="dcterms:W3CDTF">2024-04-12T13:53:40Z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5c75db-bd05-495f-aa4e-c2fd3ae272bb_Enabled">
    <vt:lpwstr>true</vt:lpwstr>
  </property>
  <property fmtid="{D5CDD505-2E9C-101B-9397-08002B2CF9AE}" pid="3" name="MSIP_Label_2b5c75db-bd05-495f-aa4e-c2fd3ae272bb_SetDate">
    <vt:lpwstr>2024-04-12T13:53:15Z</vt:lpwstr>
  </property>
  <property fmtid="{D5CDD505-2E9C-101B-9397-08002B2CF9AE}" pid="4" name="MSIP_Label_2b5c75db-bd05-495f-aa4e-c2fd3ae272bb_Method">
    <vt:lpwstr>Standard</vt:lpwstr>
  </property>
  <property fmtid="{D5CDD505-2E9C-101B-9397-08002B2CF9AE}" pid="5" name="MSIP_Label_2b5c75db-bd05-495f-aa4e-c2fd3ae272bb_Name">
    <vt:lpwstr>Metsys - publique</vt:lpwstr>
  </property>
  <property fmtid="{D5CDD505-2E9C-101B-9397-08002B2CF9AE}" pid="6" name="MSIP_Label_2b5c75db-bd05-495f-aa4e-c2fd3ae272bb_SiteId">
    <vt:lpwstr>13eca27b-2ae4-4cca-bd3b-0df3953c8721</vt:lpwstr>
  </property>
  <property fmtid="{D5CDD505-2E9C-101B-9397-08002B2CF9AE}" pid="7" name="MSIP_Label_2b5c75db-bd05-495f-aa4e-c2fd3ae272bb_ActionId">
    <vt:lpwstr>6da42c96-f721-4c8a-86a9-932b00762cc2</vt:lpwstr>
  </property>
  <property fmtid="{D5CDD505-2E9C-101B-9397-08002B2CF9AE}" pid="8" name="MSIP_Label_2b5c75db-bd05-495f-aa4e-c2fd3ae272bb_ContentBits">
    <vt:lpwstr>0</vt:lpwstr>
  </property>
</Properties>
</file>