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0674" autoAdjust="0"/>
  </p:normalViewPr>
  <p:slideViewPr>
    <p:cSldViewPr>
      <p:cViewPr varScale="1">
        <p:scale>
          <a:sx n="120" d="100"/>
          <a:sy n="120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7438.5328571428518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582.42142857142824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816.35799999999915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368.76499999999982</c:v>
                </c:pt>
                <c:pt idx="1">
                  <c:v>319.95600000000002</c:v>
                </c:pt>
                <c:pt idx="2">
                  <c:v>888.01571428571378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80.831428571428532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GFAP, MAP2.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 Immunomarquage de </a:t>
            </a:r>
            <a:r>
              <a:rPr lang="fr-FR" sz="2800" dirty="0" err="1"/>
              <a:t>MuSK</a:t>
            </a:r>
            <a:r>
              <a:rPr lang="fr-FR" sz="2800" dirty="0"/>
              <a:t> et GFAP.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9512" y="11967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 err="1"/>
              <a:t>MuSK</a:t>
            </a:r>
            <a:r>
              <a:rPr lang="fr-FR" dirty="0"/>
              <a:t>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9512" y="472514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/>
              <a:t>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4" cy="2774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immunoprécipitation et Western Blot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24328" y="62116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 Quantification par </a:t>
            </a:r>
            <a:r>
              <a:rPr lang="fr-FR" sz="2800" dirty="0" err="1"/>
              <a:t>qPCR</a:t>
            </a:r>
            <a:r>
              <a:rPr lang="fr-FR" sz="280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1600" dirty="0"/>
              <a:t>Confirmer la spécificité du marquage MuSK (autre anticorps, lignée de souris KO conditionnel dans le cerveau) ;</a:t>
            </a:r>
          </a:p>
          <a:p>
            <a:endParaRPr lang="fr-FR" sz="1600" dirty="0"/>
          </a:p>
          <a:p>
            <a:r>
              <a:rPr lang="fr-FR" sz="1600" dirty="0"/>
              <a:t>Vérifier si </a:t>
            </a:r>
            <a:r>
              <a:rPr lang="fr-FR" sz="1600" dirty="0" err="1"/>
              <a:t>MuSK</a:t>
            </a:r>
            <a:r>
              <a:rPr lang="fr-FR" sz="1600" dirty="0"/>
              <a:t> est localisé à la membrane (</a:t>
            </a:r>
            <a:r>
              <a:rPr lang="fr-FR" sz="1600" dirty="0" err="1"/>
              <a:t>co</a:t>
            </a:r>
            <a:r>
              <a:rPr lang="fr-FR" sz="1600" dirty="0"/>
              <a:t>-marquage avec protéines membranaire, TIRF) ;</a:t>
            </a:r>
          </a:p>
          <a:p>
            <a:endParaRPr lang="fr-FR" sz="1600" dirty="0"/>
          </a:p>
          <a:p>
            <a:r>
              <a:rPr lang="fr-FR" sz="1600" dirty="0"/>
              <a:t>Voir si </a:t>
            </a:r>
            <a:r>
              <a:rPr lang="fr-FR" sz="1600" dirty="0" err="1"/>
              <a:t>MuSK</a:t>
            </a:r>
            <a:r>
              <a:rPr lang="fr-FR" sz="1600" dirty="0"/>
              <a:t> et LRP4 sont exprimés par les mêmes cellules astrocytaires, si la signalisation de </a:t>
            </a:r>
            <a:r>
              <a:rPr lang="fr-FR" sz="1600" dirty="0" err="1"/>
              <a:t>MuSK</a:t>
            </a:r>
            <a:r>
              <a:rPr lang="fr-FR" sz="1600" dirty="0"/>
              <a:t> passe aussi par LRP4 et l’</a:t>
            </a:r>
            <a:r>
              <a:rPr lang="fr-FR" sz="1600" dirty="0" err="1"/>
              <a:t>agrine</a:t>
            </a:r>
            <a:r>
              <a:rPr lang="fr-FR" sz="1600" dirty="0"/>
              <a:t>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Mesurer la densité neuronale de l’hippocampe, et augmenter le nombre d’individus pour la mesure de l’épaisseur des couches neuronales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Etudier l’évolution de l’expression de MuSK et de </a:t>
            </a:r>
            <a:r>
              <a:rPr lang="en-US" sz="1600" dirty="0" err="1"/>
              <a:t>MuSKΔCRD</a:t>
            </a:r>
            <a:r>
              <a:rPr lang="fr-FR" sz="1600" dirty="0"/>
              <a:t> dans les différentes structures au cours du développement ;</a:t>
            </a:r>
          </a:p>
          <a:p>
            <a:endParaRPr lang="fr-FR" sz="1600" dirty="0"/>
          </a:p>
          <a:p>
            <a:r>
              <a:rPr lang="fr-FR" sz="1600" dirty="0"/>
              <a:t>Réaliser des tests comportementaux sur la souris mutante, en collaboration avec une plateforme spécialisée de l’ICM, pour observer la mémoire spatiale, l’anxiété, et le stress des animaux mutants.</a:t>
            </a:r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distance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7 (par groupes)</a:t>
            </a:r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Ig-like</a:t>
            </a:r>
            <a:r>
              <a:rPr lang="fr-FR" dirty="0"/>
              <a:t>, 1 domaine CRD, 1 domaine kinase ;</a:t>
            </a:r>
          </a:p>
          <a:p>
            <a:endParaRPr lang="fr-FR" dirty="0"/>
          </a:p>
          <a:p>
            <a:r>
              <a:rPr lang="fr-FR" dirty="0"/>
              <a:t>3 Ligands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endParaRPr lang="fr-FR" dirty="0"/>
          </a:p>
          <a:p>
            <a:r>
              <a:rPr lang="fr-FR" dirty="0"/>
              <a:t>Présent dans le SNC, mais fonctions toujours obscurs.</a:t>
            </a:r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de nombreux processus développementaux médiés par plusieurs voies de 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4, 6,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452320" y="5013176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;</a:t>
            </a:r>
          </a:p>
          <a:p>
            <a:endParaRPr lang="fr-FR" dirty="0"/>
          </a:p>
          <a:p>
            <a:r>
              <a:rPr lang="fr-FR" dirty="0"/>
              <a:t>MuSK est présent dans l’hippocampe (HIS), lieu de formation de la 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L’organisation neuronale de l’hippocampe est-elle perturbée ? Immunomarquage de </a:t>
            </a:r>
            <a:r>
              <a:rPr lang="fr-FR" sz="2800" dirty="0" err="1"/>
              <a:t>NeuN</a:t>
            </a:r>
            <a:r>
              <a:rPr lang="fr-FR" sz="2800" dirty="0"/>
              <a:t> (noyau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47856" y="59492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</TotalTime>
  <Words>938</Words>
  <Application>Microsoft Office PowerPoint</Application>
  <PresentationFormat>Affichage à l'écran (4:3)</PresentationFormat>
  <Paragraphs>143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Immunomarquage de NeuN (noyau des neurones).</vt:lpstr>
      <vt:lpstr>Quelles sont les régions où MuSK est exprimé ? Immunomarquage de MuSK.</vt:lpstr>
      <vt:lpstr>Quelles sont les régions où MuSK est exprimé ? Immunomarquage de MuSK.</vt:lpstr>
      <vt:lpstr>Quelles sont les cellules exprimant MuSK? Immunomarquage de MuSK, GFAP, MAP2.</vt:lpstr>
      <vt:lpstr>-Sur des cultures d’hippocampes</vt:lpstr>
      <vt:lpstr>Le marquage de MuSK est-il spécifique ? Immunomarquage de MuSK et GFAP.</vt:lpstr>
      <vt:lpstr>La présence de MuSK est-elle confirmée par immunoprécipitation et Western Blot ?</vt:lpstr>
      <vt:lpstr>Quel est le niveau d’expression de MuSK dans diverses structures du cerveau ? Quantification par qPCR.</vt:lpstr>
      <vt:lpstr>Conclusion</vt:lpstr>
      <vt:lpstr>Perspective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341</cp:revision>
  <dcterms:created xsi:type="dcterms:W3CDTF">2017-12-12T15:49:58Z</dcterms:created>
  <dcterms:modified xsi:type="dcterms:W3CDTF">2018-06-07T05:35:14Z</dcterms:modified>
</cp:coreProperties>
</file>