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5" r:id="rId4"/>
    <p:sldId id="279" r:id="rId5"/>
    <p:sldId id="280" r:id="rId6"/>
    <p:sldId id="288" r:id="rId7"/>
    <p:sldId id="267" r:id="rId8"/>
    <p:sldId id="289" r:id="rId9"/>
    <p:sldId id="290" r:id="rId10"/>
    <p:sldId id="285" r:id="rId11"/>
    <p:sldId id="292" r:id="rId12"/>
    <p:sldId id="291" r:id="rId13"/>
    <p:sldId id="293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49D"/>
    <a:srgbClr val="0101A3"/>
    <a:srgbClr val="345A88"/>
    <a:srgbClr val="F8F8F8"/>
    <a:srgbClr val="F8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81"/>
  </p:normalViewPr>
  <p:slideViewPr>
    <p:cSldViewPr>
      <p:cViewPr varScale="1">
        <p:scale>
          <a:sx n="91" d="100"/>
          <a:sy n="91" d="100"/>
        </p:scale>
        <p:origin x="2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6:5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0 24575,'-12'0'0,"3"0"0,-4 0 0,4 0 0,0 0 0,-5 0 0,0 4 0,-5 2 0,5 3 0,-5 0 0,9 0 0,-9 1 0,9-1 0,-4-4 0,6 3 0,-1-3 0,0 0 0,0 3 0,0-7 0,4 7 0,-3-7 0,3 6 0,-4-6 0,0 7 0,0-3 0,0 4 0,0-1 0,1 1 0,3 0 0,-3-5 0,7 4 0,-6-3 0,6 4 0,-7-1 0,7 1 0,-3-1 0,0-3 0,3 3 0,-3-4 0,4 5 0,-4-4 0,3 3 0,-3-4 0,4 5 0,0 0 0,0-1 0,0 1 0,0 0 0,0-1 0,0 1 0,0 0 0,0-1 0,0 0 0,0 1 0,0-1 0,0 0 0,0 1 0,0-1 0,0 1 0,0-1 0,0 0 0,0 1 0,0-1 0,0 0 0,0 1 0,0 0 0,0-1 0,0 1 0,0 0 0,0-1 0,0 1 0,0 0 0,4-5 0,-3 4 0,3-3 0,-4 4 0,4 0 0,-3-1 0,7 1 0,-7 0 0,7-1 0,-7 1 0,6 0 0,-6 0 0,7-1 0,-7 1 0,3 0 0,0 0 0,1 0 0,0 0 0,3 0 0,-4-1 0,5 1 0,-4 0 0,3 0 0,-3 0 0,4-1 0,0 1 0,0 0 0,-1 0 0,1 0 0,0 0 0,0 0 0,0-1 0,0 1 0,4 1 0,-3-2 0,9 2 0,-5 0 0,1-1 0,4 1 0,-5-1 0,1 0 0,4-3 0,-9 2 0,8-3 0,-8 0 0,8-1 0,-8 0 0,9-3 0,-9 3 0,3-4 0,1 0 0,-4 0 0,4 0 0,-1 0 0,-3 0 0,8 0 0,-7 0 0,7-9 0,-3 3 0,4-13 0,6 3 0,2 0 0,-1-4 0,5 9 0,-4-9 0,-1 4 0,0 0 0,-7 2 0,1-1 0,-1 4 0,-3-7 0,-2 2 0,-5 1 0,1-3 0,-1 3 0,0 0 0,5-7 0,-4 6 0,0-3 0,-2 5 0,-7 1 0,3 2 0,-4-2 0,0-1 0,0 4 0,0-9 0,0 9 0,0-8 0,0 8 0,0-4 0,0 0 0,0 4 0,0-9 0,0 9 0,0-4 0,0 1 0,0 3 0,0-9 0,0 9 0,-4-4 0,-1 5 0,0 0 0,-3 0 0,3 0 0,-4 0 0,0 0 0,-4 0 0,3 0 0,-3 0 0,4 4 0,-4-3 0,2 7 0,-2-7 0,4 7 0,-5-8 0,4 8 0,-4-7 0,5 3 0,0 0 0,1-3 0,-1 3 0,0 0 0,4-3 0,-3 7 0,3-7 0,-4 7 0,4-7 0,-3 7 0,3-3 0,0 0 0,-3 3 0,7-7 0,-7 7 0,3-6 0,-4 6 0,5-7 0,-4 7 0,3-7 0,-4 7 0,5-6 0,-4 6 0,3-6 0,-3 6 0,-1-3 0,1 4 0,3-4 0,-3 3 0,3-3 0,-3 4 0,-1 0 0,1 0 0,3-4 0,-3 3 0,4-3 0,-5 4 0,1 0 0,-1 0 0,1 0 0,0 0 0,-1 0 0,1 0 0,0 0 0,0 0 0,0 0 0,0 0 0,-1 0 0,1 0 0,0 0 0,0 0 0,0 0 0,-1 0 0,1 0 0,0 0 0,0 0 0,-1 0 0,5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7:3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1007 0 24575,'-9'0'0,"-4"0"0,-2 0 0,-5 0 0,-5 0 0,-2 0 0,-5 0 0,0 0 0,-14 0 0,3 0 0,-4 0 0,-6 0 0,17 0 0,-24 0 0,24 0 0,-16 0 0,18 0 0,-5 0 0,7 5 0,-1 1 0,7 0 0,-5 4 0,10-5 0,-5 5 0,7 0 0,-1 0 0,0 0 0,5-1 0,-3 1 0,8-1 0,-9 0 0,9 0 0,-4 5 0,5-4 0,-1 9 0,1-9 0,3 8 0,-2-8 0,7 9 0,-7-9 0,7 3 0,-3 1 0,0-4 0,3 3 0,-3-4 0,0 0 0,3 5 0,-3-4 0,4 3 0,0-4 0,0 5 0,0 5 0,0 1 0,0 4 0,0-5 0,0 1 0,0-1 0,0 1 0,0 0 0,0-6 0,0 5 0,0-4 0,4-1 0,2 5 0,-1-9 0,3 8 0,-3-8 0,5 9 0,4-9 0,-4 4 0,9-4 0,-9-2 0,8 2 0,-3 0 0,4-1 0,1 1 0,0 0 0,-1 0 0,6 0 0,-4-5 0,4 5 0,15-9 0,-15 7 0,20-7 0,-19 4 0,6-5 0,-5 0 0,4 0 0,-5 0 0,1 0 0,4 0 0,-10 0 0,9 0 0,-9 0 0,5 0 0,-7 0 0,1 0 0,-1-5 0,1 0 0,-1-5 0,1 4 0,0-7 0,-1 7 0,1-9 0,5 5 0,-4 0 0,4 0 0,-10-5 0,4 4 0,-4-3 0,0 5 0,-2-1 0,-4 1 0,1-5 0,-1 4 0,0-3 0,0 4 0,0-5 0,0-1 0,1 0 0,-1 1 0,0 0 0,0 4 0,0-3 0,0 4 0,0 0 0,-4 0 0,3 0 0,-3-5 0,0 4 0,3-4 0,-3 5 0,0-5 0,3 4 0,-7-4 0,7 5 0,-7 0 0,3 0 0,0 0 0,-3-4 0,6 4 0,-6-4 0,3 4 0,-4 0 0,0 0 0,0 0 0,0 0 0,0 1 0,0-1 0,0 0 0,0 0 0,0 1 0,0-1 0,0 0 0,0 0 0,0 0 0,0 0 0,0 0 0,0 1 0,0-1 0,-4 4 0,3-3 0,-7 3 0,7-4 0,-7 0 0,7 0 0,-6 5 0,6-4 0,-7 7 0,3-7 0,-4 3 0,0 1 0,5-4 0,-4 7 0,7-7 0,-7 7 0,7-7 0,-7 7 0,3-7 0,-4 7 0,1-6 0,-1 6 0,0-7 0,0 7 0,1-6 0,0 6 0,-1-3 0,1 4 0,0 0 0,-1 0 0,1 0 0,-1 0 0,5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7:44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 24575,'-8'0'0,"-4"0"0,-2 0 0,1 4 0,0 1 0,9 3 0,-4-3 0,7 3 0,-7-3 0,7 4 0,-7-4 0,7 3 0,-3-4 0,0 5 0,3 0 0,-7 0 0,7-1 0,-3 1 0,0-5 0,3 4 0,-7-3 0,7 3 0,-7 1 0,8-1 0,-4 0 0,0 1 0,3-1 0,-3 1 0,4-1 0,0 1 0,0-1 0,0 1 0,0-1 0,0 1 0,-3-1 0,2 0 0,-3 0 0,4 1 0,0-1 0,0 0 0,0 0 0,0 1 0,0-1 0,0 0 0,0 1 0,0-1 0,0 0 0,0 1 0,0-1 0,0 1 0,0-1 0,0 1 0,0-1 0,0 1 0,0 0 0,0-1 0,0 1 0,0 0 0,0-1 0,0 1 0,4 0 0,-3 0 0,3-1 0,0 1 0,-3 0 0,6-1 0,-6 0 0,6 1 0,-2-1 0,0 0 0,2-3 0,-6 2 0,7-6 0,-3 3 0,0 0 0,2-3 0,-2 7 0,4-7 0,-1 6 0,1-6 0,0 7 0,-1-3 0,1 0 0,0-2 0,-1 1 0,1-3 0,0 3 0,0-4 0,-1 3 0,1-2 0,-1 3 0,1-4 0,-1 0 0,1 0 0,0 0 0,0 0 0,-1 0 0,1 0 0,0 0 0,-1 0 0,1 0 0,0-4 0,-4-1 0,3 0 0,-3-3 0,4 3 0,-1-4 0,-3 0 0,3 1 0,-3-1 0,-1 0 0,4 0 0,-3 0 0,0 1 0,-2-1 0,1 0 0,-3 0 0,7 0 0,-7 0 0,2 0 0,-3 0 0,0 1 0,0-1 0,0 0 0,0 0 0,4 5 0,-3-4 0,3 3 0,-4-4 0,0 0 0,0 0 0,0 1 0,0-1 0,0 1 0,0-1 0,0 0 0,0 1 0,0-1 0,0 1 0,0-1 0,0 1 0,0-1 0,0 0 0,0 0 0,0 1 0,0-1 0,0 1 0,0-1 0,0 1 0,0-1 0,-4 1 0,4-1 0,-4 1 0,0 3 0,3-2 0,-3 2 0,4-4 0,-4 4 0,3-2 0,-3 2 0,0 0 0,3-3 0,-7 8 0,7-8 0,-7 7 0,7-7 0,-3 3 0,1-4 0,2 1 0,-7 3 0,7-2 0,-7 6 0,7-6 0,-7 6 0,7-7 0,-7 7 0,7-6 0,-7 6 0,7-7 0,-7 7 0,3-6 0,-3 6 0,-1-7 0,1 8 0,3-8 0,-2 7 0,6-6 0,-7 6 0,7-7 0,-7 7 0,3-2 0,0-1 0,-2 3 0,2-3 0,-3 4 0,0 0 0,-1 0 0,1 0 0,4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7:5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1 24575,'-13'0'0,"-3"0"0,3 0 0,-1 0 0,1 0 0,5 0 0,-1 0 0,0 0 0,0 0 0,0 0 0,0 0 0,0 0 0,0 0 0,1 0 0,-1 0 0,0 0 0,0 0 0,0 0 0,0 0 0,0 0 0,1 0 0,-1 0 0,0 0 0,0 0 0,0 0 0,0 0 0,1 0 0,-1 0 0,0 4 0,0-3 0,4 6 0,-3-6 0,3 3 0,0 0 0,-3-3 0,3 3 0,0 0 0,-3-3 0,4 6 0,-5-2 0,0 3 0,1 1 0,-1-5 0,5 4 0,-4-4 0,7 5 0,-3 0 0,0-4 0,3 3 0,-3-3 0,4 3 0,0 1 0,0 0 0,0-1 0,0 1 0,0 0 0,0-1 0,0 1 0,0 0 0,0-1 0,0 1 0,0-1 0,0 1 0,0-1 0,0 1 0,0-1 0,0 0 0,0 1 0,0-1 0,0 1 0,0-1 0,0 1 0,0-1 0,4 1 0,0-1 0,5 1 0,-1-1 0,1-3 0,-4 3 0,3-4 0,-3 1 0,3 3 0,1-3 0,0 0 0,-1 2 0,1-2 0,0 0 0,-4 3 0,3-7 0,-3 7 0,4-7 0,-1 7 0,1-7 0,0 7 0,0-7 0,0 3 0,0-1 0,-1-2 0,1 7 0,0-7 0,0 3 0,5 1 0,-4-4 0,3 3 0,-4-4 0,0 0 0,0 0 0,0 0 0,0 0 0,-1 0 0,1 0 0,0 0 0,0 0 0,-1 0 0,1 0 0,0 0 0,0 0 0,-1 0 0,1-4 0,0 3 0,0-7 0,0 3 0,0-4 0,-1 0 0,1 0 0,0-4 0,0 2 0,1-2 0,-1 4 0,-1 0 0,1 0 0,0 0 0,0 0 0,0 0 0,-4 0 0,-1 0 0,0 0 0,-3 0 0,2 0 0,1 0 0,-3 0 0,3 0 0,-4 0 0,4 0 0,-3 0 0,3 1 0,-4-1 0,0 0 0,0 0 0,0 0 0,0 1 0,0-1 0,0 1 0,0-1 0,0 1 0,0-1 0,0 1 0,0 0 0,-4 3 0,3-2 0,-7 6 0,7-7 0,-7 7 0,3-2 0,-3 3 0,3-4 0,-3 3 0,3-3 0,1 0 0,-4 3 0,4-3 0,-5 4 0,4-4 0,-2 3 0,2-3 0,-4 0 0,1 3 0,3-7 0,-2 7 0,6-7 0,-3 4 0,1-5 0,2 1 0,-3-1 0,0 5 0,3-3 0,-3 6 0,4-3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7:5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24575,'-8'0'0,"-1"0"0,-4 0 0,-1 0 0,-1 0 0,-3 0 0,4 0 0,-1 0 0,1 4 0,0 1 0,4 0 0,-4 3 0,5-7 0,0 7 0,0-3 0,1 4 0,-1 0 0,0-1 0,0-3 0,0 3 0,0-3 0,0 0 0,4 3 0,-3-7 0,3 6 0,-4-2 0,1 4 0,3 0 0,-3-1 0,7 1 0,-7 0 0,7-1 0,-3 1 0,0 0 0,3 0 0,-3 0 0,0-1 0,3 1 0,-3 0 0,4-1 0,0 1 0,0-1 0,0 1 0,0-1 0,0 1 0,0 0 0,0-1 0,0 0 0,0 1 0,0-1 0,0 1 0,0-1 0,0 1 0,0 0 0,4-4 0,-3 2 0,7-2 0,-7 4 0,7 0 0,-4-4 0,1 3 0,3-3 0,-3 0 0,4 3 0,0-4 0,0 5 0,0 0 0,-1-4 0,1 3 0,0-3 0,0 4 0,0-1 0,0-3 0,-1 3 0,1-7 0,0 7 0,0-7 0,0 7 0,-1-7 0,1 3 0,0-4 0,0 4 0,0-3 0,0 3 0,-1-4 0,1 0 0,0 0 0,0 0 0,0 0 0,0 0 0,0 0 0,-1 0 0,1 0 0,0 0 0,0 0 0,0 0 0,0 0 0,-1 0 0,1 0 0,0 0 0,-1 0 0,1 0 0,0-4 0,0-1 0,-1-4 0,1 0 0,0 0 0,0 4 0,0-3 0,0 3 0,-1-4 0,1 4 0,-4-3 0,3 3 0,-3-4 0,0 0 0,3 0 0,-7 0 0,6 0 0,-2 0 0,0 0 0,3 1 0,-7-1 0,2 0 0,1 0 0,1 0 0,0 0 0,3 0 0,-7 0 0,3 0 0,-4 1 0,4-1 0,-3 0 0,3 0 0,-4 0 0,0 0 0,0 1 0,0-1 0,0 0 0,0 0 0,0 1 0,0-1 0,0 1 0,0-1 0,0 1 0,0 0 0,0-1 0,0 1 0,-4 4 0,3-4 0,-6 3 0,2 0 0,-3-2 0,-1 2 0,1 1 0,-1 0 0,1 4 0,-1-4 0,0 3 0,1-3 0,-1 4 0,4-4 0,-2 3 0,2-3 0,-4 4 0,1 0 0,3-3 0,-2 2 0,6-7 0,-7 7 0,7-6 0,-6 6 0,2-3 0,-3 1 0,-1 2 0,5-7 0,-3 7 0,6-6 0,-7 6 0,4-2 0,-1-1 0,-2 3 0,2-3 0,-4 4 0,5-4 0,-4 3 0,4-3 0,-1 4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6:10:38.8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277 21 24575,'-14'5'0,"0"-4"0,-6 12 0,1-7 0,-1 8 0,0-4 0,-3 4 0,2-8 0,6 7 0,-2-8 0,10 4 0,-6 0 0,4 0 0,0 0 0,4 0 0,-4 4 0,4-3 0,-4 4 0,0-5 0,4-1 0,1 1 0,0 0 0,3 0 0,-3 0 0,4 0 0,0-1 0,0 1 0,0 0 0,0 0 0,0 0 0,0-1 0,0 1 0,0-1 0,0 1 0,0-1 0,0 1 0,0-1 0,0 1 0,0-1 0,0 1 0,0-1 0,0 1 0,0-1 0,0 1 0,0 0 0,0-1 0,0 1 0,0 0 0,0 0 0,0 0 0,0 0 0,0-1 0,0 6 0,0-4 0,0 4 0,0-1 0,0-3 0,0 4 0,0-5 0,4-1 0,-3 1 0,3 5 0,0-4 0,-3 4 0,3-6 0,0 1 0,-3 0 0,6 0 0,-6 0 0,3-1 0,0 1 0,-3 0 0,7 0 0,-7 0 0,3 0 0,-4-1 0,4-3 0,1 3 0,0-3 0,2 0 0,-2-1 0,0 0 0,3-3 0,-3 7 0,4-7 0,0 7 0,0-4 0,-1 5 0,6 0 0,1-4 0,4 4 0,1-3 0,-1 3 0,1-3 0,0 3 0,8-4 0,-6 0 0,6 4 0,-3-8 0,-9 4 0,8-5 0,-14 0 0,9 0 0,-9 0 0,8 0 0,-8 0 0,4 0 0,-1 0 0,-3 0 0,8 0 0,-7-4 0,2 3 0,-4-12 0,5 6 0,-3-11 0,3 2 0,-4-4 0,4 1 0,2-6 0,-1 3 0,5-3 0,-9 5 0,3-5 0,0 4 0,-2-4 0,6 1 0,-8 3 0,0 3 0,-6-1 0,0 9 0,-3-9 0,3 9 0,0-4 0,-3 6 0,3-6 0,-4 4 0,4-4 0,-3 5 0,3 0 0,-4 0 0,0-5 0,0 4 0,0-8 0,0 8 0,0-9 0,0 9 0,0-9 0,0 9 0,0-8 0,0 8 0,0-4 0,0 0 0,0 4 0,0-4 0,0 5 0,0 0 0,0-4 0,0-2 0,0 1 0,0 1 0,0 4 0,-4 0 0,-1 0 0,-4 0 0,0 0 0,0 0 0,0 4 0,4-3 0,-3 3 0,3-4 0,-4 4 0,0-3 0,0 7 0,-5-7 0,4 7 0,-4-4 0,5 5 0,-4-4 0,2 3 0,-2-4 0,4 1 0,0 3 0,0-7 0,0 7 0,-5-3 0,0 4 0,-1 0 0,-3 0 0,8 0 0,-3 0 0,4 0 0,0 0 0,0 0 0,0 0 0,0 0 0,0 0 0,0 0 0,1 0 0,-1 0 0,1 0 0,-1 0 0,1 0 0,0 0 0,3 4 0,-2-3 0,2 2 0,0 1 0,-3-3 0,4 6 0,-5-6 0,5 7 0,-4-7 0,4 2 0,-4-3 0,0 0 0,-1 0 0,1 0 0,4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6:10:43.2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472 4 24575,'-23'0'0,"3"0"0,-5 0 0,5 0 0,-5 0 0,-2 0 0,0 0 0,-4 0 0,10 0 0,-9 0 0,8 0 0,-3 0 0,6 4 0,-7 2 0,14 8 0,-11-7 0,17 6 0,-13-8 0,9 4 0,0 1 0,2 3 0,7-3 0,-8 4 0,8-5 0,-7-1 0,7 6 0,-2-4 0,-1 3 0,3-4 0,-3 0 0,-1 5 0,4-4 0,-3 3 0,4-4 0,0 0 0,0 0 0,0 0 0,0 4 0,0-3 0,0 4 0,0-5 0,0-1 0,0 6 0,0-4 0,0 4 0,0-6 0,0 1 0,0 0 0,0 0 0,0 0 0,0 8 0,0-1 0,0 3 0,0-1 0,0-3 0,0-1 0,0 5 0,4-9 0,-3 8 0,7-3 0,-7 0 0,7-2 0,-3-4 0,0 5 0,3-4 0,-3 3 0,4-4 0,0 5 0,-4-4 0,3 3 0,-3-4 0,5 5 0,-1-4 0,0 4 0,0-6 0,0 1 0,-1 0 0,1-4 0,5 3 0,-4-3 0,12 5 0,-11-1 0,12-4 0,-13 3 0,8-3 0,-8 0 0,8 0 0,-8-1 0,8 1 0,-7 0 0,7-1 0,-3-4 0,4 0 0,1 0 0,-1 0 0,1 0 0,0 0 0,-1 0 0,1 0 0,-1 0 0,1 0 0,-1 0 0,1 0 0,0 0 0,-1 0 0,6-5 0,-4-4 0,5-3 0,-1-3 0,-4 5 0,18-9 0,-16 7 0,17-13 0,-24 15 0,8-5 0,-14 6 0,8-5 0,-8 3 0,4-7 0,-5 8 0,0-4 0,-4 0 0,3 4 0,-7-8 0,7 7 0,-7-2 0,3-1 0,0 4 0,-3-4 0,3 5 0,-4-5 0,4-1 0,-3-4 0,3 5 0,-4-4 0,0 8 0,0-4 0,0 5 0,0 0 0,0 0 0,0 0 0,0 0 0,0 0 0,0 0 0,0 0 0,0 1 0,0-1 0,0 0 0,0 0 0,0 0 0,-4 4 0,-1-3 0,-4 3 0,4-4 0,-3 4 0,3-3 0,-4 3 0,0-4 0,4 0 0,-3 4 0,3-3 0,-3 3 0,-1-4 0,4 0 0,-3 4 0,3-3 0,-4 7 0,0-7 0,0 3 0,0-3 0,0-1 0,0 0 0,0 0 0,1 0 0,-1 4 0,0-3 0,4 3 0,-3-4 0,3 4 0,0-3 0,-3 7 0,3-7 0,0 3 0,-3 0 0,3-3 0,-4 4 0,0-1 0,5-3 0,-4 7 0,3-3 0,-4 0 0,1 3 0,-1-3 0,4 0 0,-2 3 0,2-3 0,-4 4 0,1 0 0,-1 0 0,1 0 0,-1 0 0,1 0 0,0 0 0,-1 0 0,1 0 0,-1 0 0,1 0 0,-1 0 0,1 0 0,0 0 0,-1 0 0,1-4 0,-1 3 0,1-2 0,0 3 0,-1 0 0,1 0 0,0 0 0,0 0 0,-1 0 0,5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6:10:47.5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408 0 24575,'-13'0'0,"1"0"0,-1 0 0,2 0 0,-2 0 0,-1 0 0,4 0 0,-9 0 0,5 5 0,-6 0 0,0 5 0,-5 0 0,4 0 0,-5 0 0,11 0 0,-3-1 0,3 1 0,0-1 0,1 0 0,1 0 0,3 0 0,-4 1 0,5-2 0,0 1 0,0 0 0,0 0 0,1-1 0,3 1 0,1-1 0,0 1 0,3 0 0,-3 0 0,4-1 0,0 1 0,0 0 0,0-1 0,0 1 0,0 0 0,0-1 0,0 1 0,0 0 0,0 0 0,0-1 0,0 1 0,0-1 0,0 1 0,0-1 0,0 0 0,0 0 0,0 1 0,0-1 0,4-3 0,-3 3 0,6-4 0,-2 1 0,3 3 0,1-3 0,0 3 0,-1 1 0,1 0 0,0 0 0,5 0 0,0 0 0,1 0 0,4 1 0,-5 0 0,1-1 0,3 1 0,-3-1 0,5 1 0,-5-1 0,3 1 0,-3-1 0,0 0 0,3 1 0,-8-1 0,8 1 0,-8-5 0,4-1 0,0-4 0,-4 0 0,8 0 0,-8 0 0,4 0 0,-1 0 0,-3 0 0,4 0 0,-1 0 0,-3 0 0,9 0 0,-9 0 0,8 0 0,-3 0 0,0 0 0,3-4 0,-3 2 0,4-6 0,1 2 0,0-8 0,-1 3 0,6-4 0,-4 1 0,10 2 0,-10-2 0,4-1 0,-5 4 0,-1-3 0,1 4 0,-5 0 0,-2 1 0,-4 4 0,0-3 0,-4 3 0,3-8 0,-8 3 0,4-3 0,-4 4 0,0 0 0,4 1 0,-3-1 0,3 0 0,-4 0 0,0 1 0,0-1 0,0 1 0,0-1 0,0 0 0,0 0 0,0 0 0,0 0 0,0 0 0,0 1 0,-4 3 0,3-2 0,-7 6 0,3-7 0,-3 7 0,-1-7 0,0 7 0,0-3 0,0 0 0,0-1 0,0 0 0,1-3 0,3 3 0,-3 0 0,3 1 0,0 0 0,-3 3 0,3-3 0,-4 0 0,0 3 0,0-3 0,0 0 0,0 3 0,4-7 0,-3 7 0,3-3 0,-4 0 0,0 0 0,0-5 0,1 4 0,-1-3 0,0 3 0,0 0 0,5-3 0,-4 7 0,3-7 0,-4 7 0,0-7 0,1 7 0,-1-3 0,0 4 0,1 0 0,3-4 0,-3 3 0,3-3 0,-3 4 0,-1 0 0,0 0 0,0 0 0,0 0 0,4-3 0,-3 2 0,4-3 0,-5 4 0,4-4 0,-2 3 0,2-3 0,-4 0 0,5-1 0,-4 1 0,7-4 0,-6 7 0,2-2 0,-3 3 0,0 0 0,0 0 0,0 0 0,3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6:58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0 24575,'-8'0'0,"-6"0"0,4 0 0,-4 0 0,1 0 0,2 0 0,-2 0 0,4 0 0,0 4 0,0-3 0,0 7 0,-5-3 0,8 4 0,-7-4 0,8 3 0,-4-3 0,0 4 0,0 0 0,0-1 0,0 1 0,4 0 0,-3 0 0,7 0 0,-3 0 0,0-5 0,3 4 0,-3-3 0,1 4 0,2-1 0,-3 0 0,4 0 0,0 1 0,0 0 0,0-1 0,0 1 0,0-1 0,0 1 0,0-1 0,0 1 0,0-1 0,0 0 0,0 1 0,0-1 0,0 1 0,0-1 0,0 0 0,0 0 0,0 1 0,0-1 0,0 0 0,0 1 0,0-1 0,0 0 0,0 1 0,0-1 0,0 1 0,4-5 0,-3 4 0,3-3 0,0 3 0,-3 1 0,2 0 0,1-1 0,-3 1 0,3-1 0,-1 1 0,-2 0 0,3-1 0,0-3 0,-3 3 0,3-3 0,-4 4 0,4-5 0,-3 4 0,3-3 0,0 4 0,-3 0 0,3 0 0,0 0 0,-3 0 0,7-1 0,-3 1 0,0 0 0,2 0 0,-2 0 0,0 0 0,3-1 0,-7 1 0,7 0 0,-3 5 0,0-4 0,4 3 0,-8-4 0,6 0 0,-2 0 0,0 0 0,3 0 0,-3-1 0,4 1 0,0 0 0,-4 0 0,2 0 0,-2 0 0,4-1 0,0 1 0,0 0 0,0 0 0,0 0 0,-1-4 0,1 3 0,0-3 0,0 3 0,0-3 0,4-1 0,-3 0 0,4-3 0,-5 3 0,4-4 0,-3 4 0,9-3 0,-9 3 0,8-4 0,-3 0 0,5 0 0,-1 0 0,1 0 0,-6 0 0,5 0 0,-9 0 0,8 0 0,-8 0 0,4 0 0,-1 0 0,-3 0 0,4 0 0,-5 0 0,0 0 0,-1 0 0,1 0 0,0-4 0,0 3 0,-4-11 0,3 6 0,-3-7 0,4 4 0,-4 0 0,2 0 0,-2 0 0,0 0 0,3 0 0,-7-4 0,3 3 0,0-4 0,-3 0 0,3-1 0,0-4 0,-3 4 0,4-4 0,-1 4 0,-3 0 0,3-3 0,0 8 0,-3-9 0,3 9 0,-4-9 0,4 9 0,-3-8 0,3 7 0,-4-2 0,0-1 0,0 4 0,0-4 0,0 5 0,0-5 0,0 4 0,0-4 0,0 5 0,0 0 0,0 0 0,0-4 0,0 3 0,0-4 0,0 5 0,0 0 0,0 0 0,0 0 0,0 0 0,0 0 0,0 0 0,0-5 0,0 4 0,-4-4 0,3 5 0,-7 0 0,3 0 0,-4 0 0,4 0 0,-3 0 0,3 0 0,-4 0 0,0 1 0,-4-5 0,3 3 0,-3-3 0,4 4 0,0 4 0,0-3 0,0 3 0,0 0 0,0-3 0,0 7 0,0-7 0,0 7 0,0-7 0,1 3 0,-1 0 0,0-3 0,0 8 0,5-8 0,-4 7 0,7-7 0,-7 7 0,3-7 0,-4 7 0,1-3 0,3 0 0,-3 3 0,4-3 0,-5 4 0,1 0 0,-1 0 0,1 0 0,-1 0 0,1 0 0,0 0 0,-1 0 0,1 0 0,0 0 0,-1 0 0,1 0 0,-1 0 0,1 0 0,0 0 0,0 0 0,-1 0 0,1 0 0,0 0 0,0-3 0,4-2 0,-4 1 0,3 0 0,-3 4 0,-1 0 0,1 0 0,0 0 0,0 0 0,0 0 0,-1 0 0,5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7:0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61 24575,'-9'0'0,"1"0"0,-11 0 0,2 0 0,-8 0 0,5 0 0,-11 0 0,8 0 0,-14 0 0,10 10 0,0-8 0,-4 12 0,4-3 0,-5 1 0,5 8 0,2-9 0,5 3 0,1-4 0,4-1 0,-4 1 0,9-1 0,-4 0 0,5 0 0,1 0 0,3-1 0,-3 1 0,3 0 0,0 0 0,-3 0 0,3 0 0,0-1 0,1 1 0,0 0 0,3 5 0,-3-4 0,4 3 0,0-4 0,0 0 0,0 0 0,0 0 0,0 0 0,0-1 0,0 6 0,0-4 0,0 4 0,0-5 0,0-1 0,0 1 0,0 0 0,0 0 0,0 0 0,0 0 0,0 4 0,0-3 0,0 9 0,4-5 0,1 6 0,5-1 0,4 1 0,2 5 0,-1-9 0,5 8 0,-6-9 0,12 1 0,9 7 0,-1-10 0,7 11 0,-9-12 0,0 4 0,1-6 0,-1 1 0,-6-1 0,5 1 0,-4-6 0,5 0 0,0-5 0,0 0 0,0 0 0,0 0 0,0 0 0,7 0 0,-5 0 0,4 0 0,1 0 0,-5 0 0,4-5 0,-5-1 0,-1-5 0,0 1 0,0-6 0,0 4 0,0-8 0,-5 8 0,3-8 0,6-1 0,-8 4 0,12-8 0,-19 9 0,10-5 0,-5 0 0,6 0 0,2-7 0,-7 6 0,6-12 0,-12 13 0,6-6 0,-7 2 0,-4 4 0,-2 0 0,-4 3 0,-1 3 0,1 0 0,-1-4 0,0 9 0,-3-8 0,-2 7 0,0-2 0,-4-1 0,4 4 0,-4-4 0,0 5 0,0 0 0,0 0 0,0 0 0,0 0 0,-3 0 0,-2 1 0,-9 3 0,-1-3 0,1 3 0,-5-1 0,4-2 0,-5 2 0,1 1 0,-7-4 0,5 3 0,-4 0 0,0-3 0,4 3 0,-5-4 0,1 4 0,4-3 0,-4 8 0,5-7 0,-5 6 0,3-2 0,-3 0 0,5 2 0,1-6 0,-1 7 0,0-4 0,1 1 0,4 3 0,-4-4 0,4 1 0,0 3 0,-7-4 0,6 5 0,-3-3 0,5 2 0,6-3 0,-1 4 0,0 0 0,0 0 0,0 0 0,0 0 0,0 0 0,-5 0 0,4 0 0,-4 0 0,5 0 0,0 0 0,-5 0 0,4 0 0,-4 0 0,6 0 0,-1 0 0,0 0 0,0 0 0,0 0 0,0 0 0,0 0 0,0 0 0,1 0 0,-1 0 0,0 0 0,0 0 0,1 3 0,-1-2 0,1 3 0,-1-4 0,5 4 0,-4-3 0,7 6 0,-6-6 0,6 7 0,-7-7 0,7 7 0,-3-4 0,0 1 0,3 3 0,-7-7 0,7 6 0,-7-6 0,4 3 0,-1-1 0,-3-2 0,4 3 0,-4-4 0,0 0 0,3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7:0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8 24575,'-9'0'0,"-4"0"0,3 0 0,-4 0 0,0 0 0,0 0 0,-6 0 0,-3 0 0,7 4 0,-7 6 0,9 0 0,-2 8 0,-2-7 0,2 8 0,1-4 0,-4 5 0,9-6 0,-4 5 0,4-4 0,-4 0 0,3 3 0,-4-3 0,10 0 0,-4 4 0,4-9 0,-5 8 0,5-8 0,-3 4 0,7-5 0,-3-1 0,0 1 0,3 0 0,-3-1 0,4 1 0,0 0 0,0 0 0,0 0 0,0-1 0,0 1 0,0 0 0,0 0 0,0 0 0,0 0 0,0-1 0,0 1 0,0 0 0,0 5 0,0 1 0,0 4 0,0 1 0,0 5 0,0-4 0,0 4 0,0 0 0,4-4 0,-3 4 0,8-5 0,-8-1 0,8 1 0,-4-1 0,5 1 0,-1-5 0,1 3 0,-1-3 0,1 0 0,-1 3 0,5-7 0,-3 2 0,7 1 0,-3-3 0,4 3 0,1-4 0,-5-1 0,3 1 0,-3-1 0,4 1 0,1 0 0,0-1 0,5-3 0,-4-2 0,4-4 0,0 0 0,-4 0 0,10 0 0,-10 0 0,10 0 0,-5 0 0,6 0 0,-5 0 0,10 0 0,-9 0 0,11-5 0,-7-5 0,0-7 0,0 0 0,0-3 0,3-1 0,-7 0 0,0-3 0,-13 4 0,4 0 0,-8 1 0,2 4 0,-3-4 0,-1 4 0,1 0 0,-5-3 0,3 8 0,-7-9 0,3 9 0,-4-4 0,0 5 0,0-4 0,0 2 0,0-2 0,0-1 0,0 4 0,0-9 0,0 9 0,0-4 0,0 5 0,0 0 0,0 0 0,0 0 0,0 0 0,0 0 0,0-4 0,0 3 0,0-3 0,0 4 0,-4 1 0,3-1 0,-7 0 0,3 0 0,0 0 0,-3 0 0,3 0 0,-4 0 0,0 0 0,1 0 0,-1 1 0,0-1 0,0 4 0,0-3 0,0 3 0,4-4 0,-3 4 0,3-3 0,-4 3 0,4-4 0,-3 0 0,3 0 0,-4 0 0,0 4 0,4-3 0,-3 3 0,3-4 0,-4 0 0,0 0 0,1 4 0,3-3 0,-3 3 0,3-4 0,-4 1 0,0-1 0,0 4 0,0-3 0,0 3 0,4-4 0,-2 4 0,2-3 0,-4 3 0,0-4 0,0 4 0,0-2 0,0 6 0,0-3 0,0 4 0,0-4 0,1 3 0,-1-7 0,0 7 0,0-3 0,0 0 0,1 3 0,-1-3 0,0 0 0,0 3 0,0-3 0,1 1 0,-1 2 0,1-3 0,-1 4 0,0-4 0,1 3 0,-1-3 0,1 4 0,3-4 0,-3 3 0,4-3 0,-1 1 0,-3 2 0,4-3 0,-1 0 0,-3 3 0,4-6 0,-5 6 0,5-6 0,-4 6 0,7-3 0,-2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7:1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24575,'0'8'0,"0"1"0,0-1 0,0 10 0,0-8 0,0 13 0,0-9 0,0 6 0,0-1 0,0 7 0,0-10 0,0 13 0,0-12 0,0 13 0,0-3 0,0-5 0,0 7 0,0-12 0,0 13 0,0-9 0,0 10 0,0-10 0,0-1 0,0-1 0,0-5 0,0 1 0,4-1 0,-3-5 0,8 4 0,-8-3 0,7 4 0,-7-5 0,7 4 0,-7-3 0,8 9 0,-8-9 0,8 8 0,-4-8 0,0 4 0,3-5 0,-3 4 0,4-3 0,0 4 0,1-1 0,-1-3 0,0 9 0,1-4 0,-1-1 0,1 5 0,3-5 0,-2 6 0,8 0 0,-4-1 0,4 1 0,1-1 0,0 1 0,5 0 0,-3 6 0,8-4 0,-8 4 0,9-5 0,-10-2 0,18 11 0,-16-8 0,11 7 0,-14-13 0,-1 2 0,1-7 0,-1 7 0,1-7 0,0 3 0,-1-4 0,1 0 0,-5 4 0,3-3 0,-2 3 0,-2-5 0,5 1 0,-9-1 0,8-4 0,-3 4 0,5-4 0,-1 5 0,1-5 0,-1 4 0,1-4 0,-1 1 0,1 2 0,5-6 0,-4 6 0,4-7 0,-5 8 0,14-3 0,-11-1 0,11 4 0,-15-8 0,1 7 0,-1-6 0,1 2 0,5 1 0,-4-4 0,4 4 0,0-5 0,-4 0 0,5 0 0,-1 0 0,-4 0 0,4 0 0,-6 0 0,1 0 0,0 0 0,-1 0 0,6 0 0,-4 0 0,4 0 0,0 0 0,-4 0 0,10 0 0,-10 0 0,4 0 0,-5 0 0,-1 0 0,1 0 0,-1 0 0,10 0 0,-8-5 0,7 0 0,-8-5 0,5 4 0,-4-2 0,10 2 0,-10 0 0,4-3 0,0 3 0,-4 0 0,10-3 0,-5 7 0,1-7 0,4 3 0,-10-4 0,9 4 0,-9-7 0,5 11 0,-7-11 0,1 7 0,-1-4 0,1 0 0,-1 1 0,-4-1 0,3 0 0,-3 1 0,5-1 0,-1 0 0,1 0 0,3-8 0,-2 6 0,-2-6 0,-6 9 0,1-1 0,1-4 0,4 3 0,-4-2 0,3 3 0,-3-4 0,4 3 0,-4-2 0,-2 4 0,1-1 0,-4-4 0,4 4 0,-5-4 0,1 0 0,-1 4 0,0-8 0,1 3 0,-1-5 0,-3 5 0,2-3 0,-2 3 0,4-5 0,-1 0 0,1 5 0,-1-3 0,1 3 0,-1-4 0,-4 0 0,3 4 0,-7-3 0,3 8 0,0-9 0,-3 9 0,4-4 0,-5 1 0,0 3 0,0-4 0,0 5 0,0 0 0,0 0 0,0 0 0,0 0 0,0 0 0,0 0 0,0 0 0,0 0 0,0 0 0,0 0 0,0-5 0,0 4 0,-4-4 0,-1 5 0,-4 0 0,4 0 0,-3 1 0,3-1 0,-8-4 0,3 3 0,-3-8 0,3 8 0,1-4 0,0 5 0,-5 0 0,4 0 0,-3-1 0,4 1 0,-5 0 0,4 0 0,-4-1 0,5 1 0,0 0 0,-5 0 0,-1 4 0,0-4 0,-3 4 0,8-4 0,-9-1 0,4 5 0,0-3 0,-3 7 0,7-7 0,-7 7 0,3-3 0,0 4 0,-3-5 0,3 4 0,-14-8 0,7 8 0,-12-8 0,13 8 0,-10-4 0,10 5 0,-4 0 0,0 0 0,4 0 0,-5 0 0,2 0 0,3 0 0,-4 0 0,0 0 0,4 0 0,-10 0 0,10 0 0,-4 0 0,5 0 0,5 0 0,-4 0 0,4 0 0,1 0 0,-5 0 0,9 0 0,-9 0 0,4 0 0,-4 0 0,-6 5 0,3-4 0,-3 4 0,5-1 0,-8-3 0,11 3 0,-10-4 0,12 0 0,0 0 0,-4 0 0,4 0 0,0 0 0,-3 0 0,3 0 0,-5 0 0,1 0 0,-1 0 0,0 0 0,0 0 0,1 0 0,-1 0 0,0 0 0,1 0 0,-1 0 0,0 0 0,1 0 0,-1 0 0,0 0 0,-5 0 0,4 0 0,-4 0 0,-1 0 0,5 0 0,-9 0 0,3-4 0,0-2 0,-13-5 0,17 6 0,-11-5 0,19 9 0,-3-3 0,3 0 0,-5 3 0,5-8 0,-3 8 0,3-3 0,-5 0 0,0 3 0,1-8 0,-1 8 0,0-4 0,1 1 0,-1-2 0,0 1 0,1-4 0,-1 8 0,0-8 0,0 8 0,1-8 0,4 4 0,-4 0 0,4 1 0,0 0 0,-3 3 0,8-7 0,-9 7 0,5-7 0,-5 7 0,4-3 0,2 4 0,4-4 0,0 3 0,0-3 0,0 0 0,0 3 0,0-3 0,0 0 0,0 3 0,1-2 0,-1 3 0,4-4 0,-3 3 0,3-3 0,0 0 0,-3 3 0,3-3 0,-4 0 0,0 3 0,0-3 0,0 0 0,1 3 0,-1-3 0,4 0 0,-2 3 0,2-3 0,-4 4 0,5-4 0,-4 3 0,3-3 0,-4 4 0,5-4 0,-4 3 0,3-3 0,-3 4 0,0 0 0,-1 0 0,1 0 0,-1 0 0,1 0 0,0 0 0,0 0 0,-1 0 0,1 0 0,0 0 0,0 0 0,0 0 0,-1 0 0,1 0 0,4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7:2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883 0 24575,'-17'0'0,"0"0"0,-2 0 0,1 0 0,-1 0 0,4 0 0,-3 0 0,3 0 0,0 0 0,-3 0 0,3 0 0,0 0 0,-4 0 0,9 0 0,-8 0 0,7 0 0,-7 0 0,8 0 0,-9 0 0,9 0 0,-8 0 0,7 0 0,-2 0 0,-1 0 0,4 0 0,-9 5 0,9-4 0,-8 7 0,3-7 0,0 4 0,-4-5 0,4 0 0,-5 0 0,1 4 0,-1-3 0,0 4 0,5-1 0,-3-4 0,3 9 0,0-8 0,-3 7 0,8-3 0,-9 1 0,9 2 0,-9-3 0,9 4 0,-8 1 0,3-1 0,0 0 0,1 1 0,5-2 0,0 1 0,0 0 0,0 0 0,0 0 0,0 0 0,4 0 0,-3-1 0,7 1 0,-7 0 0,7 0 0,-7 0 0,7 0 0,-3 0 0,4-1 0,0 1 0,-4 5 0,3-4 0,-4 7 0,5-7 0,0 3 0,0-4 0,0 0 0,0 4 0,0-3 0,0 4 0,0-1 0,0 2 0,0 0 0,0 3 0,0-3 0,0 5 0,5-1 0,0 1 0,5-1 0,0 1 0,-1-5 0,1 3 0,-1-3 0,5 0 0,-3-1 0,7 0 0,-3-4 0,4 9 0,-4-9 0,3 4 0,-3-4 0,5 4 0,-1-3 0,1 3 0,5-4 0,-4 0 0,19 5 0,-17-4 0,16-1 0,-18-1 0,10-8 0,-10 7 0,9-7 0,-3 4 0,-1-5 0,5 0 0,-4 0 0,5 0 0,0 0 0,0 0 0,0 0 0,1 0 0,-7 0 0,5 0 0,-10 0 0,10 0 0,-10-5 0,4-5 0,0-1 0,-4-8 0,4 8 0,-5-8 0,-1 4 0,1-5 0,-1 1 0,-4-1 0,8-8 0,-6 6 0,7-12 0,-8 13 0,3-5 0,-8 7 0,3-1 0,-4 0 0,-1 1 0,1-1 0,-4 5 0,-2 1 0,-4 5 0,0 0 0,0 0 0,0 0 0,0 0 0,0 1 0,0-1 0,0 0 0,0 1 0,0-1 0,0 0 0,0 0 0,0 0 0,-4 1 0,3-1 0,-6 0 0,2 0 0,-4 0 0,4 1 0,-3-1 0,3 0 0,-4 0 0,1 0 0,-1 0 0,0 0 0,4 0 0,-3 0 0,3 0 0,-4 4 0,0-3 0,0 3 0,0-4 0,-5 0 0,4 0 0,-4 3 0,5-2 0,0 4 0,0-5 0,0 4 0,0-3 0,0 7 0,0-7 0,1 7 0,-1-7 0,0 7 0,0-7 0,0 7 0,1-3 0,-1 4 0,1 0 0,-1-3 0,1 2 0,0-3 0,3-3 0,-6 5 0,9-9 0,-10 10 0,7-2 0,0-1 0,-2-1 0,3 1 0,-1-4 0,2 7 0,3-3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7:24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5 24575,'-8'0'0,"-6"0"0,-6 0 0,4 0 0,-9 0 0,5 0 0,3 3 0,-7-2 0,9 12 0,-4-6 0,-1 7 0,0-4 0,5 4 0,1-4 0,5 4 0,0-5 0,-5 0 0,8 0 0,-7 0 0,8 0 0,-4 0 0,4-1 0,-3 1 0,7 0 0,-3 0 0,4 0 0,-4 0 0,3-1 0,-3 1 0,0 0 0,3-1 0,-3 1 0,4 0 0,0 0 0,0-1 0,0 1 0,0 0 0,0 0 0,0 0 0,0 0 0,0-1 0,0 1 0,0 0 0,0 5 0,0-4 0,0 8 0,0-8 0,0 8 0,0-8 0,0 9 0,0-9 0,4 3 0,-3-4 0,7 0 0,-7 0 0,7 0 0,-3 4 0,0-3 0,3 4 0,-3-1 0,4-3 0,1 4 0,-2-5 0,1 0 0,0-1 0,0 1 0,0 0 0,0 0 0,-1-4 0,1 3 0,0-7 0,0 7 0,0-7 0,0 6 0,0-6 0,-1 3 0,1-4 0,0 4 0,4-3 0,-2 3 0,7-4 0,1 0 0,1 0 0,4 0 0,1 0 0,-5 0 0,6 0 0,-7 0 0,1 0 0,-1 0 0,1 0 0,-1 0 0,-4 0 0,4-4 0,-9-1 0,8-5 0,-8-4 0,9 3 0,-8-8 0,3 9 0,0-4 0,-4 0 0,4 3 0,-5-7 0,0 7 0,5-3 0,-3 0 0,2 4 0,-3-4 0,-5 1 0,3 3 0,-8-3 0,4 4 0,-4 0 0,0 0 0,0 1 0,0-1 0,0 0 0,0 0 0,0 0 0,0-5 0,0 4 0,0-4 0,0 5 0,0 0 0,0 0 0,0 0 0,0 0 0,0 0 0,0 0 0,0 0 0,0 0 0,0 0 0,0 0 0,0 0 0,0 0 0,0 1 0,-4-1 0,-1 4 0,-4-3 0,1 3 0,-1 0 0,0-3 0,0 4 0,0-1 0,4-3 0,-3 3 0,3-4 0,-4 4 0,0 1 0,4 0 0,-3 3 0,3-3 0,-4 0 0,0 3 0,0-3 0,0 0 0,1 3 0,-1-3 0,0 0 0,0 3 0,0-3 0,0 0 0,0 3 0,0-3 0,0 4 0,0-4 0,1 3 0,-1-7 0,0 7 0,5-7 0,-4 7 0,3-3 0,0 0 0,-3 3 0,4-3 0,-1 0 0,-3 3 0,7-7 0,-6 7 0,2-6 0,-3 6 0,3-7 0,-2 7 0,2-2 0,1-1 0,-3 3 0,6-3 0,-3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7:2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14 24575,'-8'0'0,"-6"0"0,-1 0 0,-4 0 0,-1 0 0,0 0 0,5 0 0,-3 0 0,8 0 0,-9 4 0,9 1 0,-4 1 0,5 1 0,0-2 0,4 4 0,-7 0 0,6 0 0,-4 0 0,2-4 0,7 2 0,-3-2 0,0 0 0,3 3 0,-3-4 0,4 5 0,0 0 0,0-1 0,0 0 0,0 0 0,0 1 0,0-1 0,0 1 0,0-1 0,0 1 0,0 0 0,0-1 0,0 1 0,0 0 0,0 0 0,0-1 0,0 1 0,0 0 0,0-1 0,0 1 0,0 0 0,0 0 0,0-1 0,0 1 0,0-1 0,0 1 0,0-1 0,0 1 0,4-5 0,-3 4 0,3-3 0,0 0 0,-3 2 0,7-6 0,-7 7 0,7-3 0,-4 4 0,1 0 0,3-5 0,-3 4 0,3-3 0,1 3 0,-1 1 0,1-5 0,-1 4 0,1-3 0,0 3 0,0-3 0,-1 3 0,1-7 0,0 3 0,-5 0 0,4-3 0,-3 3 0,4-4 0,0 3 0,-1-2 0,1 3 0,0-4 0,0 4 0,-1-3 0,1 3 0,0-4 0,0 0 0,0 0 0,-4 4 0,3-3 0,-4 3 0,5-4 0,0 0 0,0 0 0,-1 0 0,1 0 0,0 0 0,-1 0 0,1 0 0,-1-4 0,1-1 0,0 0 0,-4-3 0,2 3 0,-2 0 0,4-3 0,-4 3 0,3-4 0,-3 0 0,4 0 0,0 0 0,-1 0 0,1 0 0,0 1 0,-4-1 0,2 0 0,-6 0 0,3 0 0,0 4 0,-3-8 0,7 11 0,-7-11 0,7 8 0,-7-4 0,3 0 0,-4 0 0,4 4 0,-3-3 0,3 3 0,0 0 0,-3-3 0,3 4 0,-4-5 0,0 0 0,0 1 0,0-1 0,0 0 0,0 0 0,0 1 0,0-1 0,0 0 0,0 1 0,0-1 0,0 0 0,0 0 0,0 1 0,0 0 0,0-1 0,-4 0 0,-1 0 0,-4 0 0,4 1 0,-3 3 0,3-3 0,-4 7 0,0-3 0,0 0 0,1 3 0,-1-7 0,0 7 0,4-7 0,-3 3 0,3 0 0,-4-3 0,0 3 0,0 0 0,0-3 0,0 7 0,0-7 0,0 7 0,0-3 0,0 0 0,0 3 0,0-3 0,0 0 0,0 3 0,1-3 0,-1 4 0,0 0 0,0 0 0,1 0 0,-1 0 0,1 0 0,0 0 0,3 4 0,1 1 0,4 3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6T15:37:31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24575,'-8'0'0,"-1"0"0,-4 0 0,-2 0 0,5 9 0,-2-7 0,2 11 0,4-3 0,-7 1 0,4 2 0,3-4 0,-10 0 0,13 5 0,-5-4 0,4 4 0,-1-5 0,0 0 0,-3 0 0,7-1 0,-7-3 0,7 3 0,-7-3 0,7 4 0,-3-1 0,4 1 0,0-1 0,0 1 0,0-1 0,0 1 0,0-1 0,0 1 0,0-1 0,0 0 0,0 0 0,0 0 0,0 1 0,0-1 0,0 1 0,0-1 0,0 1 0,0 0 0,0-1 0,0 1 0,0 0 0,0-1 0,0 1 0,0 0 0,0 0 0,4-1 0,-3 1 0,7 0 0,-7 0 0,7 0 0,-7 0 0,7-4 0,-7 3 0,3-4 0,0 1 0,-3 3 0,6-3 0,-6 4 0,7-4 0,-7 2 0,7-2 0,-4 3 0,5 1 0,-1-1 0,0-3 0,-3 2 0,2-6 0,-6 7 0,7-7 0,-3 6 0,4-6 0,-1 6 0,1-6 0,-1 3 0,0 0 0,1-3 0,-1 2 0,0-3 0,1 0 0,-1 0 0,1 0 0,-1 0 0,1 0 0,-1 0 0,1 0 0,0 0 0,0 0 0,0 0 0,0 0 0,0 0 0,-1 0 0,1 0 0,0 0 0,0 4 0,5-3 0,-4 3 0,3-4 0,-4 0 0,0 0 0,0 0 0,0 0 0,-1 0 0,1 0 0,0 0 0,0 0 0,0 0 0,0 0 0,-1 0 0,1 0 0,0 0 0,0 0 0,-1 0 0,-3-4 0,3 3 0,-7-7 0,7 3 0,-7-4 0,6 4 0,-6-3 0,7 3 0,-3-4 0,0 0 0,3 0 0,-7 0 0,7 0 0,-3 0 0,0-4 0,-1 2 0,0-2 0,-3 4 0,6 0 0,-6 0 0,7 0 0,-7 0 0,7 0 0,-7 0 0,7 0 0,-7 0 0,3 0 0,0 4 0,-3-3 0,3 3 0,-4-4 0,0-4 0,0 3 0,0-4 0,0 5 0,0 0 0,0 0 0,0 0 0,0 0 0,0 0 0,0 1 0,0-1 0,0 0 0,0 0 0,0 0 0,0 0 0,0 0 0,0 1 0,0-1 0,0 0 0,-4 0 0,3 1 0,-7 3 0,7-3 0,-7 7 0,3-7 0,-3 3 0,-1 0 0,4-3 0,-3 7 0,7-7 0,-7 7 0,3-3 0,0 0 0,-3 3 0,3-3 0,-4 0 0,0 3 0,0-3 0,1 4 0,-1 0 0,0 0 0,0 0 0,0 0 0,0 0 0,0 0 0,0 0 0,0 0 0,1 0 0,-1 0 0,0 0 0,0 0 0,1 0 0,-1 0 0,1 0 0,3-4 0,-3 3 0,3-3 0,1 0 0,-4 3 0,3-3 0,0 0 0,-3 3 0,3-3 0,-3 4 0,-1-3 0,1 2 0,3-7 0,-3 7 0,4-2 0,-5 3 0,1 0 0,0 0 0,3-4 0,-3 3 0,7-3 0,-2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9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49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24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203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9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7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4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42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17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51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97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00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483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1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customXml" Target="../ink/ink8.xml"/><Relationship Id="rId7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1.xml"/><Relationship Id="rId30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customXml" Target="../ink/ink14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6.xml"/><Relationship Id="rId5" Type="http://schemas.openxmlformats.org/officeDocument/2006/relationships/image" Target="../media/image3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752528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9617" y="2167516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«Обнаружение внутреннего нарушителя путём выявления стрессового состояния пользователя»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МИФИ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 dirty="0"/>
              <a:t> </a:t>
            </a:r>
            <a:r>
              <a:rPr lang="en-US" dirty="0"/>
              <a:t>20</a:t>
            </a:r>
            <a:r>
              <a:rPr lang="ru-RU" dirty="0"/>
              <a:t> апреля 2020</a:t>
            </a: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5721"/>
              </p:ext>
            </p:extLst>
          </p:nvPr>
        </p:nvGraphicFramePr>
        <p:xfrm>
          <a:off x="3707904" y="4077072"/>
          <a:ext cx="4752653" cy="1664208"/>
        </p:xfrm>
        <a:graphic>
          <a:graphicData uri="http://schemas.openxmlformats.org/drawingml/2006/table">
            <a:tbl>
              <a:tblPr/>
              <a:tblGrid>
                <a:gridCol w="267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Исполнитель: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студент гр. Б1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ru-R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505</a:t>
                      </a:r>
                      <a:endParaRPr kumimoji="0" lang="ru-RU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Султанов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Азамат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Научный руководитель: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к.т.н.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kumimoji="0" lang="ru-RU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Когос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К.Г.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классификации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60BD05F-ACD1-5745-B721-203ED375F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4896"/>
              </p:ext>
            </p:extLst>
          </p:nvPr>
        </p:nvGraphicFramePr>
        <p:xfrm>
          <a:off x="251521" y="4246689"/>
          <a:ext cx="712879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43380605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135744618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286776864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783624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Логистическая регрессия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случайного леса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k-NN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</a:t>
                      </a:r>
                      <a:r>
                        <a:rPr lang="en-US" sz="1600" dirty="0"/>
                        <a:t>k-</a:t>
                      </a:r>
                      <a:r>
                        <a:rPr lang="ru-RU" sz="1600" dirty="0"/>
                        <a:t>ближайших соседей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MLP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Многослойный </a:t>
                      </a:r>
                      <a:r>
                        <a:rPr lang="ru-RU" sz="1600" dirty="0" err="1"/>
                        <a:t>перцептрон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Градиентный </a:t>
                      </a:r>
                      <a:r>
                        <a:rPr lang="ru-RU" sz="1600" dirty="0" err="1"/>
                        <a:t>бустинг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07540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06CA85-2B44-7047-A6F9-C4552A407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28991"/>
              </p:ext>
            </p:extLst>
          </p:nvPr>
        </p:nvGraphicFramePr>
        <p:xfrm>
          <a:off x="258736" y="1687026"/>
          <a:ext cx="8640958" cy="244420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49919">
                  <a:extLst>
                    <a:ext uri="{9D8B030D-6E8A-4147-A177-3AD203B41FA5}">
                      <a16:colId xmlns:a16="http://schemas.microsoft.com/office/drawing/2014/main" val="3042408608"/>
                    </a:ext>
                  </a:extLst>
                </a:gridCol>
                <a:gridCol w="1336286">
                  <a:extLst>
                    <a:ext uri="{9D8B030D-6E8A-4147-A177-3AD203B41FA5}">
                      <a16:colId xmlns:a16="http://schemas.microsoft.com/office/drawing/2014/main" val="3821219720"/>
                    </a:ext>
                  </a:extLst>
                </a:gridCol>
                <a:gridCol w="1519487">
                  <a:extLst>
                    <a:ext uri="{9D8B030D-6E8A-4147-A177-3AD203B41FA5}">
                      <a16:colId xmlns:a16="http://schemas.microsoft.com/office/drawing/2014/main" val="2466314719"/>
                    </a:ext>
                  </a:extLst>
                </a:gridCol>
                <a:gridCol w="1272525">
                  <a:extLst>
                    <a:ext uri="{9D8B030D-6E8A-4147-A177-3AD203B41FA5}">
                      <a16:colId xmlns:a16="http://schemas.microsoft.com/office/drawing/2014/main" val="2291701474"/>
                    </a:ext>
                  </a:extLst>
                </a:gridCol>
                <a:gridCol w="1427886">
                  <a:extLst>
                    <a:ext uri="{9D8B030D-6E8A-4147-A177-3AD203B41FA5}">
                      <a16:colId xmlns:a16="http://schemas.microsoft.com/office/drawing/2014/main" val="4023806202"/>
                    </a:ext>
                  </a:extLst>
                </a:gridCol>
                <a:gridCol w="1289588">
                  <a:extLst>
                    <a:ext uri="{9D8B030D-6E8A-4147-A177-3AD203B41FA5}">
                      <a16:colId xmlns:a16="http://schemas.microsoft.com/office/drawing/2014/main" val="1221377710"/>
                    </a:ext>
                  </a:extLst>
                </a:gridCol>
                <a:gridCol w="1345267">
                  <a:extLst>
                    <a:ext uri="{9D8B030D-6E8A-4147-A177-3AD203B41FA5}">
                      <a16:colId xmlns:a16="http://schemas.microsoft.com/office/drawing/2014/main" val="2730060509"/>
                    </a:ext>
                  </a:extLst>
                </a:gridCol>
              </a:tblGrid>
              <a:tr h="10151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2290" algn="ctr"/>
                        </a:tabLs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Алгоритм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Точность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(нет стресса)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ru-RU" sz="1200" dirty="0">
                          <a:effectLst/>
                        </a:rPr>
                        <a:t>обучение</a:t>
                      </a:r>
                      <a:r>
                        <a:rPr lang="en-US" sz="1200" dirty="0">
                          <a:effectLst/>
                        </a:rPr>
                        <a:t> / </a:t>
                      </a:r>
                      <a:r>
                        <a:rPr lang="ru-RU" sz="1200" dirty="0">
                          <a:effectLst/>
                        </a:rPr>
                        <a:t>тестирование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Точность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(есть стресс)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ru-RU" sz="1200" dirty="0">
                          <a:effectLst/>
                        </a:rPr>
                        <a:t>обучение</a:t>
                      </a:r>
                      <a:r>
                        <a:rPr lang="en-US" sz="1200" dirty="0">
                          <a:effectLst/>
                        </a:rPr>
                        <a:t> / </a:t>
                      </a:r>
                      <a:r>
                        <a:rPr lang="ru-RU" sz="1200" dirty="0">
                          <a:effectLst/>
                        </a:rPr>
                        <a:t>тестирование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Полнота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(нет стресса)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ru-RU" sz="1200" dirty="0">
                          <a:effectLst/>
                        </a:rPr>
                        <a:t>обучение</a:t>
                      </a:r>
                      <a:r>
                        <a:rPr lang="en-US" sz="1200" dirty="0">
                          <a:effectLst/>
                        </a:rPr>
                        <a:t> / </a:t>
                      </a:r>
                      <a:r>
                        <a:rPr lang="ru-RU" sz="1200" dirty="0">
                          <a:effectLst/>
                        </a:rPr>
                        <a:t>тестирование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Полнота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(стресс)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ru-RU" sz="1200" dirty="0">
                          <a:effectLst/>
                        </a:rPr>
                        <a:t>обучение</a:t>
                      </a:r>
                      <a:r>
                        <a:rPr lang="en-US" sz="1200" dirty="0">
                          <a:effectLst/>
                        </a:rPr>
                        <a:t> / </a:t>
                      </a:r>
                      <a:r>
                        <a:rPr lang="ru-RU" sz="1200" dirty="0">
                          <a:effectLst/>
                        </a:rPr>
                        <a:t>тестирование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Точность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Accuracy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ru-RU" sz="1200" dirty="0">
                          <a:effectLst/>
                        </a:rPr>
                        <a:t>обучение</a:t>
                      </a:r>
                      <a:r>
                        <a:rPr lang="en-US" sz="1200" dirty="0">
                          <a:effectLst/>
                        </a:rPr>
                        <a:t> / </a:t>
                      </a:r>
                      <a:r>
                        <a:rPr lang="ru-RU" sz="1200" dirty="0">
                          <a:effectLst/>
                        </a:rPr>
                        <a:t>тестирование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6353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00</a:t>
                      </a:r>
                      <a:r>
                        <a:rPr lang="en-US" sz="1400" dirty="0">
                          <a:effectLst/>
                        </a:rPr>
                        <a:t> / 0.</a:t>
                      </a:r>
                      <a:r>
                        <a:rPr lang="ru-RU" sz="1400" dirty="0">
                          <a:effectLst/>
                        </a:rPr>
                        <a:t>70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00</a:t>
                      </a:r>
                      <a:r>
                        <a:rPr lang="en-US" sz="1400">
                          <a:effectLst/>
                        </a:rPr>
                        <a:t> / 0.</a:t>
                      </a:r>
                      <a:r>
                        <a:rPr lang="ru-RU" sz="1400">
                          <a:effectLst/>
                        </a:rPr>
                        <a:t>83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00</a:t>
                      </a:r>
                      <a:r>
                        <a:rPr lang="en-US" sz="1400" dirty="0">
                          <a:effectLst/>
                        </a:rPr>
                        <a:t> / 0.</a:t>
                      </a:r>
                      <a:r>
                        <a:rPr lang="ru-RU" sz="1400" dirty="0">
                          <a:effectLst/>
                        </a:rPr>
                        <a:t>88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00</a:t>
                      </a:r>
                      <a:r>
                        <a:rPr lang="en-US" sz="1400" dirty="0">
                          <a:effectLst/>
                        </a:rPr>
                        <a:t> / 0.</a:t>
                      </a:r>
                      <a:r>
                        <a:rPr lang="ru-RU" sz="1400" dirty="0">
                          <a:effectLst/>
                        </a:rPr>
                        <a:t>62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00</a:t>
                      </a:r>
                      <a:r>
                        <a:rPr lang="en-US" sz="1400" dirty="0">
                          <a:effectLst/>
                        </a:rPr>
                        <a:t> / </a:t>
                      </a:r>
                      <a:r>
                        <a:rPr lang="en-US" sz="1400" b="1" dirty="0">
                          <a:effectLst/>
                        </a:rPr>
                        <a:t>0.</a:t>
                      </a:r>
                      <a:r>
                        <a:rPr lang="ru-RU" sz="1400" b="1" dirty="0">
                          <a:effectLst/>
                        </a:rPr>
                        <a:t>75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059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k-NN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92</a:t>
                      </a:r>
                      <a:r>
                        <a:rPr lang="en-US" sz="1400">
                          <a:effectLst/>
                        </a:rPr>
                        <a:t> / 0.</a:t>
                      </a:r>
                      <a:r>
                        <a:rPr lang="ru-RU" sz="1400">
                          <a:effectLst/>
                        </a:rPr>
                        <a:t>73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</a:t>
                      </a: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</a:t>
                      </a:r>
                      <a:r>
                        <a:rPr lang="ru-RU" sz="1400">
                          <a:effectLst/>
                        </a:rPr>
                        <a:t> 1.0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91</a:t>
                      </a:r>
                      <a:r>
                        <a:rPr lang="en-US" sz="1400">
                          <a:effectLst/>
                        </a:rPr>
                        <a:t> / 0.62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95</a:t>
                      </a:r>
                      <a:r>
                        <a:rPr lang="en-US" sz="1400" dirty="0">
                          <a:effectLst/>
                        </a:rPr>
                        <a:t> / </a:t>
                      </a:r>
                      <a:r>
                        <a:rPr lang="en-US" sz="1400" b="1" dirty="0">
                          <a:effectLst/>
                        </a:rPr>
                        <a:t>0.81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84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RF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0.80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0.75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 / </a:t>
                      </a:r>
                      <a:r>
                        <a:rPr lang="en-US" sz="1400" b="1" dirty="0">
                          <a:effectLst/>
                        </a:rPr>
                        <a:t>0.88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236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MLP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00</a:t>
                      </a:r>
                      <a:r>
                        <a:rPr lang="en-US" sz="1400">
                          <a:effectLst/>
                        </a:rPr>
                        <a:t> / 0.</a:t>
                      </a:r>
                      <a:r>
                        <a:rPr lang="ru-RU" sz="1400">
                          <a:effectLst/>
                        </a:rPr>
                        <a:t>70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00</a:t>
                      </a:r>
                      <a:r>
                        <a:rPr lang="en-US" sz="1400">
                          <a:effectLst/>
                        </a:rPr>
                        <a:t> / 0.</a:t>
                      </a:r>
                      <a:r>
                        <a:rPr lang="ru-RU" sz="1400">
                          <a:effectLst/>
                        </a:rPr>
                        <a:t>83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00</a:t>
                      </a:r>
                      <a:r>
                        <a:rPr lang="en-US" sz="1400">
                          <a:effectLst/>
                        </a:rPr>
                        <a:t> / 0.</a:t>
                      </a:r>
                      <a:r>
                        <a:rPr lang="ru-RU" sz="1400">
                          <a:effectLst/>
                        </a:rPr>
                        <a:t>88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00</a:t>
                      </a:r>
                      <a:r>
                        <a:rPr lang="en-US" sz="1400">
                          <a:effectLst/>
                        </a:rPr>
                        <a:t> / 0.</a:t>
                      </a:r>
                      <a:r>
                        <a:rPr lang="ru-RU" sz="1400">
                          <a:effectLst/>
                        </a:rPr>
                        <a:t>62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00</a:t>
                      </a:r>
                      <a:r>
                        <a:rPr lang="en-US" sz="1400" dirty="0">
                          <a:effectLst/>
                        </a:rPr>
                        <a:t> / </a:t>
                      </a:r>
                      <a:r>
                        <a:rPr lang="en-US" sz="1400" b="1" dirty="0">
                          <a:effectLst/>
                        </a:rPr>
                        <a:t>0.</a:t>
                      </a:r>
                      <a:r>
                        <a:rPr lang="ru-RU" sz="1400" b="1" dirty="0">
                          <a:effectLst/>
                        </a:rPr>
                        <a:t>75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80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00</a:t>
                      </a:r>
                      <a:r>
                        <a:rPr lang="en-US" sz="1400">
                          <a:effectLst/>
                        </a:rPr>
                        <a:t> / 0.</a:t>
                      </a:r>
                      <a:r>
                        <a:rPr lang="ru-RU" sz="1400">
                          <a:effectLst/>
                        </a:rPr>
                        <a:t>70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00</a:t>
                      </a:r>
                      <a:r>
                        <a:rPr lang="en-US" sz="1400" dirty="0">
                          <a:effectLst/>
                        </a:rPr>
                        <a:t> / 0.</a:t>
                      </a:r>
                      <a:r>
                        <a:rPr lang="ru-RU" sz="1400" dirty="0">
                          <a:effectLst/>
                        </a:rPr>
                        <a:t>83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00</a:t>
                      </a:r>
                      <a:r>
                        <a:rPr lang="en-US" sz="1400">
                          <a:effectLst/>
                        </a:rPr>
                        <a:t> / 0.</a:t>
                      </a:r>
                      <a:r>
                        <a:rPr lang="ru-RU" sz="1400">
                          <a:effectLst/>
                        </a:rPr>
                        <a:t>88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00</a:t>
                      </a:r>
                      <a:r>
                        <a:rPr lang="en-US" sz="1400">
                          <a:effectLst/>
                        </a:rPr>
                        <a:t> / 0.</a:t>
                      </a:r>
                      <a:r>
                        <a:rPr lang="ru-RU" sz="1400">
                          <a:effectLst/>
                        </a:rPr>
                        <a:t>62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00</a:t>
                      </a:r>
                      <a:r>
                        <a:rPr lang="en-US" sz="1400" dirty="0">
                          <a:effectLst/>
                        </a:rPr>
                        <a:t> / </a:t>
                      </a:r>
                      <a:r>
                        <a:rPr lang="en-US" sz="1400" b="1" dirty="0">
                          <a:effectLst/>
                        </a:rPr>
                        <a:t>0.</a:t>
                      </a:r>
                      <a:r>
                        <a:rPr lang="ru-RU" sz="1400" b="1" dirty="0">
                          <a:effectLst/>
                        </a:rPr>
                        <a:t>75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22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7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классификации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11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513876-8721-3E42-8F6A-CA8D360D8D87}"/>
              </a:ext>
            </a:extLst>
          </p:cNvPr>
          <p:cNvSpPr txBox="1"/>
          <p:nvPr/>
        </p:nvSpPr>
        <p:spPr>
          <a:xfrm>
            <a:off x="412923" y="5867980"/>
            <a:ext cx="70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 4 — визуализированные результаты лучшего классификатора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0C278B-490E-8946-AF68-1B8396EE5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13386"/>
            <a:ext cx="2592000" cy="1944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F1A85A2-281F-B94E-958E-40F36510A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97" y="1313386"/>
            <a:ext cx="2592000" cy="1944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066C31B-3436-6A46-B3B9-4BFCEB3EE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97" y="1312717"/>
            <a:ext cx="2592000" cy="1944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277C5DC-A94A-184E-A96F-5D89EAA5E1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10857"/>
            <a:ext cx="2592000" cy="1944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C307223-4473-0443-8D49-330B0F7E1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05" y="3108448"/>
            <a:ext cx="2592000" cy="19440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9451919-9A7D-AE43-9B7E-2F8FF93D6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689" y="3108448"/>
            <a:ext cx="2592000" cy="1944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74D73BC-BB33-C146-A8B6-746584AAD1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1" y="5141988"/>
            <a:ext cx="802493" cy="51926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2EFB59-CDD7-0743-9991-4A78C99596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14" y="5085184"/>
            <a:ext cx="809080" cy="5192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27C52C-E136-7B4F-8867-4AD7CB786A42}"/>
              </a:ext>
            </a:extLst>
          </p:cNvPr>
          <p:cNvSpPr txBox="1"/>
          <p:nvPr/>
        </p:nvSpPr>
        <p:spPr>
          <a:xfrm>
            <a:off x="1222003" y="5026047"/>
            <a:ext cx="334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истинно положительный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4B5E0E-B11C-164F-BE96-9651742F462A}"/>
              </a:ext>
            </a:extLst>
          </p:cNvPr>
          <p:cNvSpPr txBox="1"/>
          <p:nvPr/>
        </p:nvSpPr>
        <p:spPr>
          <a:xfrm>
            <a:off x="1219966" y="5270700"/>
            <a:ext cx="32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истинно отрицательный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CA7C4-0BB4-744F-85ED-29F06E19BA94}"/>
              </a:ext>
            </a:extLst>
          </p:cNvPr>
          <p:cNvSpPr txBox="1"/>
          <p:nvPr/>
        </p:nvSpPr>
        <p:spPr>
          <a:xfrm>
            <a:off x="5285894" y="50149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ложно отрицательный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4E455A-8C73-384E-B1A3-8819A61E45BE}"/>
              </a:ext>
            </a:extLst>
          </p:cNvPr>
          <p:cNvSpPr txBox="1"/>
          <p:nvPr/>
        </p:nvSpPr>
        <p:spPr>
          <a:xfrm>
            <a:off x="5284105" y="5270700"/>
            <a:ext cx="271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ложно положительный</a:t>
            </a:r>
          </a:p>
        </p:txBody>
      </p:sp>
    </p:spTree>
    <p:extLst>
      <p:ext uri="{BB962C8B-B14F-4D97-AF65-F5344CB8AC3E}">
        <p14:creationId xmlns:p14="http://schemas.microsoft.com/office/powerpoint/2010/main" val="99999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обнаружения аномалий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12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60BD05F-ACD1-5745-B721-203ED375F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58912"/>
              </p:ext>
            </p:extLst>
          </p:nvPr>
        </p:nvGraphicFramePr>
        <p:xfrm>
          <a:off x="232388" y="4021131"/>
          <a:ext cx="711953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236">
                  <a:extLst>
                    <a:ext uri="{9D8B030D-6E8A-4147-A177-3AD203B41FA5}">
                      <a16:colId xmlns:a16="http://schemas.microsoft.com/office/drawing/2014/main" val="3943380605"/>
                    </a:ext>
                  </a:extLst>
                </a:gridCol>
                <a:gridCol w="2599898">
                  <a:extLst>
                    <a:ext uri="{9D8B030D-6E8A-4147-A177-3AD203B41FA5}">
                      <a16:colId xmlns:a16="http://schemas.microsoft.com/office/drawing/2014/main" val="135744618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286776864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783624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робастной ковариации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изолирующего леса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OCSVM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/>
                        <a:t>Одноклассовый</a:t>
                      </a:r>
                      <a:r>
                        <a:rPr lang="ru-RU" sz="1600" dirty="0"/>
                        <a:t> метод опорных векторов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Локальный уровень выброса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3919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06CA85-2B44-7047-A6F9-C4552A407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81728"/>
              </p:ext>
            </p:extLst>
          </p:nvPr>
        </p:nvGraphicFramePr>
        <p:xfrm>
          <a:off x="258736" y="1687026"/>
          <a:ext cx="8640958" cy="1596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49919">
                  <a:extLst>
                    <a:ext uri="{9D8B030D-6E8A-4147-A177-3AD203B41FA5}">
                      <a16:colId xmlns:a16="http://schemas.microsoft.com/office/drawing/2014/main" val="3042408608"/>
                    </a:ext>
                  </a:extLst>
                </a:gridCol>
                <a:gridCol w="1336286">
                  <a:extLst>
                    <a:ext uri="{9D8B030D-6E8A-4147-A177-3AD203B41FA5}">
                      <a16:colId xmlns:a16="http://schemas.microsoft.com/office/drawing/2014/main" val="3821219720"/>
                    </a:ext>
                  </a:extLst>
                </a:gridCol>
                <a:gridCol w="1519487">
                  <a:extLst>
                    <a:ext uri="{9D8B030D-6E8A-4147-A177-3AD203B41FA5}">
                      <a16:colId xmlns:a16="http://schemas.microsoft.com/office/drawing/2014/main" val="2466314719"/>
                    </a:ext>
                  </a:extLst>
                </a:gridCol>
                <a:gridCol w="1272525">
                  <a:extLst>
                    <a:ext uri="{9D8B030D-6E8A-4147-A177-3AD203B41FA5}">
                      <a16:colId xmlns:a16="http://schemas.microsoft.com/office/drawing/2014/main" val="2291701474"/>
                    </a:ext>
                  </a:extLst>
                </a:gridCol>
                <a:gridCol w="1427886">
                  <a:extLst>
                    <a:ext uri="{9D8B030D-6E8A-4147-A177-3AD203B41FA5}">
                      <a16:colId xmlns:a16="http://schemas.microsoft.com/office/drawing/2014/main" val="4023806202"/>
                    </a:ext>
                  </a:extLst>
                </a:gridCol>
                <a:gridCol w="1289588">
                  <a:extLst>
                    <a:ext uri="{9D8B030D-6E8A-4147-A177-3AD203B41FA5}">
                      <a16:colId xmlns:a16="http://schemas.microsoft.com/office/drawing/2014/main" val="1221377710"/>
                    </a:ext>
                  </a:extLst>
                </a:gridCol>
                <a:gridCol w="1345267">
                  <a:extLst>
                    <a:ext uri="{9D8B030D-6E8A-4147-A177-3AD203B41FA5}">
                      <a16:colId xmlns:a16="http://schemas.microsoft.com/office/drawing/2014/main" val="2730060509"/>
                    </a:ext>
                  </a:extLst>
                </a:gridCol>
              </a:tblGrid>
              <a:tr h="448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2290" algn="ctr"/>
                        </a:tabLs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Алгоритм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Точность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(нет стресса)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Точность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(есть стресс)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Полнота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(нет стресса)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Полнота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(стресс)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Точность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Accuracy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6353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RC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0.83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0.81</a:t>
                      </a:r>
                      <a:endParaRPr lang="ru-RU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059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OCSVM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ru-RU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84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IF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1.00</a:t>
                      </a:r>
                      <a:endParaRPr lang="ru-RU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236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LOF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</a:t>
                      </a:r>
                      <a:endParaRPr lang="ru-RU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80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25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обнаружения аномалий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13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B467F1-D6CA-004C-9F18-76F40B1F2418}"/>
              </a:ext>
            </a:extLst>
          </p:cNvPr>
          <p:cNvSpPr txBox="1"/>
          <p:nvPr/>
        </p:nvSpPr>
        <p:spPr>
          <a:xfrm>
            <a:off x="395536" y="5661248"/>
            <a:ext cx="703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 </a:t>
            </a:r>
            <a:r>
              <a:rPr lang="en-US" dirty="0"/>
              <a:t>5</a:t>
            </a:r>
            <a:r>
              <a:rPr lang="ru-RU" dirty="0"/>
              <a:t> — визуализированные результаты лучшей модели обнаружения аномалий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365CFBE-0603-164B-93C5-939A5FF87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1" y="5141988"/>
            <a:ext cx="802493" cy="51926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7085966-8D4C-AD4E-92F0-232AAE16E4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14" y="5085184"/>
            <a:ext cx="809080" cy="5192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E1F189-FBF8-2E49-8BE4-DCA3E1297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5" y="1340984"/>
            <a:ext cx="2592000" cy="1944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30BF9B-EEEB-7D48-B72F-B5077B447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32" y="1340984"/>
            <a:ext cx="2592000" cy="1944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FACF0F5-719A-1E41-8519-03820C6907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32" y="1317598"/>
            <a:ext cx="2592000" cy="1944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9B76567-053E-524E-A8B9-F615563ADD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5" y="3130864"/>
            <a:ext cx="2592000" cy="1944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FB7E67C-FB1E-7E47-AE8F-9784C31952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00" y="3141184"/>
            <a:ext cx="2592000" cy="19440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79B744C-FDAD-894C-A1E6-94240A2C0B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65" y="3130691"/>
            <a:ext cx="2592000" cy="194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4F2525-A9A5-B246-B232-79B9F18C835D}"/>
              </a:ext>
            </a:extLst>
          </p:cNvPr>
          <p:cNvSpPr txBox="1"/>
          <p:nvPr/>
        </p:nvSpPr>
        <p:spPr>
          <a:xfrm>
            <a:off x="1222003" y="5026047"/>
            <a:ext cx="334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истинно положительный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8F29E-6036-A34F-87F9-0921E1726FFE}"/>
              </a:ext>
            </a:extLst>
          </p:cNvPr>
          <p:cNvSpPr txBox="1"/>
          <p:nvPr/>
        </p:nvSpPr>
        <p:spPr>
          <a:xfrm>
            <a:off x="1219966" y="5270700"/>
            <a:ext cx="32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истинно отрицательный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2DEFA-CD53-584A-B4DA-CDDEAB6A300F}"/>
              </a:ext>
            </a:extLst>
          </p:cNvPr>
          <p:cNvSpPr txBox="1"/>
          <p:nvPr/>
        </p:nvSpPr>
        <p:spPr>
          <a:xfrm>
            <a:off x="5285894" y="50149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ложно отрицательный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81012-9C49-DD4C-8C7E-7B2CA80DC237}"/>
              </a:ext>
            </a:extLst>
          </p:cNvPr>
          <p:cNvSpPr txBox="1"/>
          <p:nvPr/>
        </p:nvSpPr>
        <p:spPr>
          <a:xfrm>
            <a:off x="5284105" y="5270700"/>
            <a:ext cx="271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ложно положительный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5781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4060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исследования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14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E5B92-90FA-B840-AA2A-849C928AF31E}"/>
              </a:ext>
            </a:extLst>
          </p:cNvPr>
          <p:cNvSpPr txBox="1"/>
          <p:nvPr/>
        </p:nvSpPr>
        <p:spPr>
          <a:xfrm>
            <a:off x="467544" y="1844824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Проанализированы существующие методы обнаружения внутреннего нарушителя с использованием биометрических показателей на основе алгоритмов машинного обучения с учителем и без учителя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Реализованы процессы накопления данных, предобработки данных, обучения и оценки моделей классификаторов и моделей обнаружения аномалий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Наилучшие результаты получены для моделей на основе алгоритмов случайного леса (Точность - </a:t>
            </a:r>
            <a:r>
              <a:rPr lang="en-US" sz="2400" dirty="0"/>
              <a:t>88%</a:t>
            </a:r>
            <a:r>
              <a:rPr lang="ru-RU" sz="2400" dirty="0"/>
              <a:t>) и изолирующего леса (Точность – 100</a:t>
            </a:r>
            <a:r>
              <a:rPr lang="en-US" sz="2400" dirty="0"/>
              <a:t>%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292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0340" y="410471"/>
            <a:ext cx="7810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Актуальность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CD7CC-5FD3-1547-80CE-90F003DAB66B}"/>
              </a:ext>
            </a:extLst>
          </p:cNvPr>
          <p:cNvSpPr txBox="1"/>
          <p:nvPr/>
        </p:nvSpPr>
        <p:spPr>
          <a:xfrm>
            <a:off x="107505" y="1408776"/>
            <a:ext cx="893135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dirty="0"/>
              <a:t>Выявление стрессового состояния на основе</a:t>
            </a:r>
            <a:r>
              <a:rPr lang="en-US" sz="2600" dirty="0"/>
              <a:t> </a:t>
            </a:r>
            <a:r>
              <a:rPr lang="ru-RU" sz="2600" dirty="0"/>
              <a:t> биометрических показателей пользователя информационной системы позволяет обнаруживать внутреннего нарушителя</a:t>
            </a:r>
            <a:r>
              <a:rPr lang="en-US" sz="2600" dirty="0"/>
              <a:t>*</a:t>
            </a:r>
            <a:br>
              <a:rPr lang="ru-RU" sz="2400" dirty="0"/>
            </a:br>
            <a:endParaRPr lang="ru-RU" sz="2200" dirty="0"/>
          </a:p>
          <a:p>
            <a:pPr>
              <a:tabLst>
                <a:tab pos="7623175" algn="l"/>
              </a:tabLst>
            </a:pPr>
            <a:r>
              <a:rPr lang="en-US" sz="2200" dirty="0"/>
              <a:t>*:</a:t>
            </a:r>
          </a:p>
          <a:p>
            <a:pPr marL="514350" indent="-514350">
              <a:buAutoNum type="arabicPeriod"/>
              <a:tabLst>
                <a:tab pos="7623175" algn="l"/>
              </a:tabLst>
            </a:pPr>
            <a:r>
              <a:rPr lang="ru-RU" dirty="0"/>
              <a:t>Работа «</a:t>
            </a:r>
            <a:r>
              <a:rPr lang="en" dirty="0"/>
              <a:t>Insider Threat Detection Based on Users’ Mouse Movements and Keystrokes Behavior</a:t>
            </a:r>
            <a:r>
              <a:rPr lang="ru-RU" dirty="0"/>
              <a:t>»</a:t>
            </a:r>
            <a:r>
              <a:rPr lang="en" dirty="0"/>
              <a:t> </a:t>
            </a:r>
            <a:r>
              <a:rPr lang="ru-RU" dirty="0"/>
              <a:t>(</a:t>
            </a:r>
            <a:r>
              <a:rPr lang="en" dirty="0"/>
              <a:t>Yessir H.</a:t>
            </a:r>
            <a:r>
              <a:rPr lang="en-US" dirty="0"/>
              <a:t>, </a:t>
            </a:r>
            <a:r>
              <a:rPr lang="ru-RU" dirty="0"/>
              <a:t>2017 г.)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  <a:tabLst>
                <a:tab pos="7623175" algn="l"/>
              </a:tabLst>
            </a:pPr>
            <a:r>
              <a:rPr lang="ru-RU" dirty="0"/>
              <a:t>Работа «</a:t>
            </a:r>
            <a:r>
              <a:rPr lang="en" dirty="0"/>
              <a:t>On the Possibility of Insider Threat Detection Using Physiological Signal Monitoring</a:t>
            </a:r>
            <a:r>
              <a:rPr lang="ru-RU" dirty="0"/>
              <a:t>» (</a:t>
            </a:r>
            <a:r>
              <a:rPr lang="en" dirty="0" err="1"/>
              <a:t>Abdulaziz</a:t>
            </a:r>
            <a:r>
              <a:rPr lang="en" dirty="0"/>
              <a:t> A.</a:t>
            </a:r>
            <a:r>
              <a:rPr lang="en-US" dirty="0"/>
              <a:t>, 2014 </a:t>
            </a:r>
            <a:r>
              <a:rPr lang="ru-RU" dirty="0"/>
              <a:t>г.)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  <a:tabLst>
                <a:tab pos="7623175" algn="l"/>
              </a:tabLst>
            </a:pPr>
            <a:r>
              <a:rPr lang="ru-RU" dirty="0"/>
              <a:t>Работа «</a:t>
            </a:r>
            <a:r>
              <a:rPr lang="en" dirty="0"/>
              <a:t>An Application of Data Leakage Prevention System based on Biometrics Signals Recognition Technology</a:t>
            </a:r>
            <a:r>
              <a:rPr lang="ru-RU" dirty="0"/>
              <a:t>» (</a:t>
            </a:r>
            <a:r>
              <a:rPr lang="en-US" dirty="0" err="1"/>
              <a:t>Hojae</a:t>
            </a:r>
            <a:r>
              <a:rPr lang="en-US" dirty="0"/>
              <a:t> L., 2013 </a:t>
            </a:r>
            <a:r>
              <a:rPr lang="ru-RU" dirty="0"/>
              <a:t>г.)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  <a:tabLst>
                <a:tab pos="7623175" algn="l"/>
              </a:tabLst>
            </a:pPr>
            <a:r>
              <a:rPr lang="ru-RU" dirty="0"/>
              <a:t>Работа «</a:t>
            </a:r>
            <a:r>
              <a:rPr lang="en" dirty="0"/>
              <a:t>Inside the Mind of the Insider: Towards Insider Threat Detection Using Psychophysiological Signals</a:t>
            </a:r>
            <a:r>
              <a:rPr lang="ru-RU" dirty="0"/>
              <a:t>» (</a:t>
            </a:r>
            <a:r>
              <a:rPr lang="en-US" dirty="0"/>
              <a:t>Yessir H., 2016 </a:t>
            </a:r>
            <a:r>
              <a:rPr lang="ru-RU" dirty="0"/>
              <a:t>г.)</a:t>
            </a:r>
            <a:endParaRPr lang="en-US" dirty="0"/>
          </a:p>
          <a:p>
            <a:pPr marL="514350" indent="-514350">
              <a:buAutoNum type="arabicPeriod"/>
              <a:tabLst>
                <a:tab pos="7623175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88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2472" y="388158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Цель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EC47F-859C-C340-A4D5-ED227FC1A72F}"/>
              </a:ext>
            </a:extLst>
          </p:cNvPr>
          <p:cNvSpPr txBox="1"/>
          <p:nvPr/>
        </p:nvSpPr>
        <p:spPr>
          <a:xfrm>
            <a:off x="431994" y="2917915"/>
            <a:ext cx="8427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Оценить возможность выявления стрессового состояния пользователя на основе анализа взаимодействия с клавиатурой и мышью.</a:t>
            </a:r>
          </a:p>
        </p:txBody>
      </p:sp>
    </p:spTree>
    <p:extLst>
      <p:ext uri="{BB962C8B-B14F-4D97-AF65-F5344CB8AC3E}">
        <p14:creationId xmlns:p14="http://schemas.microsoft.com/office/powerpoint/2010/main" val="160844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382972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Сбор данных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19E74-C798-8D4C-9FC4-777C3B5C0300}"/>
              </a:ext>
            </a:extLst>
          </p:cNvPr>
          <p:cNvSpPr txBox="1"/>
          <p:nvPr/>
        </p:nvSpPr>
        <p:spPr>
          <a:xfrm>
            <a:off x="443330" y="3354714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События мыши: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Клик левой кнопкой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Клик правой кнопкой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/>
          </a:p>
          <a:p>
            <a:r>
              <a:rPr lang="ru-RU" sz="2000" dirty="0"/>
              <a:t>События клавиатуры:</a:t>
            </a:r>
          </a:p>
          <a:p>
            <a:pPr marL="342900" indent="-342900">
              <a:buAutoNum type="arabicPeriod"/>
            </a:pPr>
            <a:r>
              <a:rPr lang="ru-RU" sz="2000" dirty="0"/>
              <a:t>Специальные символы (</a:t>
            </a:r>
            <a:r>
              <a:rPr lang="en-US" sz="2000" dirty="0"/>
              <a:t>esc, alt, caps lock,…)</a:t>
            </a:r>
          </a:p>
          <a:p>
            <a:pPr marL="342900" indent="-342900">
              <a:buAutoNum type="arabicPeriod"/>
            </a:pPr>
            <a:r>
              <a:rPr lang="ru-RU" sz="2000" dirty="0"/>
              <a:t>Биграммы</a:t>
            </a:r>
          </a:p>
          <a:p>
            <a:pPr marL="342900" indent="-342900">
              <a:buAutoNum type="arabicPeriod"/>
            </a:pPr>
            <a:r>
              <a:rPr lang="ru-RU" sz="2000" dirty="0"/>
              <a:t>Триграммы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A3D3-3AD3-404D-88B9-90C7DEB6D631}"/>
              </a:ext>
            </a:extLst>
          </p:cNvPr>
          <p:cNvSpPr txBox="1"/>
          <p:nvPr/>
        </p:nvSpPr>
        <p:spPr>
          <a:xfrm>
            <a:off x="443330" y="1529154"/>
            <a:ext cx="8080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 сценариев: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нормальное поведение (найти в браузере ответы на вопросы, поработать с таблицами, ответить на письма – в условиях неограниченного времени)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поведение нарушителя (взломать архив, подделать документ, скрытно поделиться информацией – в условиях ограниченного времени)</a:t>
            </a:r>
          </a:p>
        </p:txBody>
      </p:sp>
    </p:spTree>
    <p:extLst>
      <p:ext uri="{BB962C8B-B14F-4D97-AF65-F5344CB8AC3E}">
        <p14:creationId xmlns:p14="http://schemas.microsoft.com/office/powerpoint/2010/main" val="241175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270" y="372770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800" b="1" dirty="0">
                <a:solidFill>
                  <a:schemeClr val="bg1"/>
                </a:solidFill>
              </a:rPr>
              <a:t>Признаки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779B6-6438-E144-897E-EF25928EFB87}"/>
              </a:ext>
            </a:extLst>
          </p:cNvPr>
          <p:cNvSpPr txBox="1"/>
          <p:nvPr/>
        </p:nvSpPr>
        <p:spPr>
          <a:xfrm>
            <a:off x="1408670" y="1964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28A6DB6-2067-AC43-936A-6562CE52ED38}"/>
              </a:ext>
            </a:extLst>
          </p:cNvPr>
          <p:cNvGraphicFramePr>
            <a:graphicFrameLocks noGrp="1"/>
          </p:cNvGraphicFramePr>
          <p:nvPr/>
        </p:nvGraphicFramePr>
        <p:xfrm>
          <a:off x="251521" y="1465906"/>
          <a:ext cx="8712967" cy="375186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515659">
                  <a:extLst>
                    <a:ext uri="{9D8B030D-6E8A-4147-A177-3AD203B41FA5}">
                      <a16:colId xmlns:a16="http://schemas.microsoft.com/office/drawing/2014/main" val="3826052623"/>
                    </a:ext>
                  </a:extLst>
                </a:gridCol>
                <a:gridCol w="1788596">
                  <a:extLst>
                    <a:ext uri="{9D8B030D-6E8A-4147-A177-3AD203B41FA5}">
                      <a16:colId xmlns:a16="http://schemas.microsoft.com/office/drawing/2014/main" val="19835667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1917699630"/>
                    </a:ext>
                  </a:extLst>
                </a:gridCol>
              </a:tblGrid>
              <a:tr h="267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Определение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6554"/>
                  </a:ext>
                </a:extLst>
              </a:tr>
              <a:tr h="4307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удержания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 между нажатием и отпусканием одной и той же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70462"/>
                  </a:ext>
                </a:extLst>
              </a:tr>
              <a:tr h="491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«полёта»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нажатием одной клавиши и нажатием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027942"/>
                  </a:ext>
                </a:extLst>
              </a:tr>
              <a:tr h="441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задержки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нажатием одной клавиши и отпусканием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49790"/>
                  </a:ext>
                </a:extLst>
              </a:tr>
              <a:tr h="441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Интервал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отпусканием одной клавиши и нажатием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441465"/>
                  </a:ext>
                </a:extLst>
              </a:tr>
              <a:tr h="5677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Отпускание-отпускание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отпусканием одной клавиши и отпусканием другой клавиши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106699"/>
                  </a:ext>
                </a:extLst>
              </a:tr>
              <a:tr h="452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Частота нажатий</a:t>
                      </a:r>
                      <a:r>
                        <a:rPr lang="en-US" sz="1400" dirty="0">
                          <a:effectLst/>
                        </a:rPr>
                        <a:t>*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использования клавиши в минуту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324993"/>
                  </a:ext>
                </a:extLst>
              </a:tr>
              <a:tr h="563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движения мыши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расстояние (в пикселах), пройденное курсором за минуту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8791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385DA2-0092-DD4C-B439-CECFFEF48ED0}"/>
              </a:ext>
            </a:extLst>
          </p:cNvPr>
          <p:cNvSpPr txBox="1"/>
          <p:nvPr/>
        </p:nvSpPr>
        <p:spPr>
          <a:xfrm>
            <a:off x="251521" y="5373216"/>
            <a:ext cx="640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 </a:t>
            </a:r>
            <a:r>
              <a:rPr lang="ru-RU" dirty="0"/>
              <a:t>— </a:t>
            </a:r>
            <a:r>
              <a:rPr lang="en-US" dirty="0"/>
              <a:t>   </a:t>
            </a:r>
            <a:r>
              <a:rPr lang="ru-RU" dirty="0"/>
              <a:t>рассчитан только для спец. символов</a:t>
            </a:r>
            <a:endParaRPr lang="en-US" dirty="0"/>
          </a:p>
          <a:p>
            <a:r>
              <a:rPr lang="en-US" dirty="0"/>
              <a:t>**   </a:t>
            </a:r>
            <a:r>
              <a:rPr lang="ru-RU" dirty="0"/>
              <a:t>— </a:t>
            </a:r>
            <a:r>
              <a:rPr lang="en-US" dirty="0"/>
              <a:t>   </a:t>
            </a:r>
            <a:r>
              <a:rPr lang="ru-RU" dirty="0"/>
              <a:t>не использован в данном исследовании</a:t>
            </a:r>
            <a:r>
              <a:rPr lang="en-US" dirty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74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Предобработка данных – часть </a:t>
            </a:r>
            <a:r>
              <a:rPr lang="en-US" sz="2600" b="1" dirty="0">
                <a:solidFill>
                  <a:schemeClr val="bg1"/>
                </a:solidFill>
              </a:rPr>
              <a:t>1</a:t>
            </a:r>
            <a:endParaRPr lang="ru-RU" sz="26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DF186-AB02-E644-9BBA-CC3471BD2C01}"/>
              </a:ext>
            </a:extLst>
          </p:cNvPr>
          <p:cNvSpPr txBox="1"/>
          <p:nvPr/>
        </p:nvSpPr>
        <p:spPr>
          <a:xfrm>
            <a:off x="503548" y="1766355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Шаги</a:t>
            </a:r>
            <a:r>
              <a:rPr lang="en-US" sz="2800" dirty="0"/>
              <a:t>*</a:t>
            </a:r>
            <a:r>
              <a:rPr lang="ru-RU" sz="2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Удаление признаков редко встречающихся событий клавиатуры и мыши, например события нажатия клавиши </a:t>
            </a:r>
            <a:r>
              <a:rPr lang="en-US" sz="2800" dirty="0"/>
              <a:t>alt;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Удаление признаков с маленьким значением стандартного отклонения</a:t>
            </a:r>
            <a:r>
              <a:rPr lang="en-US" sz="2800" dirty="0"/>
              <a:t>;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Заполнение пустот признаков медианами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0D5EA-1CF6-454B-AFCA-6F34BF37E42A}"/>
              </a:ext>
            </a:extLst>
          </p:cNvPr>
          <p:cNvSpPr txBox="1"/>
          <p:nvPr/>
        </p:nvSpPr>
        <p:spPr>
          <a:xfrm>
            <a:off x="503548" y="516484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- </a:t>
            </a:r>
            <a:r>
              <a:rPr lang="ru-RU" dirty="0"/>
              <a:t>Размерность пространства признаков уменьшилась со 191 до 150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05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Предобработка данных – часть </a:t>
            </a:r>
            <a:r>
              <a:rPr lang="en-US" sz="2600" b="1" dirty="0">
                <a:solidFill>
                  <a:schemeClr val="bg1"/>
                </a:solidFill>
              </a:rPr>
              <a:t>1</a:t>
            </a:r>
            <a:endParaRPr lang="ru-RU" sz="26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03F5DD-AD5C-F74D-81CD-60E3B4DF9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1431212"/>
            <a:ext cx="4536564" cy="277182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9B55A7-FEB3-FF4D-8AD7-A055CBB0F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0232"/>
            <a:ext cx="4466862" cy="2771821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1397A36-53DB-CE44-9406-EFD79F5A67FF}"/>
              </a:ext>
            </a:extLst>
          </p:cNvPr>
          <p:cNvSpPr/>
          <p:nvPr/>
        </p:nvSpPr>
        <p:spPr>
          <a:xfrm>
            <a:off x="242991" y="4358013"/>
            <a:ext cx="76683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Рис 1</a:t>
            </a:r>
            <a:r>
              <a:rPr lang="en-US" sz="1600" dirty="0"/>
              <a:t>,2 </a:t>
            </a:r>
            <a:r>
              <a:rPr lang="ru-RU" sz="1600" dirty="0"/>
              <a:t>—</a:t>
            </a:r>
            <a:r>
              <a:rPr lang="en-US" sz="1600" dirty="0"/>
              <a:t> </a:t>
            </a:r>
            <a:r>
              <a:rPr lang="ru-RU" sz="1600" dirty="0"/>
              <a:t>усреднённые значения признаков, рассчитанные для категорий нормального и аномального поведений по отдельности</a:t>
            </a:r>
            <a:br>
              <a:rPr lang="ru-RU" sz="1600" dirty="0"/>
            </a:br>
            <a:endParaRPr lang="en-US" sz="1600" dirty="0"/>
          </a:p>
          <a:p>
            <a:r>
              <a:rPr lang="en-US" sz="1600" dirty="0"/>
              <a:t>*</a:t>
            </a:r>
            <a:r>
              <a:rPr lang="ru-RU" sz="1600" dirty="0"/>
              <a:t>:</a:t>
            </a:r>
            <a:r>
              <a:rPr lang="en-US" sz="1600" dirty="0"/>
              <a:t> </a:t>
            </a:r>
            <a:r>
              <a:rPr lang="ru-RU" sz="1600" dirty="0"/>
              <a:t>синий цвет — нормальное поведение, красный цвет — аномальное поведение.</a:t>
            </a:r>
            <a:endParaRPr lang="en-US" sz="1600" dirty="0"/>
          </a:p>
          <a:p>
            <a:endParaRPr lang="ru-RU" sz="1600" dirty="0"/>
          </a:p>
          <a:p>
            <a:r>
              <a:rPr lang="en-US" sz="1600" dirty="0"/>
              <a:t>** </a:t>
            </a:r>
            <a:r>
              <a:rPr lang="ru-RU" sz="1600" dirty="0"/>
              <a:t>—</a:t>
            </a:r>
            <a:r>
              <a:rPr lang="en-US" sz="1600" dirty="0"/>
              <a:t> </a:t>
            </a:r>
            <a:r>
              <a:rPr lang="ru-RU" sz="1600" dirty="0"/>
              <a:t>выделенные красным цветом зоны на рисунках показывают наиболее </a:t>
            </a:r>
            <a:br>
              <a:rPr lang="ru-RU" sz="1600" dirty="0"/>
            </a:br>
            <a:r>
              <a:rPr lang="ru-RU" sz="1600" dirty="0"/>
              <a:t>информативные признаки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DE20BB6F-E1D0-C043-A56D-4C84C6814F0E}"/>
                  </a:ext>
                </a:extLst>
              </p14:cNvPr>
              <p14:cNvContentPartPr/>
              <p14:nvPr/>
            </p14:nvContentPartPr>
            <p14:xfrm>
              <a:off x="844930" y="1572801"/>
              <a:ext cx="336240" cy="32004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DE20BB6F-E1D0-C043-A56D-4C84C6814F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930" y="1563801"/>
                <a:ext cx="3538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D16A5BAC-2203-554B-BD80-DDE3E8C19BC5}"/>
                  </a:ext>
                </a:extLst>
              </p14:cNvPr>
              <p14:cNvContentPartPr/>
              <p14:nvPr/>
            </p14:nvContentPartPr>
            <p14:xfrm>
              <a:off x="1324810" y="2063481"/>
              <a:ext cx="275760" cy="31392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D16A5BAC-2203-554B-BD80-DDE3E8C19B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5810" y="2054481"/>
                <a:ext cx="2934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26C3DF17-85E8-A441-AEAF-546551F15152}"/>
                  </a:ext>
                </a:extLst>
              </p14:cNvPr>
              <p14:cNvContentPartPr/>
              <p14:nvPr/>
            </p14:nvContentPartPr>
            <p14:xfrm>
              <a:off x="2948410" y="1459761"/>
              <a:ext cx="570240" cy="3027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26C3DF17-85E8-A441-AEAF-546551F151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9770" y="1451121"/>
                <a:ext cx="5878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8DF6C5A0-0AD1-A24E-BACF-1DAED9AE1E38}"/>
                  </a:ext>
                </a:extLst>
              </p14:cNvPr>
              <p14:cNvContentPartPr/>
              <p14:nvPr/>
            </p14:nvContentPartPr>
            <p14:xfrm>
              <a:off x="4041010" y="2453001"/>
              <a:ext cx="361440" cy="35460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8DF6C5A0-0AD1-A24E-BACF-1DAED9AE1E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2370" y="2444361"/>
                <a:ext cx="3790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1A09E5A4-2785-3848-A6E4-0DEAF6D99EF9}"/>
                  </a:ext>
                </a:extLst>
              </p14:cNvPr>
              <p14:cNvContentPartPr/>
              <p14:nvPr/>
            </p14:nvContentPartPr>
            <p14:xfrm>
              <a:off x="4882330" y="1931721"/>
              <a:ext cx="1029240" cy="53712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1A09E5A4-2785-3848-A6E4-0DEAF6D99E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73330" y="1922721"/>
                <a:ext cx="10468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F595761C-CF4B-CB43-9E19-BF00C3852E2B}"/>
                  </a:ext>
                </a:extLst>
              </p14:cNvPr>
              <p14:cNvContentPartPr/>
              <p14:nvPr/>
            </p14:nvContentPartPr>
            <p14:xfrm>
              <a:off x="7195690" y="1486401"/>
              <a:ext cx="449280" cy="2991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F595761C-CF4B-CB43-9E19-BF00C3852E2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86690" y="1477401"/>
                <a:ext cx="4669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D9847AF7-CCD4-5E4B-9C62-1E6E9594B994}"/>
                  </a:ext>
                </a:extLst>
              </p14:cNvPr>
              <p14:cNvContentPartPr/>
              <p14:nvPr/>
            </p14:nvContentPartPr>
            <p14:xfrm>
              <a:off x="6685930" y="2064561"/>
              <a:ext cx="257760" cy="2404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D9847AF7-CCD4-5E4B-9C62-1E6E9594B99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76930" y="2055561"/>
                <a:ext cx="275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834FC291-F015-444D-8AE4-4C274C22F0DB}"/>
                  </a:ext>
                </a:extLst>
              </p14:cNvPr>
              <p14:cNvContentPartPr/>
              <p14:nvPr/>
            </p14:nvContentPartPr>
            <p14:xfrm>
              <a:off x="7067170" y="2590521"/>
              <a:ext cx="189000" cy="18900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834FC291-F015-444D-8AE4-4C274C22F0D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58170" y="2581521"/>
                <a:ext cx="2066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6A83ED60-3864-E748-A014-D9A0C059BB1B}"/>
                  </a:ext>
                </a:extLst>
              </p14:cNvPr>
              <p14:cNvContentPartPr/>
              <p14:nvPr/>
            </p14:nvContentPartPr>
            <p14:xfrm>
              <a:off x="6490450" y="2659281"/>
              <a:ext cx="227160" cy="2116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6A83ED60-3864-E748-A014-D9A0C059BB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81450" y="2650281"/>
                <a:ext cx="2448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A96D7EB2-599F-AA41-B46A-51F988ED2CB0}"/>
                  </a:ext>
                </a:extLst>
              </p14:cNvPr>
              <p14:cNvContentPartPr/>
              <p14:nvPr/>
            </p14:nvContentPartPr>
            <p14:xfrm>
              <a:off x="8259490" y="2478201"/>
              <a:ext cx="437040" cy="2865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A96D7EB2-599F-AA41-B46A-51F988ED2C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50490" y="2469201"/>
                <a:ext cx="4546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9C0041E2-6168-EA40-8BA1-31974265D567}"/>
                  </a:ext>
                </a:extLst>
              </p14:cNvPr>
              <p14:cNvContentPartPr/>
              <p14:nvPr/>
            </p14:nvContentPartPr>
            <p14:xfrm>
              <a:off x="1481770" y="3530121"/>
              <a:ext cx="143640" cy="22464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9C0041E2-6168-EA40-8BA1-31974265D5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73130" y="3521481"/>
                <a:ext cx="1612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F51F1FD5-5705-B245-8533-549E9317F37A}"/>
                  </a:ext>
                </a:extLst>
              </p14:cNvPr>
              <p14:cNvContentPartPr/>
              <p14:nvPr/>
            </p14:nvContentPartPr>
            <p14:xfrm>
              <a:off x="6813370" y="3644601"/>
              <a:ext cx="200880" cy="16812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F51F1FD5-5705-B245-8533-549E9317F37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04370" y="3635961"/>
                <a:ext cx="218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B4CC6F9F-5C0F-3643-A062-CCBF019C7B34}"/>
                  </a:ext>
                </a:extLst>
              </p14:cNvPr>
              <p14:cNvContentPartPr/>
              <p14:nvPr/>
            </p14:nvContentPartPr>
            <p14:xfrm>
              <a:off x="7488730" y="3643521"/>
              <a:ext cx="206640" cy="18612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B4CC6F9F-5C0F-3643-A062-CCBF019C7B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80090" y="3634881"/>
                <a:ext cx="22428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78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207463"/>
            <a:ext cx="74168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Предобработка данных - часть 2</a:t>
            </a:r>
          </a:p>
          <a:p>
            <a:pPr lvl="1"/>
            <a:r>
              <a:rPr lang="ru-RU" sz="2600" b="1" dirty="0">
                <a:solidFill>
                  <a:schemeClr val="bg1"/>
                </a:solidFill>
              </a:rPr>
              <a:t>Выделение информативных признаков</a:t>
            </a:r>
            <a:r>
              <a:rPr lang="en-US" sz="2600" b="1" dirty="0">
                <a:solidFill>
                  <a:schemeClr val="bg1"/>
                </a:solidFill>
              </a:rPr>
              <a:t>*</a:t>
            </a:r>
            <a:endParaRPr lang="ru-RU" sz="26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039BF7-4910-0245-8F51-8DEFEC6066AF}"/>
              </a:ext>
            </a:extLst>
          </p:cNvPr>
          <p:cNvSpPr txBox="1"/>
          <p:nvPr/>
        </p:nvSpPr>
        <p:spPr>
          <a:xfrm>
            <a:off x="247754" y="4648437"/>
            <a:ext cx="675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— использован алгоритм </a:t>
            </a:r>
            <a:r>
              <a:rPr lang="en-US" dirty="0" err="1"/>
              <a:t>SelectKBest</a:t>
            </a:r>
            <a:r>
              <a:rPr lang="en-US" dirty="0"/>
              <a:t> </a:t>
            </a:r>
            <a:r>
              <a:rPr lang="ru-RU" dirty="0"/>
              <a:t>на основе критерия хи-квадрат из библиотеки </a:t>
            </a:r>
            <a:r>
              <a:rPr lang="en-US" dirty="0" err="1"/>
              <a:t>sklearn</a:t>
            </a:r>
            <a:br>
              <a:rPr lang="ru-RU" dirty="0"/>
            </a:br>
            <a:br>
              <a:rPr lang="ru-RU" dirty="0"/>
            </a:br>
            <a:r>
              <a:rPr lang="en-US" dirty="0"/>
              <a:t>**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зелёным цветом выделены признаки, отобранные в результате выделения наиболее информативных признаков</a:t>
            </a:r>
          </a:p>
          <a:p>
            <a:endParaRPr lang="ru-RU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86D3A12-9EED-2F48-9FC1-0CE7963C8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1431212"/>
            <a:ext cx="4536564" cy="277182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985B215-47C1-8E42-BBDE-9EC20DDDB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0232"/>
            <a:ext cx="4466862" cy="27718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CB92D3C3-792D-724F-AB2D-01DE7BDE8D5D}"/>
                  </a:ext>
                </a:extLst>
              </p14:cNvPr>
              <p14:cNvContentPartPr/>
              <p14:nvPr/>
            </p14:nvContentPartPr>
            <p14:xfrm>
              <a:off x="4877650" y="1935681"/>
              <a:ext cx="285120" cy="3128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CB92D3C3-792D-724F-AB2D-01DE7BDE8D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9010" y="1926681"/>
                <a:ext cx="3027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ADDCEBB3-63E2-D045-AA31-1C7A994DAC35}"/>
                  </a:ext>
                </a:extLst>
              </p14:cNvPr>
              <p14:cNvContentPartPr/>
              <p14:nvPr/>
            </p14:nvContentPartPr>
            <p14:xfrm>
              <a:off x="6679810" y="2053761"/>
              <a:ext cx="353520" cy="29808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ADDCEBB3-63E2-D045-AA31-1C7A994DAC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71170" y="2045121"/>
                <a:ext cx="3711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DA694140-6589-9044-876A-682925BEE2FE}"/>
                  </a:ext>
                </a:extLst>
              </p14:cNvPr>
              <p14:cNvContentPartPr/>
              <p14:nvPr/>
            </p14:nvContentPartPr>
            <p14:xfrm>
              <a:off x="7246450" y="1459041"/>
              <a:ext cx="329400" cy="21780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DA694140-6589-9044-876A-682925BEE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37810" y="1450041"/>
                <a:ext cx="34704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60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379267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Предобработка признаков – часть 2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A6AAD-8F54-F546-9694-C1FCC63BB52C}"/>
              </a:ext>
            </a:extLst>
          </p:cNvPr>
          <p:cNvSpPr txBox="1"/>
          <p:nvPr/>
        </p:nvSpPr>
        <p:spPr>
          <a:xfrm>
            <a:off x="611560" y="5086925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 3 — Распределение примеров </a:t>
            </a:r>
            <a:r>
              <a:rPr lang="ru-RU" dirty="0" err="1"/>
              <a:t>датасета</a:t>
            </a:r>
            <a:r>
              <a:rPr lang="ru-RU" dirty="0"/>
              <a:t> в пространстве выделенных признаков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788BDB-A9A0-A245-8699-D4D1F4FDB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9241"/>
            <a:ext cx="2592000" cy="1944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FDD4DB-CC65-B041-BD2C-B33A31DBD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68" y="1700808"/>
            <a:ext cx="2592000" cy="1944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E677C53-A6CB-C148-BE6B-E63B2DF71A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68" y="1709241"/>
            <a:ext cx="2592000" cy="1944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892CCFE-17A4-D143-BAF7-D9EE2A1906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88" y="4172405"/>
            <a:ext cx="3862054" cy="40058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D729CFB-2FAF-114B-BCF8-62C15277B3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68686"/>
            <a:ext cx="3862054" cy="4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823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971</Words>
  <Application>Microsoft Macintosh PowerPoint</Application>
  <PresentationFormat>Экран (4:3)</PresentationFormat>
  <Paragraphs>226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Тема Office</vt:lpstr>
      <vt:lpstr>«Обнаружение внутреннего нарушителя путём выявления стрессового состояния пользователя»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Microsoft Office User</cp:lastModifiedBy>
  <cp:revision>123</cp:revision>
  <dcterms:created xsi:type="dcterms:W3CDTF">2016-05-02T14:44:23Z</dcterms:created>
  <dcterms:modified xsi:type="dcterms:W3CDTF">2020-04-20T11:07:50Z</dcterms:modified>
</cp:coreProperties>
</file>