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6" r:id="rId3"/>
    <p:sldId id="275" r:id="rId4"/>
    <p:sldId id="279" r:id="rId5"/>
    <p:sldId id="280" r:id="rId6"/>
    <p:sldId id="267" r:id="rId7"/>
    <p:sldId id="287" r:id="rId8"/>
    <p:sldId id="285" r:id="rId9"/>
    <p:sldId id="271" r:id="rId10"/>
    <p:sldId id="272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49D"/>
    <a:srgbClr val="0101A3"/>
    <a:srgbClr val="345A88"/>
    <a:srgbClr val="F8F8F8"/>
    <a:srgbClr val="F8F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4681"/>
  </p:normalViewPr>
  <p:slideViewPr>
    <p:cSldViewPr>
      <p:cViewPr varScale="1">
        <p:scale>
          <a:sx n="91" d="100"/>
          <a:sy n="91" d="100"/>
        </p:scale>
        <p:origin x="21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4T22:32:34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27 24575,'-13'0'0,"4"0"0,-1 0 0,3 0 0,1 0 0,-4 0 0,2 0 0,-6 0 0,3 3 0,0 1 0,-3 3 0,7 0 0,-7 3 0,3-2 0,0 2 0,1-3 0,0 0 0,2-1 0,-2 1 0,3 0 0,-3 0 0,3-1 0,-3 1 0,3 0 0,0-1 0,1 1 0,-1-4 0,3 3 0,-1-5 0,4 5 0,-5-3 0,5 3 0,-4 1 0,4-1 0,-2 0 0,3 1 0,0-1 0,-3-3 0,3 3 0,-3-2 0,3 3 0,0-1 0,0 1 0,0-1 0,0 1 0,-3-1 0,2 1 0,-2-1 0,3 0 0,0 1 0,0 0 0,0-1 0,0 1 0,0-1 0,0 1 0,0-1 0,0 1 0,0-1 0,0 1 0,0-1 0,0 1 0,0-1 0,0 1 0,0-1 0,0 1 0,0-1 0,0 1 0,0-1 0,0 1 0,0-1 0,3 1 0,1 0 0,3-1 0,-1 1 0,1-1 0,-1 1 0,1-1 0,-1 1 0,1-1 0,-1 1 0,1-1 0,0 1 0,3 0 0,-3-1 0,7 2 0,-3-1 0,3 0 0,-3 0 0,3 0 0,-4 0 0,5-3 0,-1 2 0,-3-5 0,3 5 0,-3-5 0,7 2 0,-2-3 0,7 4 0,-8-3 0,8 6 0,-3-6 0,-1 5 0,4-5 0,-3 3 0,4-1 0,-1-2 0,1 2 0,-4-3 0,3 0 0,-4 0 0,1 0 0,3 0 0,-8 0 0,4 0 0,-5 0 0,1 0 0,-4 0 0,9 0 0,-8 0 0,9 0 0,-6 0 0,-1 0 0,-3-3 0,3-1 0,-3-3 0,0 0 0,-1 0 0,0 1 0,-3-1 0,4-4 0,-5 4 0,1-7 0,0 3 0,-3-4 0,3 1 0,-6-1 0,2-3 0,-3 2 0,3-3 0,-2 0 0,2 4 0,-3-4 0,0 0 0,0 4 0,0-4 0,0 0 0,0 4 0,0-4 0,0 0 0,0-3 0,0 2 0,0 3 0,0 3 0,-3 6 0,-1-5 0,0 5 0,-5-5 0,4 5 0,-5-2 0,3 3 0,1 1 0,-1-5 0,0 7 0,0-6 0,0 7 0,-3-4 0,3 0 0,-7 3 0,6-2 0,-2 2 0,0 1 0,3-3 0,-4 5 0,1-5 0,3 5 0,-4-5 0,5 5 0,-1-2 0,1 3 0,-8 0 0,6 0 0,-5 0 0,7 0 0,-5-3 0,4 2 0,-3-2 0,3 3 0,0 0 0,1 0 0,-1 0 0,1 0 0,-1-3 0,0 2 0,1-2 0,-1 3 0,1 0 0,-1 0 0,1 0 0,-1 0 0,1 0 0,-1 0 0,1 0 0,-1 0 0,1 0 0,-1 0 0,1 0 0,-1 0 0,1 0 0,0 0 0,-1 0 0,1 0 0,0 0 0,0 0 0,0 0 0,-1 0 0,1 0 0,0 0 0,0 0 0,-1 0 0,1 0 0,0 0 0,0 0 0,0 0 0,0 0 0,-1 0 0,1 0 0,0 0 0,3 3 0,-3-2 0,3 2 0,-1-1 0,-1-1 0,4 4 0,-5-4 0,5 4 0,-4-4 0,4 4 0,-5-4 0,3 2 0,-3-3 0,-3 0 0,3 0 0,-3 0 0,3 0 0,0 2 0,3 2 0,-3-1 0,3 0 0,-1-3 0,2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4T22:34:34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541 1 24575,'-10'0'0,"-2"0"0,1 0 0,-4 0 0,-4 0 0,4 0 0,-4 0 0,4 0 0,1 0 0,-1 0 0,1 0 0,-1 0 0,0 0 0,4 0 0,-2 0 0,2 0 0,-4 0 0,1 0 0,-1 0 0,0 0 0,4 3 0,-2 1 0,2 3 0,-4-3 0,4 2 0,-3-2 0,3 3 0,-3 0 0,-1 0 0,4 0 0,-3 0 0,7-3 0,-3 2 0,-1-2 0,4 3 0,-3 0 0,3-1 0,1 0 0,-1 1 0,1-1 0,2 1 0,-2-1 0,5 1 0,-2-1 0,0 1 0,3 0 0,-3-1 0,0 1 0,2-1 0,-5 1 0,5-1 0,-2 1 0,0-1 0,3 1 0,-3-1 0,3 1 0,-3 0 0,2-1 0,-2 1 0,3-1 0,0 0 0,0 1 0,0-1 0,0 1 0,0-1 0,0 0 0,0 1 0,0-1 0,0 1 0,0-1 0,0 1 0,0-1 0,3 0 0,-2 1 0,4-1 0,-1 1 0,3-1 0,-1 1 0,1 0 0,-1-1 0,1 4 0,0-2 0,0 5 0,3-5 0,-2 2 0,2-3 0,-4 0 0,1-1 0,-1 1 0,4 0 0,-2-1 0,2 1 0,-3 0 0,3-1 0,-3 1 0,7 0 0,-7 0 0,7 0 0,-7-1 0,7 2 0,-3-1 0,0 0 0,2 0 0,-2 0 0,4-3 0,-1 2 0,1-2 0,-5 0 0,4 2 0,-3-5 0,3 6 0,1-6 0,-1 2 0,1-3 0,-1 0 0,1 0 0,4 0 0,-4 0 0,8 0 0,-4 0 0,5 0 0,0 0 0,0 0 0,0 0 0,-5-4 0,4 0 0,-7-3 0,2-1 0,-3 1 0,-1-1 0,1-2 0,6-1 0,-5-1 0,1-2 0,-3 6 0,-6-2 0,2 3 0,-4 1 0,1-1 0,-1 0 0,1 1 0,-1-1 0,1 0 0,-1 1 0,1-1 0,0 0 0,-1 1 0,-2-4 0,2 2 0,-6-2 0,3 3 0,-3 1 0,0-5 0,0 4 0,0-3 0,0 3 0,0 0 0,0-3 0,0 3 0,0-3 0,0 3 0,0 0 0,0 1 0,0-1 0,0 0 0,0 1 0,-3-1 0,0 4 0,-1-3 0,-2 2 0,2-2 0,1-1 0,-3 3 0,5-2 0,-5 3 0,3-1 0,-4-2 0,3 3 0,-2-4 0,3 3 0,-4-2 0,0 3 0,1-4 0,-1 1 0,1-1 0,-1 1 0,1 2 0,-1-2 0,1 6 0,-1-6 0,1 5 0,-1-5 0,1 5 0,-1-4 0,1 4 0,2-5 0,-1 6 0,1-3 0,0 0 0,-1 2 0,1-2 0,0 0 0,-2 2 0,6-4 0,-6 4 0,2-5 0,-2 3 0,0 0 0,2-3 0,-1 5 0,4-5 0,-2 3 0,0-1 0,3-1 0,-6 4 0,5-5 0,-5 6 0,6-6 0,-6 5 0,5-4 0,-5 4 0,5-5 0,-4 6 0,1-6 0,-2 6 0,2-6 0,2 2 0,-1 1 0,-1 0 0,-2 0 0,-1 3 0,1-3 0,0 3 0,2-3 0,-1 2 0,1-2 0,1 3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4T22:38:36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554 7 24575,'-9'0'0,"0"0"0,3 0 0,-1 0 0,1 0 0,-5 0 0,4 0 0,-3 0 0,3 0 0,-3 0 0,2 0 0,-2 0 0,4 0 0,-5 0 0,0 0 0,0 3 0,-2-3 0,5 6 0,-6-5 0,7 2 0,-7 0 0,3-2 0,0 5 0,1-5 0,0 2 0,-1 0 0,0 0 0,0 1 0,1 3 0,3-4 0,-7 1 0,3 2 0,0-5 0,1 5 0,0-2 0,2 0 0,-2 2 0,3-2 0,4 2 0,-3-2 0,2 1 0,-2-1 0,-1 3 0,0-4 0,1 3 0,-1-2 0,0 2 0,4 1 0,-3-4 0,2 3 0,-3-2 0,4 2 0,-3 1 0,2 0 0,-3-1 0,1 4 0,-1-2 0,3 2 0,-2-4 0,2 1 0,1-1 0,-3 1 0,5-1 0,-5 1 0,5-1 0,-5 1 0,3 2 0,-1-1 0,-2 1 0,5-2 0,-1-1 0,-1 1 0,2-1 0,-2 1 0,0-1 0,2 1 0,-2-1 0,0-2 0,3 2 0,-3-3 0,3 3 0,0 0 0,0 1 0,0-1 0,-3 0 0,2 0 0,-2 0 0,3 0 0,0 0 0,0 1 0,0-1 0,0 0 0,0 1 0,0-1 0,0 0 0,0 0 0,0 0 0,0 0 0,0 0 0,0 0 0,0 1 0,0-1 0,0 0 0,0 0 0,3 1 0,-2-1 0,5-2 0,-5 2 0,4-3 0,-4 4 0,5-1 0,-5 1 0,4-4 0,-1 3 0,0-2 0,1 2 0,-1-2 0,0 2 0,2-2 0,-6 2 0,6-2 0,-5 2 0,5-6 0,-6 6 0,6-2 0,-2 2 0,2 1 0,0-1 0,1 0 0,-1 1 0,1-1 0,-1 0 0,0 1 0,0-4 0,-2 3 0,2-6 0,-3 6 0,4-5 0,-1 5 0,0-3 0,1 1 0,-4 1 0,3-4 0,-3 5 0,3-6 0,1 6 0,-1-3 0,0 1 0,1 2 0,-1-6 0,0 6 0,0-2 0,1-1 0,-1 3 0,0-5 0,1 2 0,-4-1 0,3-1 0,-3 2 0,4 0 0,-1-3 0,0 6 0,1-5 0,-1 4 0,1-4 0,-1 5 0,0-6 0,1 6 0,-1-5 0,1 4 0,-1-4 0,1 2 0,-1 0 0,1-2 0,-1 5 0,1-6 0,0 6 0,-1-5 0,1 5 0,-1-6 0,1 6 0,3-5 0,-3 5 0,3-6 0,-3 3 0,-1 0 0,1-2 0,-1 5 0,1-6 0,3 3 0,-3 0 0,3-2 0,0 2 0,-2 0 0,2-3 0,-4 3 0,4 1 0,-2-4 0,2 4 0,-4-4 0,1 3 0,3-3 0,-3 3 0,3-3 0,-3 3 0,3-2 0,-2 2 0,5-3 0,-2 3 0,0-2 0,2 2 0,-2-3 0,0 0 0,3 3 0,-3-2 0,0 2 0,2-3 0,-5 0 0,2 0 0,0 0 0,-3 3 0,3-2 0,1 2 0,-4-3 0,3 0 0,0 0 0,-2 0 0,2 0 0,-4 0 0,1 0 0,-1 0 0,1 0 0,-1 0 0,1 0 0,-1-3 0,1-1 0,-1-2 0,1-1 0,-1 1 0,1-1 0,-1 0 0,1 1 0,0-4 0,-1 2 0,1-2 0,0 3 0,-1 1 0,1-1 0,-4 0 0,0 1 0,0-1 0,1 3 0,-1-1 0,0 1 0,0-3 0,-2 1 0,5-1 0,-6 0 0,3 1 0,0-1 0,-2 0 0,2 1 0,0-1 0,-3 1 0,3-1 0,-3 1 0,3-1 0,-2 1 0,2-1 0,0 0 0,-2 1 0,1-1 0,1 1 0,-2-1 0,2 1 0,-3-1 0,0 1 0,0-1 0,0 1 0,0-1 0,0 1 0,0-1 0,0 0 0,0 1 0,0-1 0,0 0 0,0 1 0,0-1 0,0 0 0,0 1 0,0-1 0,0 0 0,0 1 0,0-1 0,0 1 0,0-1 0,0-3 0,-3 2 0,2-2 0,-5 4 0,5-1 0,-2 0 0,0 1 0,3-1 0,-3 1 0,0-1 0,2 0 0,-5 1 0,5-1 0,-4 1 0,4-1 0,-5 1 0,5-1 0,-2 0 0,0 1 0,0-1 0,-1 1 0,1-1 0,0 3 0,3-1 0,-6 1 0,5-3 0,-5 1 0,2 2 0,1-2 0,-3 3 0,5-4 0,-5 4 0,6-3 0,-6 5 0,5-5 0,-5 3 0,6-4 0,-6 3 0,6-1 0,-3 1 0,0 0 0,2-2 0,-5 6 0,5-6 0,-5 2 0,3 0 0,-4-1 0,1 1 0,2-2 0,-1 2 0,4-1 0,-5 1 0,6-2 0,-6 2 0,5-1 0,-5 4 0,5-5 0,-2 3 0,0-1 0,3-2 0,-6 3 0,5-4 0,-5 3 0,5-1 0,-4 4 0,4-4 0,-5 4 0,5-4 0,-5 4 0,3-5 0,-4 6 0,1-6 0,0 5 0,2-5 0,-2 6 0,3-6 0,-3 5 0,2-5 0,-1 3 0,1-3 0,1-1 0,-3 4 0,3 0 0,-1 1 0,-1 1 0,4-5 0,-4 6 0,1-3 0,-2 3 0,3-3 0,-3 3 0,3-3 0,-4 0 0,1 2 0,0-1 0,0 2 0,3-3 0,-3 2 0,3-1 0,0-1 0,-3 2 0,3-2 0,-3 3 0,3-3 0,-3 2 0,3-1 0,-3 2 0,0-3 0,0 2 0,2-4 0,-1 4 0,2-1 0,-3 2 0,2-3 0,-1 2 0,1-1 0,-2 2 0,3-3 0,-2 2 0,1-1 0,-2 2 0,0 0 0,0 0 0,0 0 0,3-3 0,0 2 0,3-1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4T22:38:57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0 24575,'-7'0'0,"-2"0"0,2 0 0,0 3 0,2-2 0,1 2 0,0 0 0,-2-3 0,3 3 0,-1 0 0,-2-2 0,2 2 0,1 0 0,-3-3 0,2 3 0,-2-3 0,0 3 0,-1-2 0,1 2 0,0-3 0,-1 3 0,1-3 0,0 3 0,2 0 0,-1-2 0,1 2 0,0-1 0,-1-1 0,1 5 0,-2-3 0,0 1 0,2 1 0,-1-1 0,1 2 0,1 0 0,0 0 0,0-2 0,2 2 0,-4-3 0,4 3 0,-2 1 0,0-4 0,3 3 0,-3-2 0,0 2 0,2 1 0,-5-1 0,5 0 0,-1 0 0,-1-2 0,2 1 0,-2-1 0,0-1 0,2 2 0,-2-1 0,1 2 0,1 0 0,-2 0 0,0-2 0,2 1 0,-2-1 0,3 2 0,0 0 0,-2 0 0,1 1 0,-2-1 0,3 0 0,0 1 0,0-1 0,0 0 0,0 0 0,0 0 0,-3-2 0,2 1 0,-2-1 0,3 2 0,0 1 0,0-1 0,0 0 0,0 0 0,0 1 0,0-1 0,0 0 0,-3 0 0,3 0 0,-3 0 0,3 0 0,0 1 0,0-1 0,0 0 0,0 0 0,0 0 0,0 1 0,0-1 0,0 0 0,0 0 0,0 1 0,0-1 0,0 0 0,0 0 0,0 1 0,0-1 0,0 0 0,0 0 0,0 1 0,3-1 0,-2 1 0,4-4 0,-4 3 0,5-2 0,-2 2 0,-1 1 0,3-1 0,-2 1 0,2-1 0,-2 1 0,2 0 0,-3-1 0,4 1 0,-3-1 0,1 1 0,-1-1 0,2 1 0,-2-1 0,2 1 0,-3-1 0,4 1 0,-4-1 0,3-2 0,-2 1 0,2-1 0,1 2 0,-1 1 0,0-4 0,-2 3 0,1-6 0,-1 6 0,2-2 0,1-1 0,-1 3 0,0-3 0,1 1 0,-1 1 0,1-4 0,-1 5 0,1-5 0,-1 2 0,1-1 0,0-1 0,-1 2 0,4 0 0,-2-2 0,2 2 0,0-3 0,-3 0 0,7 0 0,-7 0 0,7 0 0,-7 0 0,7 0 0,-7 0 0,3 0 0,0 0 0,-2 0 0,2 0 0,0 0 0,-3 0 0,3 0 0,-3 0 0,-1 0 0,1 0 0,-1 0 0,1 0 0,-1 0 0,1-3 0,-1 3 0,-2-6 0,2 2 0,-2 0 0,2-2 0,-2 3 0,2-4 0,-3 0 0,1 1 0,2-1 0,-6 0 0,6 1 0,-5-1 0,5 1 0,-3-1 0,1 0 0,1 1 0,-4-1 0,2 1 0,0-1 0,-2 1 0,2-1 0,-3 1 0,2-1 0,-1 1 0,2-1 0,-3 0 0,0 1 0,0-1 0,0 1 0,0-1 0,0 1 0,0-1 0,0 1 0,0-1 0,0 0 0,0 1 0,0-1 0,0 1 0,0-1 0,0 0 0,0 1 0,0-1 0,0 1 0,0-1 0,0 1 0,0 0 0,0-1 0,0 1 0,0-1 0,0 1 0,0-1 0,0 1 0,0-1 0,0 1 0,0-1 0,0 1 0,0-1 0,0 1 0,0-1 0,0 1 0,0-1 0,0 1 0,-3-1 0,2 1 0,-2-1 0,0 0 0,3 1 0,-3-1 0,0 4 0,2-3 0,-2 2 0,3-2 0,-3-1 0,2 0 0,-2 1 0,3-1 0,-2 1 0,-2-1 0,0 1 0,2-1 0,-1 4 0,2-3 0,-2 2 0,0-3 0,2 1 0,-2-1 0,0 1 0,3-1 0,-3 1 0,0 2 0,2-2 0,-5 3 0,6-4 0,-3 1 0,0 3 0,2-3 0,-5 2 0,6-2 0,-6-1 0,5 1 0,-5 2 0,6-1 0,-6 4 0,5-5 0,-5 6 0,5-6 0,-4 5 0,4-4 0,-5 4 0,6-5 0,-3 2 0,0 1 0,0-3 0,-4 6 0,4-6 0,-3 5 0,2-5 0,1 3 0,-3 0 0,3 0 0,-1 0 0,-1 2 0,2-2 0,-3 3 0,0 0 0,0 0 0,-1 0 0,1 0 0,0 0 0,3-2 0,-2 1 0,4-4 0,-5 4 0,6-5 0,-6 6 0,3-3 0,-3 3 0,0 0 0,0 0 0,0 0 0,0 0 0,0 0 0,2 3 0,1 0 0,3 3 0,3-3 0,-2 0 0,1-3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4T22:39:21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282 104 24575,'0'-6'0,"0"-3"0,-2 2 0,-2-2 0,-2 6 0,3-3 0,-3 5 0,6-5 0,-6 6 0,5-6 0,-4 5 0,4-5 0,-5 5 0,5-4 0,-4 4 0,4-5 0,-5 5 0,6-5 0,-6 5 0,2-1 0,-2 2 0,2-3 0,-1 2 0,1-2 0,1 0 0,-3 2 0,5-5 0,-4 6 0,1-3 0,-2 3 0,-1 0 0,1 0 0,0 0 0,0 0 0,0 0 0,-1 0 0,1 0 0,0 0 0,0 0 0,-1 0 0,1 0 0,0 0 0,0 0 0,-1 0 0,1 0 0,0 0 0,0 0 0,0 0 0,-1 2 0,1-1 0,3 5 0,-3-3 0,3 0 0,0 3 0,-3-6 0,6 6 0,-3-3 0,3 4 0,-3-4 0,2 2 0,-1-1 0,-1-1 0,2 3 0,-2-3 0,3 4 0,0-1 0,-3-3 0,3 2 0,-3-1 0,3 2 0,0 0 0,0 0 0,0 0 0,0 0 0,0 0 0,-3-3 0,3 3 0,-3-3 0,3 3 0,0 0 0,0 0 0,0 0 0,0 0 0,0 0 0,0 0 0,0 0 0,0 0 0,0 0 0,0 0 0,0 0 0,0 0 0,0 0 0,0 0 0,0 0 0,0 0 0,0 0 0,0 0 0,0 0 0,0 0 0,0 0 0,0 0 0,2 0 0,-1 0 0,5-3 0,-3 3 0,3-5 0,1 1 0,-4 1 0,3-2 0,-3 5 0,3-6 0,0 3 0,-2 0 0,2-2 0,-3 2 0,4-3 0,-1 0 0,-2 2 0,1-1 0,-1 2 0,2-3 0,1 3 0,-1-3 0,0 3 0,1 0 0,-1-2 0,0 1 0,1 1 0,-1-2 0,0 2 0,1-3 0,-1 0 0,1 0 0,-1 0 0,1 0 0,-1 0 0,0 2 0,1-1 0,-1 2 0,1-3 0,-1 0 0,1 0 0,-1 0 0,1 0 0,-1 0 0,1 0 0,-1 0 0,1 0 0,-1 0 0,0 0 0,1 0 0,-1 0 0,1 0 0,-1 0 0,0 0 0,1 0 0,-1-3 0,0 0 0,1-1 0,-4-2 0,3 6 0,-3-6 0,1 3 0,1-1 0,-4-1 0,2 1 0,-3-2 0,0 0 0,0-1 0,0 1 0,0 0 0,0 0 0,0-1 0,0 1 0,0 0 0,0-1 0,0 1 0,0 0 0,0 0 0,0 0 0,0 0 0,0 0 0,0 0 0,0 0 0,0-1 0,-3 4 0,0 0 0,-1 0 0,-1 3 0,4-6 0,-2 3 0,0-1 0,0 2 0,0-1 0,0-1 0,3-2 0,-3 3 0,2-3 0,-4 6 0,4-8 0,-2 4 0,1-5 0,1 3 0,-5 3 0,6-3 0,-6 6 0,6-6 0,-3 5 0,3-1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4T22:40:18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517 79 24575,'0'6'0,"-3"0"0,3 0 0,-3 1 0,3-1 0,-3-2 0,2 1 0,-2-1 0,0 2 0,3 1 0,-6 0 0,5-1 0,-5 1 0,2-1 0,-2 1 0,2-1 0,-2 1 0,2-1 0,-2 1 0,-1-1 0,0-2 0,4 2 0,-3-2 0,2-1 0,0 3 0,-2-5 0,6 5 0,-6-3 0,2 4 0,0-1 0,-1-2 0,4 2 0,-5-3 0,2 4 0,1-1 0,-3 1 0,5 0 0,-5-1 0,5 1 0,-5-1 0,3 1 0,-4-1 0,3 1 0,-1-1 0,1 1 0,0-1 0,-2 1 0,3 2 0,-4-2 0,0 3 0,4-3 0,-3-1 0,2 1 0,0-1 0,-2 1 0,6-1 0,-6 1 0,2-1 0,1 1 0,-3-1 0,5 1 0,-5-1 0,3 1 0,-1-1 0,-2 1 0,2-1 0,-3 4 0,3-2 0,-2 5 0,2-5 0,-3 2 0,4-4 0,-3 1 0,5 0 0,-5-1 0,5 1 0,-5-1 0,6 1 0,-6-4 0,5 3 0,-2-2 0,0 0 0,2 1 0,-4-1 0,4 2 0,-5-2 0,5 1 0,-1-1 0,-1 2 0,2 1 0,-2-1 0,0-2 0,3 2 0,-3-3 0,0 4 0,2-1 0,-5 1 0,5-1 0,-5 1 0,6-1 0,-6 1 0,5-1 0,-2 1 0,0-1 0,2 1 0,-2-1 0,0 4 0,2-2 0,-5 5 0,2-2 0,0 4 0,-3-1 0,3 1 0,-3-1 0,3 1 0,-3 3 0,3-2 0,-4 3 0,0-1 0,1-2 0,3 6 0,-3-6 0,3 3 0,0-9 0,-3 4 0,6-3 0,-5 0 0,6-1 0,-3-3 0,-1 3 0,3-3 0,-2 3 0,3-3 0,0-1 0,0 1 0,-3-1 0,3 1 0,-3 0 0,3 3 0,0-3 0,0 7 0,0-7 0,0 7 0,0-3 0,0 3 0,0 0 0,0-3 0,0 3 0,0-3 0,0 3 0,0-3 0,0 3 0,0-7 0,0 3 0,0-3 0,0 3 0,0-2 0,0 2 0,0-4 0,2 1 0,-1-1 0,5-2 0,-5 2 0,5-6 0,-3 3 0,4 0 0,-1-2 0,0 4 0,1-1 0,-1 0 0,1 1 0,-1-4 0,1 5 0,3-2 0,-3 0 0,3 2 0,-3-5 0,3 1 0,-3 1 0,4-2 0,-1 5 0,-3-5 0,3 2 0,0-3 0,-2 0 0,2 0 0,-4 0 0,4 0 0,-2 0 0,5 0 0,-5 0 0,2 0 0,0 0 0,-3 0 0,3 0 0,0 0 0,-2 0 0,5 0 0,-5 0 0,2 0 0,0 0 0,-3 0 0,3 0 0,-3 0 0,0 0 0,3 0 0,-3-3 0,3 3 0,-3-6 0,-1 2 0,1 0 0,-1-2 0,1 3 0,-1-4 0,1 3 0,-1-1 0,1 1 0,0 0 0,-1-2 0,1 3 0,-1-1 0,1-2 0,-1 2 0,1 1 0,-4-3 0,3 2 0,-2-3 0,2 1 0,0 0 0,1-1 0,-1 1 0,-3-1 0,3 1 0,-5-1 0,5 1 0,-6-1 0,3 0 0,0 1 0,-2-1 0,2 0 0,0 1 0,-3-1 0,3 1 0,-3-1 0,0 0 0,3 1 0,-2-1 0,2 0 0,-3 1 0,3 2 0,-3-2 0,3 2 0,0-2 0,-2-1 0,5 3 0,-5-2 0,1 3 0,1-4 0,-2 1 0,5-1 0,-5 0 0,4 1 0,-4-5 0,2 4 0,0-3 0,-2 3 0,4 0 0,-4-3 0,5 3 0,-5-3 0,5 3 0,-3 0 0,1 1 0,2-5 0,-5 4 0,5-3 0,-2 3 0,2-3 0,-2 2 0,2-2 0,-2 4 0,0-1 0,1 0 0,-1 1 0,0-1 0,2-3 0,-3 2 0,1-2 0,2 4 0,-2-1 0,-1 0 0,3 1 0,-2-4 0,-1 3 0,3-6 0,-5 6 0,5-2 0,-5 2 0,4 1 0,-4-1 0,5 1 0,-6-1 0,3 0 0,0 1 0,-2-1 0,2 1 0,0-1 0,-3 0 0,3 1 0,0-1 0,-2 1 0,2-1 0,-3 1 0,3-1 0,-3 0 0,3 1 0,-3-1 0,0 1 0,0-1 0,0 1 0,0-1 0,3 1 0,-2-1 0,2 1 0,-3-1 0,3 1 0,-3-1 0,3 1 0,0-1 0,-2 1 0,2 0 0,-3-1 0,0 1 0,3 2 0,-3-2 0,3 3 0,-3-4 0,0 0 0,0 1 0,3 0 0,-2-1 0,2 1 0,0 2 0,-3-1 0,6 1 0,-5-3 0,1 1 0,-2 0 0,3 2 0,-2-1 0,2 1 0,-3-3 0,0 1 0,0 0 0,0 0 0,0-1 0,0 1 0,3 3 0,-2-3 0,2 2 0,-3-2 0,0 0 0,0-1 0,0 1 0,0 0 0,2 3 0,-1-3 0,2 3 0,-3-4 0,0 1 0,3 0 0,-3 0 0,3-1 0,-3 1 0,0 0 0,3 2 0,-2-1 0,2 1 0,-3-2 0,0 0 0,2-1 0,-1 1 0,2 0 0,-3 0 0,0 0 0,0-1 0,0 1 0,3 3 0,-3-3 0,3 3 0,-3-4 0,0 1 0,0 0 0,0 0 0,0 0 0,3 2 0,-2-2 0,1 3 0,-2-4 0,0 1 0,0 0 0,0 0 0,0-1 0,0 1 0,0 0 0,0 0 0,0-1 0,0 1 0,0 0 0,0 0 0,0-1 0,0 1 0,0 0 0,0 0 0,0-1 0,0 1 0,0 0 0,0 0 0,0-1 0,0 1 0,0 0 0,0 0 0,0-1 0,0 1 0,-3 2 0,3-1 0,-3 1 0,0 0 0,2-2 0,-2 3 0,0-1 0,2-2 0,-2 3 0,1-1 0,-2-2 0,-2 3 0,-1-3 0,1 2 0,3-1 0,-3 4 0,2-2 0,-2 3 0,0-3 0,-1 2 0,1-1 0,-1 2 0,1 0 0,0 0 0,-1 0 0,1 0 0,-1 0 0,1 0 0,0 0 0,-1 0 0,1 0 0,0 0 0,-1 0 0,1 0 0,-1 0 0,1 0 0,-1 0 0,1 0 0,-1 0 0,1 0 0,0 0 0,-1 0 0,4 3 0,-3-3 0,3 6 0,-4-5 0,4 4 0,-3-4 0,2 4 0,-2-4 0,2 4 0,-1-4 0,1 2 0,0 0 0,-1-3 0,1 3 0,1 0 0,-3-2 0,3 5 0,-3-6 0,3 6 0,-3-6 0,3 3 0,-1 0 0,-1-3 0,4 6 0,-4-6 0,1 6 0,-2-6 0,0 3 0,0-3 0,3 3 0,-3-2 0,5 1 0,-1-2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4T22:32:39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546 15 24575,'-14'0'0,"6"0"0,-10 0 0,3 0 0,-1 0 0,-7 0 0,8 0 0,-8 0 0,11 0 0,-10 0 0,5 0 0,-6 0 0,-1 3 0,4 1 0,-3 4 0,3 0 0,-4 0 0,5-1 0,0 1 0,4-1 0,1 0 0,-1 1 0,1-1 0,-1 3 0,4-2 0,-3 6 0,3-7 0,-3 4 0,3-4 0,1 0 0,3-1 0,0 1 0,1-1 0,2 1 0,-2-1 0,5 1 0,-5-1 0,6 1 0,-3 0 0,0-1 0,2 1 0,-2-1 0,3 1 0,0-1 0,0 1 0,0-1 0,0 1 0,0-1 0,0 1 0,0-1 0,0 1 0,0-1 0,0 1 0,0-1 0,0 4 0,0-2 0,0 5 0,0-2 0,0 4 0,3-1 0,-2 1 0,6-1 0,-4-3 0,4 3 0,0-7 0,0 7 0,0-7 0,0 3 0,0 0 0,-1-2 0,5 2 0,-1 0 0,1-2 0,3 2 0,-3-3 0,3 0 0,-3 0 0,3 1 0,1-1 0,1-3 0,2 3 0,1-3 0,1 3 0,3-2 0,6 2 0,-4-2 0,19-1 0,-12 0 0,9-4 0,-8 0 0,-8 0 0,8 0 0,-8 0 0,9 0 0,-9 0 0,8 0 0,-8 0 0,4 0 0,-5 0 0,0 0 0,-1 0 0,-3 0 0,3-4 0,-8 0 0,4-3 0,-8-4 0,3 3 0,-6-2 0,5 2 0,-5-2 0,2 2 0,-3-2 0,-1 4 0,1-1 0,3 0 0,-2-3 0,2 2 0,-3-2 0,3-3 0,-6 4 0,5-7 0,-8 8 0,2-5 0,-3 5 0,0-5 0,0 5 0,0-6 0,0 7 0,0-7 0,0 3 0,0 0 0,0-3 0,0 7 0,0-7 0,0 3 0,0 0 0,0-2 0,0 5 0,0-6 0,-3 7 0,-1-7 0,-3 3 0,3 0 0,-2-3 0,2 3 0,-7-3 0,0-7 0,-1 4 0,2-4 0,-1 10 0,3 1 0,-2-1 0,0 4 0,2-4 0,-2 4 0,0 1 0,2-1 0,-2 3 0,0-2 0,2 5 0,-2-2 0,0 3 0,2-3 0,-2 2 0,4-2 0,-5 0 0,4 2 0,-3-2 0,3 3 0,0 0 0,1 0 0,-1 0 0,0-3 0,1 2 0,-1-2 0,1 3 0,-1 0 0,1 0 0,-1 0 0,1 0 0,-1 0 0,1 0 0,-1 0 0,1 0 0,-1 0 0,1 0 0,-1 0 0,1 0 0,0 0 0,-1 0 0,1 0 0,0 0 0,0 0 0,-1 0 0,1 0 0,0 0 0,0 0 0,-1 0 0,1 0 0,3 3 0,-2-2 0,4 4 0,-5-4 0,3 2 0,-3-3 0,0 0 0,2 3 0,-1-3 0,4 1 0,-1-2 0,2-2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4T22:32:43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366 1 24575,'-6'0'0,"0"0"0,0 0 0,-5 0 0,4 0 0,-7 0 0,7 0 0,-7 0 0,3 0 0,0 3 0,-3-3 0,-1 7 0,-1-3 0,-2 0 0,3 3 0,-4-3 0,7 3 0,-6 0 0,7-3 0,0 2 0,1-5 0,0 5 0,3-5 0,-4 5 0,1-5 0,3 4 0,-3-1 0,3 0 0,0 2 0,1-3 0,-1 1 0,1 2 0,-1-3 0,4 3 0,-3 1 0,6-1 0,-3 0 0,3 0 0,0 1 0,0-1 0,-3 0 0,2 1 0,-1-1 0,2 0 0,0 0 0,0 0 0,0 1 0,0-1 0,0 0 0,0 0 0,0 1 0,0-1 0,0 1 0,0-1 0,0 0 0,2-2 0,-1 2 0,5-3 0,-2 1 0,2 2 0,1-3 0,-1 4 0,1-1 0,-1 1 0,1 0 0,-1-1 0,1 1 0,0-1 0,-1 4 0,1-2 0,0 2 0,-1-4 0,4 1 0,-2 0 0,2 0 0,0 3 0,-3-3 0,3 3 0,-3-4 0,-1 1 0,1 0 0,-1-1 0,1-2 0,0 2 0,-1-3 0,1 4 0,-1-1 0,1 1 0,-1-1 0,1-2 0,-1 2 0,1-3 0,0 1 0,-1 2 0,1-2 0,-1-1 0,1 3 0,-1-2 0,1-1 0,-1 3 0,-2-2 0,2-1 0,-3 3 0,7 1 0,-3-3 0,3 5 0,-4-8 0,1 4 0,-1-1 0,1 3 0,-1-4 0,4 3 0,-2-5 0,2 5 0,-4-2 0,1 0 0,0-2 0,-1-2 0,1 3 0,3-2 0,-3 2 0,3-3 0,-3 0 0,3 0 0,-3 0 0,7 0 0,-7 0 0,7 0 0,-7 0 0,7 0 0,-3 0 0,10 0 0,-9 0 0,8 0 0,-9 0 0,0 0 0,3 0 0,-7 0 0,3-3 0,-3-1 0,-1-2 0,1-1 0,0 0 0,-1 1 0,1-1 0,-1 0 0,-2 1 0,2-1 0,-6 1 0,3-1 0,0 0 0,-2 1 0,2-1 0,-3-3 0,0 2 0,0-2 0,0 0 0,0 3 0,0-7 0,0 6 0,0-2 0,0 4 0,0-1 0,0-6 0,0 5 0,0-9 0,0 9 0,0-2 0,0 0 0,0 3 0,0-3 0,0 3 0,-4-3 0,1 2 0,-1-2 0,-2 3 0,2 1 0,-3-1 0,1 0 0,2 1 0,-2-4 0,2 2 0,-3-2 0,4 3 0,-3 1 0,2-1 0,0 0 0,-2 1 0,3-1 0,-4 0 0,0 1 0,1-1 0,2 1 0,-2-1 0,3 0 0,-7 1 0,3-1 0,-3 1 0,4-1 0,-1 0 0,3 1 0,-2-1 0,3 4 0,-4-3 0,1 2 0,-1-2 0,1-1 0,-1 4 0,1-3 0,-1 5 0,4-4 0,-3 4 0,2-2 0,-2 0 0,-1 2 0,0-2 0,1 3 0,0 0 0,0 0 0,2-3 0,-2 3 0,3-3 0,-4 3 0,1 0 0,0 0 0,0 0 0,0 0 0,0 0 0,2-3 0,-1 2 0,4-4 0,-4 4 0,4-4 0,-4 4 0,1-2 0,0 0 0,-1 3 0,2-3 0,-1 0 0,-1 2 0,4-4 0,-4 4 0,1-1 0,1 2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4T22:32:51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816 129 24575,'-6'0'0,"0"0"0,-1 0 0,-3 0 0,2 0 0,-2 0 0,0 0 0,3 0 0,-4-3 0,1 3 0,3-6 0,-3 5 0,-1-5 0,0 5 0,0-5 0,-2 2 0,5 0 0,-6-3 0,7 4 0,-7-1 0,7-2 0,-4 5 0,1-5 0,3 5 0,-7-2 0,7 0 0,-4 2 0,1-2 0,-1 0 0,0 2 0,-2-2 0,2-1 0,-4 4 0,0-7 0,1 6 0,-1-5 0,-3 5 0,2-6 0,-3 7 0,0-7 0,4 6 0,-4-3 0,5 1 0,-1 2 0,-4-2 0,4 0 0,-4 2 0,4-2 0,1 3 0,-1 0 0,4 0 0,-2 0 0,2 0 0,-4 0 0,0 0 0,1 0 0,3 0 0,-3 0 0,0 0 0,2 0 0,-1 0 0,3 3 0,3 0 0,-4 4 0,5 0 0,2-1 0,-2 1 0,3-1 0,-1 1 0,-2 0 0,5-1 0,-2 1 0,3-1 0,0 1 0,-3-1 0,3 4 0,-3-2 0,3 2 0,0-4 0,0 1 0,0-1 0,0 1 0,0 3 0,0-2 0,0 2 0,0-4 0,0 1 0,0-1 0,0 4 0,0-3 0,0 2 0,0-2 0,0-1 0,0 1 0,0 3 0,0-3 0,0 7 0,3-3 0,1 3 0,3 5 0,4-3 0,-3 2 0,6-3 0,-3-1 0,0 1 0,3-1 0,-6 1 0,6-4 0,-3 3 0,4-3 0,-4 3 0,2 1 0,-1-1 0,6 1 0,-2 0 0,2 0 0,1 0 0,1 0 0,4 1 0,-1 0 0,12 7 0,-8-5 0,8 5 0,-11-8 0,-1 1 0,1 0 0,0 0 0,-5-1 0,4 0 0,-3 1 0,3 0 0,-3-1 0,-1 0 0,-1-3 0,-2 1 0,3-1 0,-8-1 0,2-1 0,-2 0 0,4-2 0,-4 3 0,2-1 0,-2-2 0,4 5 0,-1-5 0,1 3 0,-4-1 0,2-2 0,-1 3 0,-1-1 0,3-2 0,-3 3 0,10-1 0,-5 1 0,5 1 0,-7-2 0,0 0 0,1-2 0,-1 6 0,1-6 0,-1 6 0,1-6 0,-1 2 0,1-3 0,-1 1 0,1 2 0,-1-2 0,1 3 0,-1-4 0,1 0 0,-1 0 0,0 1 0,1-1 0,-1 0 0,-3 0 0,3-3 0,-3 2 0,3-5 0,1 5 0,-4-5 0,2 5 0,-2-5 0,0 5 0,3-5 0,-4 5 0,4-5 0,-3 1 0,2-2 0,-5 0 0,5 0 0,-2 0 0,4 0 0,-4 0 0,2 0 0,3 0 0,-1 0 0,4 0 0,-5 0 0,1 0 0,-1 0 0,5 0 0,-4 0 0,4-3 0,-5-1 0,1-3 0,3-1 0,-2-3 0,3 3 0,-1-3 0,-2 1 0,6 1 0,-6-5 0,3 6 0,-5-6 0,0 6 0,5-7 0,7 0 0,-4-5 0,8-4 0,-9-2 0,5 1 0,-5 0 0,4-1 0,-8 2 0,3-1 0,-4 5 0,-1-3 0,0 8 0,0-4 0,-4 4 0,3 1 0,-6-1 0,6-4 0,-6 7 0,7-5 0,-8 5 0,4-2 0,-4 3 0,0-3 0,-1 7 0,1-3 0,0 3 0,-1 0 0,1 1 0,-1-1 0,1-3 0,0 2 0,-3-2 0,5-3 0,-8 5 0,8-5 0,-5 2 0,0 4 0,2-3 0,-2 0 0,3 2 0,-1-2 0,-2 4 0,2-5 0,-2 4 0,0-7 0,2 7 0,-6-4 0,6 5 0,-5-1 0,5-3 0,-5 0 0,2-1 0,-3 1 0,0 4 0,0-1 0,0 0 0,0 1 0,0-1 0,0 0 0,0 1 0,0-4 0,0 2 0,0-2 0,0 3 0,0 1 0,0-5 0,0 4 0,0-3 0,0 3 0,0 1 0,0-1 0,0 0 0,0 1 0,0-4 0,0 2 0,0-2 0,0 3 0,0 1 0,0-1 0,0 0 0,-3 1 0,0 0 0,-1-1 0,-1 4 0,1 0 0,0 0 0,-2-1 0,3 0 0,-4-2 0,1 6 0,-1-6 0,1 5 0,0-2 0,-1 3 0,1 0 0,-1 0 0,1 0 0,-1 0 0,1 0 0,-1 0 0,0 0 0,1 0 0,-1 3 0,0-2 0,1 2 0,-1 0 0,0-3 0,1 6 0,-1-5 0,0 2 0,1 0 0,-4-3 0,2 6 0,-2-5 0,4 1 0,-1 1 0,-3-2 0,2 5 0,-2-5 0,4 2 0,-5-3 0,4 2 0,-3-1 0,3 2 0,0-3 0,-3 0 0,3 0 0,-3 3 0,3-2 0,-3 2 0,2-3 0,-2 0 0,0 0 0,3 0 0,-7 0 0,6 0 0,-5 0 0,5 0 0,-6 0 0,7 0 0,-7 0 0,3 0 0,0 0 0,-3 0 0,7 0 0,-7 0 0,3 0 0,-3 0 0,-1 0 0,0 0 0,1 0 0,-5 0 0,4 0 0,-8 0 0,7 0 0,-6 0 0,6 0 0,-3 0 0,5 0 0,-1 0 0,-3-4 0,2 3 0,-3-2 0,5-1 0,-1 4 0,0-7 0,1 6 0,-1-5 0,4 5 0,-2-6 0,1 7 0,-2-4 0,-1 1 0,4 2 0,-2-2 0,5 0 0,-6 2 0,3-2 0,0 0 0,-2 3 0,2-3 0,0 0 0,-3 2 0,6-2 0,-2 0 0,-3 2 0,5-1 0,-9 2 0,10 0 0,-3 0 0,3 0 0,1 0 0,-1-3 0,0 2 0,1-2 0,-1 3 0,0 0 0,-3 0 0,3 0 0,-4 0 0,5 0 0,-1 0 0,0 0 0,1 0 0,-1 0 0,1 0 0,-1 0 0,0 0 0,-3 0 0,3 0 0,-3 0 0,3-3 0,1 2 0,-1-2 0,0 3 0,1 0 0,-1 0 0,1 0 0,2-3 0,-1 3 0,1-3 0,-2 3 0,-1 0 0,1 0 0,-1 0 0,1-3 0,0 2 0,0-2 0,-1 3 0,1 0 0,0 0 0,0 0 0,-1 0 0,1 0 0,0 0 0,0 0 0,0 0 0,0 0 0,0 0 0,0 0 0,0 0 0,0 0 0,-1 0 0,1 0 0,0 0 0,0 0 0,0 0 0,0 0 0,0 0 0,3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4T22:33:06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420 0 24575,'-9'0'0,"2"0"0,-11 0 0,6 0 0,-7 0 0,0 0 0,4 0 0,-8 0 0,7 0 0,-2 0 0,3 0 0,0 0 0,-3 0 0,2 0 0,-3 0 0,5 0 0,-1 3 0,4 1 0,-3 3 0,3 0 0,0 0 0,-2 0 0,5 0 0,-2 0 0,3-1 0,1 1 0,-1-1 0,0 1 0,1 0 0,-1-1 0,0 1 0,1-1 0,-1-2 0,3 1 0,2-1 0,-1 3 0,2-1 0,-2 0 0,3 1 0,0-1 0,0 1 0,0-1 0,0 0 0,0 1 0,0-1 0,0 1 0,0-1 0,0 1 0,0-1 0,0 1 0,0-1 0,0 1 0,0 0 0,0-1 0,0 4 0,0-2 0,3 2 0,1 0 0,3 1 0,0 0 0,0 2 0,3-5 0,1 6 0,4-3 0,-1 3 0,1-2 0,-1 1 0,5-1 0,-4 3 0,4-3 0,-1 2 0,-2-3 0,7 5 0,-4-4 0,5 3 0,0-6 0,0 6 0,4-6 0,-3 2 0,9-2 0,-4-1 0,0 1 0,3-1 0,-3 0 0,4 1 0,1-4 0,-5-1 0,3-4 0,-8 0 0,4 0 0,-6 0 0,8 0 0,-6 0 0,1 0 0,-3 0 0,-3 0 0,-1 0 0,4-4 0,-7-3 0,6-2 0,-6-2 0,7 0 0,-8 3 0,4-7 0,-1 7 0,-2-6 0,3 5 0,-5-4 0,1 1 0,-4-2 0,2 2 0,-4-1 0,1 5 0,-3-6 0,-1 6 0,-2-5 0,-1 5 0,-3-2 0,0 3 0,0-3 0,0 3 0,0-7 0,0 6 0,-6-8 0,2 8 0,-6-5 0,0 6 0,2-3 0,-2 2 0,-1-3 0,4 5 0,-7-2 0,7 2 0,-4-1 0,1 0 0,3 0 0,-3 0 0,-1 3 0,4-2 0,-3 3 0,0-1 0,2-2 0,-2 5 0,0-2 0,-1 0 0,0 2 0,-3-5 0,7 2 0,-4 0 0,1-2 0,3 5 0,-7-5 0,6 5 0,-5-6 0,5 6 0,-8-5 0,4 5 0,-2-4 0,0 4 0,7-5 0,-3 2 0,3 1 0,-3 0 0,2 3 0,-2-3 0,0 2 0,2-2 0,-5 3 0,5 0 0,-5 0 0,5 0 0,-2 0 0,0-3 0,2 2 0,-2-2 0,3 0 0,1 2 0,-1-2 0,0 0 0,1 2 0,-1-2 0,1 0 0,-1 3 0,0-6 0,1 5 0,0-4 0,-1 4 0,0-2 0,4 0 0,-3 3 0,2-3 0,-3 3 0,1-3 0,-1-1 0,1 0 0,2-1 0,-1 4 0,4-5 0,-5 5 0,3-2 0,-3 3 0,-1-2 0,1 1 0,0-2 0,2 0 0,-1 2 0,2-1 0,-4 2 0,1 0 0,0 0 0,0 0 0,3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4T22:33:17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757 11 24575,'-7'0'0,"1"0"0,-4 0 0,-1 0 0,-3 0 0,-5 0 0,7 0 0,-10 0 0,5 0 0,-2 0 0,-4 0 0,3 0 0,-3 0 0,-1 0 0,0 0 0,0 0 0,0 0 0,0 0 0,5 0 0,-4 0 0,7 0 0,-7 0 0,8 0 0,-4 0 0,4 0 0,1 0 0,-1 4 0,0-4 0,1 4 0,3-4 0,-3 3 0,3-2 0,0 2 0,-3 0 0,7-2 0,-7 5 0,7-5 0,-3 2 0,-1 1 0,4-4 0,-3 6 0,3-5 0,1 5 0,-1-2 0,0-1 0,1 3 0,-1-5 0,3 4 0,-1-1 0,1 3 0,-3-1 0,1 1 0,2-1 0,-1 0 0,4 1 0,-5-1 0,3 1 0,-1-1 0,-2-3 0,5 3 0,-4-2 0,4 2 0,-5-2 0,5 2 0,-2-3 0,0 3 0,3 1 0,-3-1 0,3 0 0,0 0 0,0 1 0,0-1 0,0 0 0,0 0 0,0 0 0,0 0 0,0 0 0,3 0 0,-3 0 0,6-2 0,-5 1 0,2-1 0,0-1 0,-3 3 0,6-2 0,-3 2 0,3 0 0,1 0 0,-1 0 0,0 0 0,0 1 0,0-1 0,1 0 0,-1 1 0,-3-1 0,3-2 0,-5 1 0,5-1 0,-3 2 0,4 1 0,-1-1 0,0 1 0,0-1 0,-2 0 0,2-2 0,-3 1 0,1-1 0,2-1 0,-3 3 0,4-3 0,-1 1 0,1 2 0,-1-3 0,0 4 0,1-4 0,-4 3 0,3-5 0,-2 4 0,2-1 0,1 0 0,-1 2 0,0-3 0,1 3 0,-1-2 0,0-1 0,-2-1 0,2-1 0,-3 2 0,4 0 0,0-2 0,-1 4 0,1-4 0,-1 5 0,1-5 0,-1 4 0,1-4 0,3 5 0,-3-5 0,3 5 0,0-5 0,-2 5 0,2-6 0,-4 3 0,4 1 0,-2-4 0,2 4 0,0-1 0,-3-2 0,3 2 0,-3 0 0,3-3 0,-3 6 0,3-5 0,0 2 0,-2 0 0,2-3 0,-3 3 0,-1 0 0,4-2 0,-3 5 0,3-6 0,0 3 0,-2-3 0,2 3 0,0-2 0,-3 2 0,7-3 0,-7 0 0,3 0 0,-3 0 0,0 0 0,-1 0 0,1 0 0,-1 0 0,4 0 0,-2 0 0,2 0 0,-4 0 0,1 0 0,-1 0 0,1 0 0,0 0 0,-1 0 0,1 0 0,-1 0 0,1 0 0,-1 0 0,7 0 0,-5 0 0,5 0 0,-6 0 0,-1 0 0,1 0 0,-1 0 0,1 0 0,-1 0 0,1 0 0,3 0 0,-2 0 0,2 0 0,-4 0 0,1 0 0,-1 0 0,4 0 0,-2 0 0,2 0 0,-4 0 0,4 0 0,-2 0 0,2 0 0,-4 0 0,1 0 0,0 0 0,-1 0 0,1 0 0,-1 0 0,1 0 0,-1 0 0,1 0 0,-1 0 0,1 0 0,2 0 0,-2 0 0,3-3 0,-4 2 0,1-2 0,-1 3 0,1 0 0,-1 0 0,1 0 0,-1 0 0,1 0 0,-1 0 0,1 0 0,0 0 0,-1 0 0,1 0 0,-1-3 0,1 2 0,-1-5 0,1 6 0,-1-3 0,1 0 0,-1 2 0,1-2 0,0 3 0,-1-3 0,1 2 0,-1-2 0,4 3 0,-3 0 0,2-2 0,-2 1 0,-1-2 0,1 3 0,-1-3 0,1 2 0,-1-2 0,1 3 0,-1 0 0,1 0 0,3 0 0,-2-3 0,2 3 0,-4-3 0,1 3 0,-1 0 0,4 0 0,-2 0 0,2-3 0,-4 2 0,1-2 0,0 3 0,-1-3 0,1 2 0,-1-1 0,1-1 0,3 2 0,-3-2 0,3 3 0,-3-3 0,-1 2 0,1-2 0,-1 0 0,4 3 0,1-3 0,-1 0 0,0 2 0,-4-2 0,1 0 0,-1 2 0,4-5 0,-2 5 0,5-5 0,-5 5 0,2-5 0,-4 5 0,4-5 0,-2 5 0,2-5 0,-4 5 0,1-5 0,-1 5 0,1-5 0,-1 6 0,1-6 0,0 5 0,-1-5 0,1 5 0,-1-4 0,1 1 0,-1-2 0,0-1 0,-2 0 0,2 4 0,-6-3 0,6 2 0,-5-2 0,5 2 0,-5-5 0,1 4 0,1-2 0,-2 1 0,2 2 0,0-2 0,-2-1 0,2 0 0,-3 1 0,0-1 0,0 1 0,0-1 0,0 0 0,0 1 0,0-1 0,0 1 0,0-1 0,0 0 0,0 1 0,0-1 0,0 0 0,0 1 0,0-1 0,-3 4 0,-1-3 0,-3 2 0,1-3 0,-1 1 0,-3-1 0,2 0 0,-2 0 0,4 0 0,-1 4 0,-3-3 0,2 2 0,-2 0 0,3-2 0,1 5 0,-1-2 0,1 0 0,-1 2 0,0-4 0,-3 4 0,3-2 0,-7 0 0,6 2 0,-5-2 0,5 0 0,-2 2 0,0-2 0,2 3 0,-5-3 0,5 2 0,-6-2 0,0 3 0,-1 0 0,1-3 0,0 2 0,7-2 0,-3 3 0,0 0 0,2 0 0,-2 0 0,0 0 0,2 0 0,-2 0 0,0 0 0,3 0 0,-7 0 0,6 0 0,-5 0 0,5 0 0,-6 0 0,7 0 0,-3 0 0,3 0 0,0 0 0,1 0 0,-1 0 0,0 0 0,1 0 0,-4 0 0,2-3 0,-2 2 0,3-2 0,1 3 0,-1 0 0,0 0 0,1 0 0,-1-2 0,1 1 0,-1-2 0,1 3 0,-1-3 0,1 2 0,-1-1 0,1 2 0,0-3 0,-1 2 0,1-4 0,0 4 0,0-2 0,2 0 0,-2 2 0,3-2 0,-3 3 0,2-3 0,-1 3 0,1-3 0,-2 0 0,0 2 0,-1-1 0,1 2 0,0-3 0,0 2 0,0-2 0,-1 3 0,1-2 0,0 1 0,0-2 0,0 3 0,-1 0 0,1 0 0,0 0 0,0 0 0,0 0 0,-1 0 0,1 0 0,0 0 0,0 0 0,0 0 0,-1 0 0,1 0 0,0 0 0,0 0 0,0 0 0,0 0 0,0-3 0,0 3 0,-1-3 0,1 3 0,3-3 0,-3 3 0,3-6 0,-3 5 0,0-1 0,-1 2 0,1 0 0,0 0 0,0 0 0,0 0 0,0 0 0,0 0 0,3-3 0,0 0 0,3-4 0,0 1 0,0 2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4T22:34:09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1089 108 24575,'-6'0'0,"-4"0"0,-1 0 0,-3 0 0,-1 0 0,-4 0 0,0 0 0,-5 0 0,0 0 0,-10 0 0,7 0 0,-7 3 0,5 2 0,-19 9 0,18-4 0,-20 4 0,12-1 0,1 0 0,-15 7 0,21-3 0,-13 1 0,7 4 0,-4-7 0,4 10 0,-2-6 0,6 8 0,-9 1 0,9-1 0,-2-4 0,9-2 0,-2-5 0,11-4 0,-5-1 0,14-4 0,-6-3 0,7-1 0,1-3 0,2 3 0,1 0 0,3 4 0,0-1 0,-6 4 0,4-2 0,-4 2 0,6-4 0,-3 1 0,2-1 0,-5 1 0,6 0 0,-6-1 0,5 4 0,-2-2 0,3 2 0,-3-4 0,2 4 0,-1-2 0,-1 2 0,2 0 0,-2-3 0,0 3 0,2 0 0,-2-2 0,0 2 0,3 0 0,-3 1 0,3 3 0,0-3 0,0 3 0,0-3 0,0 3 0,0 1 0,0-1 0,0-3 0,0 3 0,0-3 0,0 3 0,0 1 0,0-1 0,0 1 0,0-1 0,0 1 0,0-1 0,0 1 0,0-1 0,0 0 0,0 1 0,0-1 0,0 1 0,0-1 0,0 1 0,0-1 0,3 1 0,1-1 0,3 1 0,1 3 0,-1 2 0,1 0 0,0 2 0,-1-6 0,1 3 0,3-1 0,-3-2 0,3 2 0,-4-3 0,0-4 0,3 2 0,-2-2 0,6 4 0,-6-4 0,5 2 0,-5-5 0,5 5 0,1 1 0,2 2 0,1-2 0,-2-3 0,-1-1 0,1 1 0,-1 0 0,0 3 0,-3-6 0,3 5 0,-3-5 0,0 2 0,2 0 0,-5-2 0,2 2 0,0-3 0,-3-1 0,7 2 0,-7-2 0,7 1 0,-3 0 0,0 0 0,2 0 0,-2 0 0,0 0 0,3 0 0,-3 0 0,3-3 0,0 2 0,-3-2 0,3 3 0,-7 0 0,10 0 0,-5 0 0,1-4 0,1 4 0,-7-6 0,7 5 0,-3-2 0,3 3 0,-3-3 0,7 3 0,-6-6 0,3 5 0,-1-2 0,-3 0 0,3 3 0,1-3 0,-1 3 0,5-3 0,-7 2 0,6-2 0,-7 0 0,3-1 0,1 0 0,-1-2 0,0 2 0,-3-3 0,3 0 0,-3 0 0,0 0 0,-1 0 0,-4 0 0,4 0 0,1 0 0,-1 0 0,0 0 0,-4 0 0,1 0 0,-1 0 0,1 0 0,-1 0 0,1 0 0,0 0 0,-1 0 0,1 0 0,-1 0 0,4 0 0,-2 0 0,2 0 0,-4 0 0,1 0 0,-1 0 0,1-3 0,3 2 0,-3-2 0,3 1 0,-3 1 0,0-5 0,3 5 0,-3-2 0,3 0 0,0-1 0,-3 1 0,10-4 0,-9 3 0,8 0 0,-8-2 0,2 3 0,-4-1 0,1-2 0,-1 2 0,1-2 0,-1 2 0,5-2 0,-4 5 0,3-5 0,-3 2 0,-1-2 0,1-1 0,-1 3 0,1-2 0,-1 3 0,1-1 0,-3-2 0,1 2 0,-4-2 0,5 2 0,-2-2 0,2 5 0,-2-5 0,2 6 0,-3-6 0,1 2 0,4-5 0,-3 1 0,1-1 0,0-1 0,-2 2 0,3-6 0,0 7 0,0-3 0,0 0 0,0-1 0,-1 0 0,2-3 0,-1 3 0,0-4 0,3 1 0,-2-1 0,6 0 0,-2-3 0,3-2 0,1-4 0,-1 4 0,5-4 0,-7 4 0,6 0 0,-7-3 0,4 3 0,-1 0 0,1-3 0,-1-1 0,1-1 0,5-5 0,-4 6 0,4-5 0,-5 3 0,5-18 0,-8 21 0,7-20 0,-8 22 0,1-8 0,2 5 0,-3 1 0,4-1 0,0-5 0,5 3 0,-3-8 0,-1 8 0,-2 2 0,-6 1 0,5 3 0,-5 0 0,2-3 0,-4 8 0,1-8 0,0 7 0,-1-3 0,1 1 0,-1 2 0,1-7 0,-1 8 0,1-4 0,-1 0 0,0 4 0,-2-4 0,1 4 0,-5 1 0,5-1 0,-2-2 0,0 1 0,0-1 0,-4 6 0,3-3 0,-2 7 0,2-7 0,-3 6 0,0-5 0,0 5 0,0-6 0,0 7 0,0-7 0,0 7 0,0-7 0,0 6 0,0-2 0,0 4 0,0-5 0,0 4 0,0-3 0,0 3 0,0 0 0,0 1 0,0-1 0,0 1 0,-3-1 0,-1 3 0,1-2 0,-3 3 0,-1-4 0,0 3 0,-3-2 0,3 6 0,-3-7 0,3 7 0,-1-7 0,-1 7 0,4-6 0,-5 5 0,4-2 0,-4 3 0,3 0 0,-3 0 0,3 0 0,1 0 0,-1 0 0,-3 0 0,2 0 0,-2 0 0,4 0 0,-5 0 0,4 0 0,-3 0 0,3 0 0,0 0 0,1 0 0,-1 0 0,1 0 0,-5 0 0,4 0 0,-3 0 0,3 0 0,0 0 0,1 0 0,-1 0 0,1 0 0,-1 0 0,1 0 0,-1 0 0,0 0 0,1 0 0,-1 0 0,0 0 0,1 0 0,-1 0 0,0 0 0,1 0 0,-1 0 0,1 0 0,-1 0 0,1 0 0,-1 0 0,0 0 0,1 0 0,-1 0 0,0 0 0,1 0 0,-1 0 0,1 0 0,-1 0 0,1 0 0,-1 0 0,1 3 0,0-2 0,-1 1 0,1 1 0,0-2 0,-1 1 0,1 1 0,0-2 0,0 2 0,2-1 0,-1-1 0,1 5 0,-2-6 0,2 6 0,-1-5 0,4 5 0,-5-6 0,3 3 0,-3-3 0,-1 0 0,4 3 0,-2-2 0,1 2 0,-2-3 0,0 0 0,0 0 0,0 0 0,0 0 0,2 3 0,-1-3 0,1 3 0,1 0 0,-3-2 0,3 2 0,-3-3 0,0 0 0,0 0 0,-1 0 0,1 3 0,0-3 0,0 3 0,0 0 0,0-3 0,0 3 0,-1-3 0,1 0 0,0 0 0,0 0 0,0 0 0,2 3 0,-1-3 0,2 3 0,-4-3 0,1 0 0,0 0 0,0 0 0,3 3 0,-3-2 0,3 2 0,-3-3 0,2 3 0,-1-3 0,1 6 0,-2-5 0,0 4 0,0-4 0,0 1 0,0-2 0,3 3 0,-3-2 0,3 1 0,-3-2 0,0 0 0,0 0 0,-1 0 0,1 0 0,0 0 0,3 3 0,-2-2 0,1 1 0,-2-2 0,0 0 0,0 0 0,0 0 0,0 0 0,0 0 0,0 0 0,3 3 0,-3-2 0,3 1 0,-3-2 0,0 0 0,0 0 0,0 0 0,0 0 0,0 0 0,0 0 0,2 3 0,-1-2 0,1 1 0,-2-2 0,0 0 0,0 0 0,0 0 0,0 0 0,0 0 0,0 0 0,0 0 0,0 0 0,0 0 0,0 0 0,3-3 0,-3 3 0,6-6 0,-3 3 0,0-1 0,3 2 0,-3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4T22:34:25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1 24575,'-6'0'0,"0"0"0,-1 0 0,-3 0 0,-1 0 0,0 0 0,-7 0 0,9 0 0,-9 0 0,7 3 0,-3 4 0,-5 5 0,7-1 0,-10 1 0,10-2 0,-7 2 0,5-1 0,-1 2 0,0-1 0,1-1 0,3-1 0,0 1 0,1 0 0,2-1 0,-2 1 0,3-1 0,3-3 0,-2 7 0,2-7 0,0 3 0,1-3 0,0-1 0,2 1 0,-2-1 0,3 0 0,0 0 0,0 0 0,3 1 0,1-1 0,2-2 0,1 1 0,3-1 0,1 6 0,3-1 0,1 4 0,-1-5 0,1 6 0,-1-3 0,1 0 0,-1 3 0,1-3 0,3 1 0,-2 2 0,2-6 0,1 6 0,-3-5 0,6 2 0,-6-4 0,7 1 0,-4 0 0,5 0 0,0 0 0,0 0 0,-5-1 0,4-2 0,-3-2 0,4-3 0,-1 0 0,-3 0 0,3 0 0,-8 0 0,8 0 0,-7 0 0,6 0 0,-6 0 0,3 0 0,-5-3 0,1-2 0,-1-2 0,-3 0 0,3 0 0,-7 0 0,7 0 0,-7 3 0,3-6 0,-3 6 0,0-6 0,0-1 0,-1 4 0,1-3 0,-3 3 0,2-3 0,-5 2 0,2-2 0,-3 4 0,0-5 0,0 4 0,0-3 0,0 3 0,0 0 0,0 1 0,0-4 0,0-2 0,0 1 0,-3-2 0,-5 2 0,4 0 0,-6-3 0,3 3 0,-1 0 0,-1 2 0,2 5 0,1-2 0,-1 3 0,0-4 0,1 3 0,-1-2 0,0 3 0,1-4 0,-1 3 0,0-2 0,1 6 0,-1-3 0,-3-1 0,2 4 0,-2-4 0,4 4 0,-1 0 0,0 0 0,1-3 0,-1 3 0,0-6 0,1 5 0,-1-5 0,0 5 0,1-2 0,-1 0 0,0 3 0,1-3 0,-1 0 0,0-1 0,1 0 0,-1-1 0,1 1 0,-1 0 0,1-1 0,-1 4 0,1-5 0,-1 5 0,1-1 0,-1-1 0,1-1 0,-1-2 0,1 0 0,0 2 0,2-1 0,-1 4 0,4-5 0,-4 5 0,4-4 0,-5 4 0,3-2 0,-4 3 0,4-3 0,0 0 0,0-1 0,3-1 0,-6 4 0,6-5 0,-6 5 0,3-1 0,-3 2 0,-1 0 0,1 0 0,0 0 0,0 0 0,0 0 0,0 0 0,0 0 0,-1 0 0,1 0 0,0 0 0,0 0 0,0 0 0,2 0 0,1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4T22:34:30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587 41 24575,'-6'0'0,"0"0"0,-9 0 0,7 0 0,-10 0 0,7 0 0,-8 0 0,-1 0 0,-4 0 0,-4 0 0,3 0 0,-9 0 0,9 0 0,-8 0 0,7 0 0,-7 0 0,12 0 0,-3 3 0,6 5 0,2 0 0,-7 7 0,8-3 0,-4 3 0,4-1 0,4-3 0,-2 2 0,5-5 0,-2 5 0,3-5 0,0 5 0,3-2 0,-2 0 0,2 3 0,0-3 0,-2 0 0,5 2 0,-5-5 0,6 5 0,-6-5 0,5 5 0,-2-5 0,3 2 0,-3 0 0,2 1 0,-2 0 0,3 2 0,0-2 0,0 0 0,0 3 0,0-7 0,0 7 0,0-7 0,0 7 0,0-7 0,0 10 0,0-9 0,0 5 0,0-3 0,0-3 0,0 7 0,3-7 0,1 7 0,2-7 0,1 7 0,0-4 0,0 1 0,4 3 0,-4-7 0,7 7 0,-7-3 0,7 0 0,-3 3 0,4-6 0,-1 6 0,1-6 0,3 3 0,-2-4 0,2 0 0,1 1 0,1 0 0,-1-1 0,4 1 0,-3 0 0,3 0 0,12-1 0,-9 1 0,13-3 0,-14-2 0,4-3 0,-1 4 0,-3-3 0,4 3 0,-6-4 0,1 0 0,0 0 0,0 0 0,0 0 0,-5 0 0,4 0 0,-7 0 0,6 0 0,-10-3 0,6-1 0,-7-3 0,4-4 0,-1 3 0,1-5 0,-1 4 0,1-4 0,3 1 0,-2-3 0,2 0 0,1 0 0,-4 0 0,4 0 0,-8 0 0,6-2 0,-8 1 0,4-1 0,-6 6 0,0-3 0,0 3 0,0-3 0,0 2 0,-3-1 0,-1 2 0,0 0 0,-3-3 0,3 6 0,-3-5 0,0 2 0,0 0 0,0-3 0,0 3 0,0 0 0,0-3 0,0 7 0,0-4 0,0 1 0,0 3 0,0-3 0,0 3 0,0-3 0,0 2 0,-3-2 0,3 0 0,-9 0 0,5-1 0,-6 1 0,3 0 0,0 3 0,1-3 0,2 3 0,-2 0 0,2 1 0,-2-1 0,-1 0 0,3 1 0,-2-4 0,2 2 0,0-2 0,-2 0 0,2 2 0,-3-2 0,1 4 0,2-1 0,-2 0 0,2 1 0,-2-1 0,-1 0 0,4 1 0,-3-1 0,2 3 0,-3-2 0,4 3 0,-3-1 0,2-2 0,-3 3 0,1-4 0,0 1 0,-1-1 0,1 4 0,0-3 0,-1 6 0,1-3 0,-1 3 0,1 0 0,-1 0 0,1 0 0,-1 0 0,1 0 0,-1 0 0,0 0 0,1 0 0,-1 0 0,1 0 0,2 3 0,-2-3 0,3 6 0,-4-2 0,1-1 0,2 3 0,-1-5 0,1 2 0,0-1 0,-2-1 0,5 5 0,-4-5 0,4 4 0,-5-4 0,5 5 0,-4-5 0,4 5 0,-4-6 0,1 3 0,-2-3 0,0 0 0,0 0 0,0 0 0,-1 0 0,1 0 0,0 0 0,0 0 0,0 0 0,0 0 0,0 0 0,0 0 0,-1 0 0,1 0 0,3-3 0,0 0 0,3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9B0E0-508A-4FF6-9354-C13C1EBBA3BF}" type="datetimeFigureOut">
              <a:rPr lang="ru-RU" smtClean="0"/>
              <a:pPr/>
              <a:t>16.04.2020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23F96-E324-408A-96FA-3EF40AD6E0A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898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349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941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041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081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972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878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014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977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760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16.04.2020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16.04.2020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16.04.2020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16.04.2020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16.04.2020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16.04.2020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16.04.2020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16.04.2020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16.04.2020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16.04.2020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16.04.2020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FE1D4-06A7-4C6A-B291-F757B96CFE99}" type="datetimeFigureOut">
              <a:rPr lang="ru-RU" smtClean="0"/>
              <a:pPr/>
              <a:t>16.04.2020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" Type="http://schemas.openxmlformats.org/officeDocument/2006/relationships/image" Target="../media/image1.png"/><Relationship Id="rId21" Type="http://schemas.openxmlformats.org/officeDocument/2006/relationships/customXml" Target="../ink/ink8.xml"/><Relationship Id="rId34" Type="http://schemas.openxmlformats.org/officeDocument/2006/relationships/image" Target="../media/image18.png"/><Relationship Id="rId7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33" Type="http://schemas.openxmlformats.org/officeDocument/2006/relationships/customXml" Target="../ink/ink14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3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5" Type="http://schemas.openxmlformats.org/officeDocument/2006/relationships/image" Target="../media/image3.png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28" Type="http://schemas.openxmlformats.org/officeDocument/2006/relationships/image" Target="../media/image15.png"/><Relationship Id="rId10" Type="http://schemas.openxmlformats.org/officeDocument/2006/relationships/image" Target="../media/image6.png"/><Relationship Id="rId19" Type="http://schemas.openxmlformats.org/officeDocument/2006/relationships/customXml" Target="../ink/ink7.xml"/><Relationship Id="rId31" Type="http://schemas.openxmlformats.org/officeDocument/2006/relationships/customXml" Target="../ink/ink13.xml"/><Relationship Id="rId4" Type="http://schemas.openxmlformats.org/officeDocument/2006/relationships/image" Target="../media/image2.png"/><Relationship Id="rId9" Type="http://schemas.openxmlformats.org/officeDocument/2006/relationships/customXml" Target="../ink/ink2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1.xml"/><Relationship Id="rId30" Type="http://schemas.openxmlformats.org/officeDocument/2006/relationships/image" Target="../media/image16.png"/><Relationship Id="rId8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700808"/>
            <a:ext cx="9144000" cy="4752528"/>
          </a:xfrm>
          <a:prstGeom prst="rect">
            <a:avLst/>
          </a:prstGeom>
          <a:solidFill>
            <a:srgbClr val="F8FC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59617" y="2167516"/>
            <a:ext cx="7772400" cy="1470025"/>
          </a:xfrm>
        </p:spPr>
        <p:txBody>
          <a:bodyPr>
            <a:noAutofit/>
          </a:bodyPr>
          <a:lstStyle/>
          <a:p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«Обнаружение внутреннего нарушителя путём выявления стрессового состояния пользователя»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700808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1" y="188640"/>
            <a:ext cx="1296143" cy="12668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63688" y="260648"/>
            <a:ext cx="597666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</a:rPr>
              <a:t>Национальный исследовательский ядерный университет </a:t>
            </a:r>
          </a:p>
          <a:p>
            <a:pPr algn="ctr"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</a:rPr>
              <a:t>МИФИ</a:t>
            </a:r>
            <a:endParaRPr lang="en-US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</a:rPr>
              <a:t>Кафедра 42 «</a:t>
            </a:r>
            <a:r>
              <a:rPr lang="ru-RU" dirty="0" err="1">
                <a:solidFill>
                  <a:schemeClr val="bg1"/>
                </a:solidFill>
              </a:rPr>
              <a:t>Криптология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ru-RU" dirty="0" err="1">
                <a:solidFill>
                  <a:schemeClr val="bg1"/>
                </a:solidFill>
              </a:rPr>
              <a:t>кибербезопасность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4630" y="404664"/>
            <a:ext cx="1329370" cy="79762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НИЯУ МИФИ</a:t>
            </a:r>
            <a:r>
              <a:rPr lang="en-US" dirty="0"/>
              <a:t> /</a:t>
            </a:r>
            <a:r>
              <a:rPr lang="ru-RU" dirty="0"/>
              <a:t> Москва</a:t>
            </a:r>
            <a:r>
              <a:rPr lang="en-US" dirty="0"/>
              <a:t> /</a:t>
            </a:r>
            <a:r>
              <a:rPr lang="ru-RU" dirty="0"/>
              <a:t> </a:t>
            </a:r>
            <a:r>
              <a:rPr lang="en-US" dirty="0"/>
              <a:t>26</a:t>
            </a:r>
            <a:r>
              <a:rPr lang="ru-RU" dirty="0"/>
              <a:t> декабря 2019</a:t>
            </a:r>
          </a:p>
          <a:p>
            <a:pPr algn="ctr"/>
            <a:r>
              <a:rPr lang="en-US" sz="1200" dirty="0"/>
              <a:t>www.kaf42.mephi.ru</a:t>
            </a:r>
            <a:r>
              <a:rPr lang="ru-RU" sz="1200" dirty="0"/>
              <a:t>, </a:t>
            </a:r>
            <a:r>
              <a:rPr lang="en-US" sz="1200" dirty="0"/>
              <a:t>info@kaf42.ru</a:t>
            </a:r>
            <a:endParaRPr lang="ru-RU" sz="1200" dirty="0"/>
          </a:p>
        </p:txBody>
      </p:sp>
      <p:graphicFrame>
        <p:nvGraphicFramePr>
          <p:cNvPr id="1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095721"/>
              </p:ext>
            </p:extLst>
          </p:nvPr>
        </p:nvGraphicFramePr>
        <p:xfrm>
          <a:off x="3707904" y="4077072"/>
          <a:ext cx="4752653" cy="1664208"/>
        </p:xfrm>
        <a:graphic>
          <a:graphicData uri="http://schemas.openxmlformats.org/drawingml/2006/table">
            <a:tbl>
              <a:tblPr/>
              <a:tblGrid>
                <a:gridCol w="267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Исполнитель: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студент гр. Б1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r>
                        <a:rPr kumimoji="0" lang="ru-RU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505</a:t>
                      </a:r>
                      <a:endParaRPr kumimoji="0" lang="ru-RU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Султанов </a:t>
                      </a:r>
                      <a:r>
                        <a:rPr kumimoji="0" 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Азамат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Научный руководитель: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к.т.н.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endParaRPr kumimoji="0" lang="ru-RU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</a:t>
                      </a:r>
                      <a:r>
                        <a:rPr kumimoji="0" 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Когос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К.Г.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359847"/>
            <a:ext cx="741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600" b="1" dirty="0">
                <a:solidFill>
                  <a:schemeClr val="bg1"/>
                </a:solidFill>
              </a:rPr>
              <a:t>Направления дальнейшего исследования 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10</a:t>
            </a:fld>
            <a:r>
              <a:rPr lang="ru-RU" sz="1400" dirty="0">
                <a:solidFill>
                  <a:schemeClr val="tx1"/>
                </a:solidFill>
              </a:rPr>
              <a:t> из 1</a:t>
            </a:r>
            <a:r>
              <a:rPr lang="en-US" sz="1400" dirty="0">
                <a:solidFill>
                  <a:schemeClr val="tx1"/>
                </a:solidFill>
              </a:rPr>
              <a:t>0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9E5B92-90FA-B840-AA2A-849C928AF31E}"/>
              </a:ext>
            </a:extLst>
          </p:cNvPr>
          <p:cNvSpPr txBox="1"/>
          <p:nvPr/>
        </p:nvSpPr>
        <p:spPr>
          <a:xfrm>
            <a:off x="467544" y="1936298"/>
            <a:ext cx="7992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Собрать намного больше данных, в том числе с использованием латинского алфавита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Расширить спектр методов предобработки данных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Применить алгоритмы без учителя и алгоритмы обнаружения аномалий</a:t>
            </a:r>
          </a:p>
        </p:txBody>
      </p:sp>
    </p:spTree>
    <p:extLst>
      <p:ext uri="{BB962C8B-B14F-4D97-AF65-F5344CB8AC3E}">
        <p14:creationId xmlns:p14="http://schemas.microsoft.com/office/powerpoint/2010/main" val="242791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0340" y="410471"/>
            <a:ext cx="78100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Актуальность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2</a:t>
            </a:fld>
            <a:r>
              <a:rPr lang="ru-RU" sz="1400" dirty="0">
                <a:solidFill>
                  <a:schemeClr val="tx1"/>
                </a:solidFill>
              </a:rPr>
              <a:t> из 9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CD7CC-5FD3-1547-80CE-90F003DAB66B}"/>
              </a:ext>
            </a:extLst>
          </p:cNvPr>
          <p:cNvSpPr txBox="1"/>
          <p:nvPr/>
        </p:nvSpPr>
        <p:spPr>
          <a:xfrm>
            <a:off x="107505" y="1408776"/>
            <a:ext cx="89313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800" dirty="0"/>
              <a:t>Выявление стрессового состояния на основе</a:t>
            </a:r>
            <a:r>
              <a:rPr lang="en-US" sz="2800" dirty="0"/>
              <a:t> </a:t>
            </a:r>
            <a:r>
              <a:rPr lang="ru-RU" sz="2800" dirty="0"/>
              <a:t> биометрических показателей пользователя информационной системы позволяет обнаруживать внутреннего нарушителя</a:t>
            </a:r>
            <a:r>
              <a:rPr lang="en-US" sz="2800" dirty="0"/>
              <a:t>*</a:t>
            </a:r>
          </a:p>
          <a:p>
            <a:pPr>
              <a:tabLst>
                <a:tab pos="7623175" algn="l"/>
              </a:tabLst>
            </a:pPr>
            <a:endParaRPr lang="ru-RU" sz="2200" dirty="0"/>
          </a:p>
          <a:p>
            <a:pPr>
              <a:tabLst>
                <a:tab pos="7623175" algn="l"/>
              </a:tabLst>
            </a:pPr>
            <a:r>
              <a:rPr lang="en-US" sz="2200" dirty="0"/>
              <a:t>*:</a:t>
            </a:r>
          </a:p>
          <a:p>
            <a:pPr marL="514350" indent="-514350">
              <a:buAutoNum type="arabicPeriod"/>
              <a:tabLst>
                <a:tab pos="7623175" algn="l"/>
              </a:tabLst>
            </a:pPr>
            <a:r>
              <a:rPr lang="ru-RU" sz="2200" dirty="0"/>
              <a:t>В ряде работ показано, что можно обнаружить внутреннего нарушителя, выявляя стрессовое состояние, .</a:t>
            </a:r>
            <a:endParaRPr lang="en-US" sz="2200" dirty="0"/>
          </a:p>
          <a:p>
            <a:pPr marL="514350" indent="-514350">
              <a:buAutoNum type="arabicPeriod"/>
              <a:tabLst>
                <a:tab pos="7623175" algn="l"/>
              </a:tabLst>
            </a:pPr>
            <a:r>
              <a:rPr lang="ru-RU" sz="2200" dirty="0"/>
              <a:t>Работа «</a:t>
            </a:r>
            <a:r>
              <a:rPr lang="en" sz="2200" dirty="0"/>
              <a:t>Insider Threat Detection Based on Users’ Mouse Movements and Keystrokes Behavior</a:t>
            </a:r>
            <a:r>
              <a:rPr lang="ru-RU" sz="2200" dirty="0"/>
              <a:t>»</a:t>
            </a:r>
            <a:r>
              <a:rPr lang="en" sz="2200" dirty="0"/>
              <a:t> </a:t>
            </a:r>
            <a:r>
              <a:rPr lang="ru-RU" sz="2200" dirty="0"/>
              <a:t>(</a:t>
            </a:r>
            <a:r>
              <a:rPr lang="en" sz="2200" dirty="0" err="1"/>
              <a:t>Yassir</a:t>
            </a:r>
            <a:r>
              <a:rPr lang="en" sz="2200" dirty="0"/>
              <a:t> H.</a:t>
            </a:r>
            <a:r>
              <a:rPr lang="en-US" sz="2200" dirty="0"/>
              <a:t>, </a:t>
            </a:r>
            <a:r>
              <a:rPr lang="ru-RU" sz="2200" dirty="0"/>
              <a:t>2017 г.) посвящена выявлению внутреннего нарушителя путем анализа взаимодействия пользователя с мышью и клавиатурой.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3887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2472" y="388158"/>
            <a:ext cx="741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Цель работы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3</a:t>
            </a:fld>
            <a:r>
              <a:rPr lang="ru-RU" sz="1400" dirty="0">
                <a:solidFill>
                  <a:schemeClr val="tx1"/>
                </a:solidFill>
              </a:rPr>
              <a:t> из 9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FEC47F-859C-C340-A4D5-ED227FC1A72F}"/>
              </a:ext>
            </a:extLst>
          </p:cNvPr>
          <p:cNvSpPr txBox="1"/>
          <p:nvPr/>
        </p:nvSpPr>
        <p:spPr>
          <a:xfrm>
            <a:off x="611560" y="2494243"/>
            <a:ext cx="84273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Оценить возможность выявления стрессового состояния пользователя на основе анализа взаимодействия с клавиатурой и мышью.</a:t>
            </a:r>
          </a:p>
        </p:txBody>
      </p:sp>
    </p:spTree>
    <p:extLst>
      <p:ext uri="{BB962C8B-B14F-4D97-AF65-F5344CB8AC3E}">
        <p14:creationId xmlns:p14="http://schemas.microsoft.com/office/powerpoint/2010/main" val="160844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5616" y="382972"/>
            <a:ext cx="741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600" b="1" dirty="0">
                <a:solidFill>
                  <a:schemeClr val="bg1"/>
                </a:solidFill>
              </a:rPr>
              <a:t>Сбор данных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4</a:t>
            </a:fld>
            <a:r>
              <a:rPr lang="ru-RU" sz="1400" dirty="0">
                <a:solidFill>
                  <a:schemeClr val="tx1"/>
                </a:solidFill>
              </a:rPr>
              <a:t> из 9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A19E74-C798-8D4C-9FC4-777C3B5C0300}"/>
              </a:ext>
            </a:extLst>
          </p:cNvPr>
          <p:cNvSpPr txBox="1"/>
          <p:nvPr/>
        </p:nvSpPr>
        <p:spPr>
          <a:xfrm>
            <a:off x="443330" y="3354714"/>
            <a:ext cx="64087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События мыши: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Клик левой кнопкой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Клик правой кнопкой</a:t>
            </a:r>
          </a:p>
          <a:p>
            <a:pPr marL="342900" indent="-342900">
              <a:buFont typeface="+mj-lt"/>
              <a:buAutoNum type="arabicPeriod"/>
            </a:pPr>
            <a:endParaRPr lang="ru-RU" sz="2000" dirty="0"/>
          </a:p>
          <a:p>
            <a:r>
              <a:rPr lang="ru-RU" sz="2000" dirty="0"/>
              <a:t>События клавиатуры:</a:t>
            </a:r>
          </a:p>
          <a:p>
            <a:pPr marL="342900" indent="-342900">
              <a:buAutoNum type="arabicPeriod"/>
            </a:pPr>
            <a:r>
              <a:rPr lang="ru-RU" sz="2000" dirty="0"/>
              <a:t>Специальные символы (</a:t>
            </a:r>
            <a:r>
              <a:rPr lang="en-US" sz="2000" dirty="0"/>
              <a:t>esc, alt, caps lock,…)</a:t>
            </a:r>
          </a:p>
          <a:p>
            <a:pPr marL="342900" indent="-342900">
              <a:buAutoNum type="arabicPeriod"/>
            </a:pPr>
            <a:r>
              <a:rPr lang="ru-RU" sz="2000" dirty="0"/>
              <a:t>Диграфы</a:t>
            </a:r>
          </a:p>
          <a:p>
            <a:pPr marL="342900" indent="-342900">
              <a:buAutoNum type="arabicPeriod"/>
            </a:pPr>
            <a:r>
              <a:rPr lang="ru-RU" sz="2000" dirty="0" err="1"/>
              <a:t>Триграфы</a:t>
            </a:r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3A3D3-3AD3-404D-88B9-90C7DEB6D631}"/>
              </a:ext>
            </a:extLst>
          </p:cNvPr>
          <p:cNvSpPr txBox="1"/>
          <p:nvPr/>
        </p:nvSpPr>
        <p:spPr>
          <a:xfrm>
            <a:off x="443330" y="1529154"/>
            <a:ext cx="80804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6 сценариев: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нормальное поведение (найти в браузере ответы на вопросы, поработать с таблицами, ответить на письма)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поведение нарушителя (взломать архив, подделать документ, скрытно поделиться информацией)</a:t>
            </a:r>
          </a:p>
        </p:txBody>
      </p:sp>
    </p:spTree>
    <p:extLst>
      <p:ext uri="{BB962C8B-B14F-4D97-AF65-F5344CB8AC3E}">
        <p14:creationId xmlns:p14="http://schemas.microsoft.com/office/powerpoint/2010/main" val="172248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9270" y="372770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800" b="1" dirty="0">
                <a:solidFill>
                  <a:schemeClr val="bg1"/>
                </a:solidFill>
              </a:rPr>
              <a:t>Признаки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5</a:t>
            </a:fld>
            <a:r>
              <a:rPr lang="ru-RU" sz="1400" dirty="0">
                <a:solidFill>
                  <a:schemeClr val="tx1"/>
                </a:solidFill>
              </a:rPr>
              <a:t> из 9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2779B6-6438-E144-897E-EF25928EFB87}"/>
              </a:ext>
            </a:extLst>
          </p:cNvPr>
          <p:cNvSpPr txBox="1"/>
          <p:nvPr/>
        </p:nvSpPr>
        <p:spPr>
          <a:xfrm>
            <a:off x="1408670" y="19647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28A6DB6-2067-AC43-936A-6562CE52E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688308"/>
              </p:ext>
            </p:extLst>
          </p:nvPr>
        </p:nvGraphicFramePr>
        <p:xfrm>
          <a:off x="251521" y="1465906"/>
          <a:ext cx="8712967" cy="375173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515659">
                  <a:extLst>
                    <a:ext uri="{9D8B030D-6E8A-4147-A177-3AD203B41FA5}">
                      <a16:colId xmlns:a16="http://schemas.microsoft.com/office/drawing/2014/main" val="3826052623"/>
                    </a:ext>
                  </a:extLst>
                </a:gridCol>
                <a:gridCol w="1788596">
                  <a:extLst>
                    <a:ext uri="{9D8B030D-6E8A-4147-A177-3AD203B41FA5}">
                      <a16:colId xmlns:a16="http://schemas.microsoft.com/office/drawing/2014/main" val="1983566700"/>
                    </a:ext>
                  </a:extLst>
                </a:gridCol>
                <a:gridCol w="6408712">
                  <a:extLst>
                    <a:ext uri="{9D8B030D-6E8A-4147-A177-3AD203B41FA5}">
                      <a16:colId xmlns:a16="http://schemas.microsoft.com/office/drawing/2014/main" val="1917699630"/>
                    </a:ext>
                  </a:extLst>
                </a:gridCol>
              </a:tblGrid>
              <a:tr h="2678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№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Название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Определение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16554"/>
                  </a:ext>
                </a:extLst>
              </a:tr>
              <a:tr h="4307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 удержания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  между нажатием и отпусканием одной и той же клавиши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870462"/>
                  </a:ext>
                </a:extLst>
              </a:tr>
              <a:tr h="4919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 «полёта»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 между нажатием одной клавиши и нажатием другой клавиши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027942"/>
                  </a:ext>
                </a:extLst>
              </a:tr>
              <a:tr h="441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 задержки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 между нажатием одной клавиши и отпусканием другой клавиши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849790"/>
                  </a:ext>
                </a:extLst>
              </a:tr>
              <a:tr h="441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Интервал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 между отпусканием одной клавиши и нажатием другой клавиши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441465"/>
                  </a:ext>
                </a:extLst>
              </a:tr>
              <a:tr h="5677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Отпускание-отпускание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 между отпусканием одной клавиши и отпусканием другой клавиши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106699"/>
                  </a:ext>
                </a:extLst>
              </a:tr>
              <a:tr h="4526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Частота нажатий</a:t>
                      </a:r>
                      <a:r>
                        <a:rPr lang="en-US" sz="1400" dirty="0">
                          <a:effectLst/>
                        </a:rPr>
                        <a:t>*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количество использования клавиши в минуту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324993"/>
                  </a:ext>
                </a:extLst>
              </a:tr>
              <a:tr h="5639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Скорость движения мыши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расстояние (в пикселах), пройденное курсором за минуту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87917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D385DA2-0092-DD4C-B439-CECFFEF48ED0}"/>
              </a:ext>
            </a:extLst>
          </p:cNvPr>
          <p:cNvSpPr txBox="1"/>
          <p:nvPr/>
        </p:nvSpPr>
        <p:spPr>
          <a:xfrm>
            <a:off x="251521" y="5373216"/>
            <a:ext cx="6408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    </a:t>
            </a:r>
            <a:r>
              <a:rPr lang="ru-RU" dirty="0"/>
              <a:t>— </a:t>
            </a:r>
            <a:r>
              <a:rPr lang="en-US" dirty="0"/>
              <a:t>   </a:t>
            </a:r>
            <a:r>
              <a:rPr lang="ru-RU" dirty="0"/>
              <a:t>рассчитан только для спец. символов</a:t>
            </a:r>
            <a:endParaRPr lang="en-US" dirty="0"/>
          </a:p>
          <a:p>
            <a:r>
              <a:rPr lang="en-US" dirty="0"/>
              <a:t>**   </a:t>
            </a:r>
            <a:r>
              <a:rPr lang="ru-RU" dirty="0"/>
              <a:t>— </a:t>
            </a:r>
            <a:r>
              <a:rPr lang="en-US" dirty="0"/>
              <a:t>   </a:t>
            </a:r>
            <a:r>
              <a:rPr lang="ru-RU" dirty="0"/>
              <a:t>не использован в данном исследовании</a:t>
            </a:r>
            <a:r>
              <a:rPr lang="en-US" dirty="0"/>
              <a:t>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2095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418266"/>
            <a:ext cx="741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600" b="1" dirty="0">
                <a:solidFill>
                  <a:schemeClr val="bg1"/>
                </a:solidFill>
              </a:rPr>
              <a:t>Предобработка данных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6</a:t>
            </a:fld>
            <a:r>
              <a:rPr lang="ru-RU" sz="1400" dirty="0">
                <a:solidFill>
                  <a:schemeClr val="tx1"/>
                </a:solidFill>
              </a:rPr>
              <a:t> из 9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0DF186-AB02-E644-9BBA-CC3471BD2C01}"/>
              </a:ext>
            </a:extLst>
          </p:cNvPr>
          <p:cNvSpPr txBox="1"/>
          <p:nvPr/>
        </p:nvSpPr>
        <p:spPr>
          <a:xfrm>
            <a:off x="503548" y="1886863"/>
            <a:ext cx="81369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Шаги предобработки: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Удаление признаков редко встречающихся событий клавиатуры и мыши, например события нажатия клавиши </a:t>
            </a:r>
            <a:r>
              <a:rPr lang="en-US" sz="2800" dirty="0"/>
              <a:t>alt.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Заполнение пустот для признаков медианами</a:t>
            </a:r>
          </a:p>
        </p:txBody>
      </p:sp>
    </p:spTree>
    <p:extLst>
      <p:ext uri="{BB962C8B-B14F-4D97-AF65-F5344CB8AC3E}">
        <p14:creationId xmlns:p14="http://schemas.microsoft.com/office/powerpoint/2010/main" val="1041787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418266"/>
            <a:ext cx="741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600" b="1" dirty="0">
                <a:solidFill>
                  <a:schemeClr val="bg1"/>
                </a:solidFill>
              </a:rPr>
              <a:t>Информативность признаков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7</a:t>
            </a:fld>
            <a:r>
              <a:rPr lang="ru-RU" sz="1400" dirty="0">
                <a:solidFill>
                  <a:schemeClr val="tx1"/>
                </a:solidFill>
              </a:rPr>
              <a:t> из 9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893A17-8CD9-CE4F-A717-F4F754642C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11" y="1457401"/>
            <a:ext cx="4281281" cy="307221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498DB1E-FB17-5A4D-8C10-0F418281EF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484784"/>
            <a:ext cx="4281281" cy="30523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E8FC1DD9-8C34-6341-9618-3F405D390098}"/>
                  </a:ext>
                </a:extLst>
              </p14:cNvPr>
              <p14:cNvContentPartPr/>
              <p14:nvPr/>
            </p14:nvContentPartPr>
            <p14:xfrm>
              <a:off x="855720" y="2039616"/>
              <a:ext cx="311760" cy="21708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E8FC1DD9-8C34-6341-9618-3F405D3900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6720" y="2030616"/>
                <a:ext cx="3294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D0E5E931-C063-4243-A8A2-72C3D23AD7A4}"/>
                  </a:ext>
                </a:extLst>
              </p14:cNvPr>
              <p14:cNvContentPartPr/>
              <p14:nvPr/>
            </p14:nvContentPartPr>
            <p14:xfrm>
              <a:off x="2394000" y="1897776"/>
              <a:ext cx="358920" cy="22032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D0E5E931-C063-4243-A8A2-72C3D23AD7A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85000" y="1889136"/>
                <a:ext cx="3765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9DFC75BA-D1F6-324F-89B4-6664BCE11826}"/>
                  </a:ext>
                </a:extLst>
              </p14:cNvPr>
              <p14:cNvContentPartPr/>
              <p14:nvPr/>
            </p14:nvContentPartPr>
            <p14:xfrm>
              <a:off x="3222720" y="2883456"/>
              <a:ext cx="259560" cy="21348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9DFC75BA-D1F6-324F-89B4-6664BCE118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14080" y="2874816"/>
                <a:ext cx="27720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9D367453-A6E0-DA4E-A358-952598B744A5}"/>
                  </a:ext>
                </a:extLst>
              </p14:cNvPr>
              <p14:cNvContentPartPr/>
              <p14:nvPr/>
            </p14:nvContentPartPr>
            <p14:xfrm>
              <a:off x="3421440" y="1543896"/>
              <a:ext cx="841680" cy="45576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9D367453-A6E0-DA4E-A358-952598B744A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12800" y="1535256"/>
                <a:ext cx="85932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376EE748-F8A5-AF44-9DBC-8401E5E9ED2C}"/>
                  </a:ext>
                </a:extLst>
              </p14:cNvPr>
              <p14:cNvContentPartPr/>
              <p14:nvPr/>
            </p14:nvContentPartPr>
            <p14:xfrm>
              <a:off x="5322240" y="1547496"/>
              <a:ext cx="414360" cy="21348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376EE748-F8A5-AF44-9DBC-8401E5E9ED2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13600" y="1538496"/>
                <a:ext cx="43200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B974241E-D32C-4D42-A812-820CD04085F3}"/>
                  </a:ext>
                </a:extLst>
              </p14:cNvPr>
              <p14:cNvContentPartPr/>
              <p14:nvPr/>
            </p14:nvContentPartPr>
            <p14:xfrm>
              <a:off x="5797800" y="3943656"/>
              <a:ext cx="613440" cy="21276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B974241E-D32C-4D42-A812-820CD04085F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789160" y="3934656"/>
                <a:ext cx="63108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C6510A12-9560-0848-8979-10F467FC1012}"/>
                  </a:ext>
                </a:extLst>
              </p14:cNvPr>
              <p14:cNvContentPartPr/>
              <p14:nvPr/>
            </p14:nvContentPartPr>
            <p14:xfrm>
              <a:off x="6063480" y="1829016"/>
              <a:ext cx="791640" cy="64584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C6510A12-9560-0848-8979-10F467FC101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054840" y="1820016"/>
                <a:ext cx="809280" cy="66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2FB6EB77-531C-0B48-BE2F-3D24794A4ECC}"/>
                  </a:ext>
                </a:extLst>
              </p14:cNvPr>
              <p14:cNvContentPartPr/>
              <p14:nvPr/>
            </p14:nvContentPartPr>
            <p14:xfrm>
              <a:off x="7596720" y="1844136"/>
              <a:ext cx="293040" cy="186120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2FB6EB77-531C-0B48-BE2F-3D24794A4EC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587720" y="1835496"/>
                <a:ext cx="31068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6495AFDE-2C9D-7E4B-B9C8-3A684DD9D2CD}"/>
                  </a:ext>
                </a:extLst>
              </p14:cNvPr>
              <p14:cNvContentPartPr/>
              <p14:nvPr/>
            </p14:nvContentPartPr>
            <p14:xfrm>
              <a:off x="8388720" y="1804176"/>
              <a:ext cx="385920" cy="28080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6495AFDE-2C9D-7E4B-B9C8-3A684DD9D2C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380080" y="1795536"/>
                <a:ext cx="40356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2337E794-D172-8E4F-87C4-4F8D48D9C2EB}"/>
                  </a:ext>
                </a:extLst>
              </p14:cNvPr>
              <p14:cNvContentPartPr/>
              <p14:nvPr/>
            </p14:nvContentPartPr>
            <p14:xfrm>
              <a:off x="8025840" y="3817296"/>
              <a:ext cx="318240" cy="21312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2337E794-D172-8E4F-87C4-4F8D48D9C2E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016840" y="3808656"/>
                <a:ext cx="335880" cy="23076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17E337AC-DDAE-0D4E-B1E7-4F23F066D5CE}"/>
              </a:ext>
            </a:extLst>
          </p:cNvPr>
          <p:cNvSpPr txBox="1"/>
          <p:nvPr/>
        </p:nvSpPr>
        <p:spPr>
          <a:xfrm>
            <a:off x="218711" y="4612680"/>
            <a:ext cx="84511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Рис 1</a:t>
            </a:r>
            <a:r>
              <a:rPr lang="en-US" sz="1600" dirty="0"/>
              <a:t>,2 </a:t>
            </a:r>
            <a:r>
              <a:rPr lang="ru-RU" sz="1600" dirty="0"/>
              <a:t>—</a:t>
            </a:r>
            <a:r>
              <a:rPr lang="en-US" sz="1600" dirty="0"/>
              <a:t> </a:t>
            </a:r>
            <a:r>
              <a:rPr lang="ru-RU" sz="1600" dirty="0"/>
              <a:t>усреднённые значения признаков, рассчитанные для категорий нормального и аномального поведений по отдельности</a:t>
            </a:r>
            <a:br>
              <a:rPr lang="ru-RU" sz="1600" dirty="0"/>
            </a:br>
            <a:endParaRPr lang="en-US" sz="1600" dirty="0"/>
          </a:p>
          <a:p>
            <a:r>
              <a:rPr lang="en-US" sz="1600" dirty="0"/>
              <a:t>*</a:t>
            </a:r>
            <a:r>
              <a:rPr lang="ru-RU" sz="1600" dirty="0"/>
              <a:t>:</a:t>
            </a:r>
            <a:r>
              <a:rPr lang="en-US" sz="1600" dirty="0"/>
              <a:t> </a:t>
            </a:r>
            <a:r>
              <a:rPr lang="ru-RU" sz="1600" dirty="0"/>
              <a:t>синий цвет — нормальное поведение, красный цвет — аномальное поведение.</a:t>
            </a:r>
            <a:endParaRPr lang="en-US" sz="1600" dirty="0"/>
          </a:p>
          <a:p>
            <a:endParaRPr lang="ru-RU" sz="1600" dirty="0"/>
          </a:p>
          <a:p>
            <a:r>
              <a:rPr lang="en-US" sz="1600" dirty="0"/>
              <a:t>** </a:t>
            </a:r>
            <a:r>
              <a:rPr lang="ru-RU" sz="1600" dirty="0"/>
              <a:t>—</a:t>
            </a:r>
            <a:r>
              <a:rPr lang="en-US" sz="1600" dirty="0"/>
              <a:t> </a:t>
            </a:r>
            <a:r>
              <a:rPr lang="ru-RU" sz="1600" dirty="0"/>
              <a:t>выделенные красным цветом зоны на рисунках показывают наиболее </a:t>
            </a:r>
            <a:br>
              <a:rPr lang="ru-RU" sz="1600" dirty="0"/>
            </a:br>
            <a:r>
              <a:rPr lang="ru-RU" sz="1600" dirty="0"/>
              <a:t>информативные признаки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1AA647A0-E844-1E46-8BE6-92F00543F20B}"/>
                  </a:ext>
                </a:extLst>
              </p14:cNvPr>
              <p14:cNvContentPartPr/>
              <p14:nvPr/>
            </p14:nvContentPartPr>
            <p14:xfrm>
              <a:off x="1143360" y="2445048"/>
              <a:ext cx="374760" cy="320040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1AA647A0-E844-1E46-8BE6-92F00543F20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34360" y="2436408"/>
                <a:ext cx="39240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9" name="Рукописный ввод 38">
                <a:extLst>
                  <a:ext uri="{FF2B5EF4-FFF2-40B4-BE49-F238E27FC236}">
                    <a16:creationId xmlns:a16="http://schemas.microsoft.com/office/drawing/2014/main" id="{C1A9B8F2-222D-2246-8687-FEF759DDFE04}"/>
                  </a:ext>
                </a:extLst>
              </p14:cNvPr>
              <p14:cNvContentPartPr/>
              <p14:nvPr/>
            </p14:nvContentPartPr>
            <p14:xfrm>
              <a:off x="6819120" y="2838528"/>
              <a:ext cx="195840" cy="258120"/>
            </p14:xfrm>
          </p:contentPart>
        </mc:Choice>
        <mc:Fallback xmlns="">
          <p:pic>
            <p:nvPicPr>
              <p:cNvPr id="39" name="Рукописный ввод 38">
                <a:extLst>
                  <a:ext uri="{FF2B5EF4-FFF2-40B4-BE49-F238E27FC236}">
                    <a16:creationId xmlns:a16="http://schemas.microsoft.com/office/drawing/2014/main" id="{C1A9B8F2-222D-2246-8687-FEF759DDFE0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810480" y="2829528"/>
                <a:ext cx="21348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3" name="Рукописный ввод 42">
                <a:extLst>
                  <a:ext uri="{FF2B5EF4-FFF2-40B4-BE49-F238E27FC236}">
                    <a16:creationId xmlns:a16="http://schemas.microsoft.com/office/drawing/2014/main" id="{FE4C0F10-9506-FA4B-9573-F529B6518C07}"/>
                  </a:ext>
                </a:extLst>
              </p14:cNvPr>
              <p14:cNvContentPartPr/>
              <p14:nvPr/>
            </p14:nvContentPartPr>
            <p14:xfrm>
              <a:off x="8665200" y="3584808"/>
              <a:ext cx="131040" cy="125280"/>
            </p14:xfrm>
          </p:contentPart>
        </mc:Choice>
        <mc:Fallback xmlns="">
          <p:pic>
            <p:nvPicPr>
              <p:cNvPr id="43" name="Рукописный ввод 42">
                <a:extLst>
                  <a:ext uri="{FF2B5EF4-FFF2-40B4-BE49-F238E27FC236}">
                    <a16:creationId xmlns:a16="http://schemas.microsoft.com/office/drawing/2014/main" id="{FE4C0F10-9506-FA4B-9573-F529B6518C0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656560" y="3576168"/>
                <a:ext cx="14868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34169F14-2D9F-6C48-B7A4-616707155AB5}"/>
                  </a:ext>
                </a:extLst>
              </p14:cNvPr>
              <p14:cNvContentPartPr/>
              <p14:nvPr/>
            </p14:nvContentPartPr>
            <p14:xfrm>
              <a:off x="5125680" y="2463048"/>
              <a:ext cx="318240" cy="515520"/>
            </p14:xfrm>
          </p:contentPart>
        </mc:Choice>
        <mc:Fallback xmlns=""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34169F14-2D9F-6C48-B7A4-616707155AB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117040" y="2454408"/>
                <a:ext cx="335880" cy="53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816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418266"/>
            <a:ext cx="741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600" b="1" dirty="0">
                <a:solidFill>
                  <a:schemeClr val="bg1"/>
                </a:solidFill>
              </a:rPr>
              <a:t>Результаты эксперимента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8</a:t>
            </a:fld>
            <a:r>
              <a:rPr lang="ru-RU" sz="1400" dirty="0">
                <a:solidFill>
                  <a:schemeClr val="tx1"/>
                </a:solidFill>
              </a:rPr>
              <a:t> из 9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CDFBC17F-BCEA-E34F-8EE6-56179C788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536330"/>
              </p:ext>
            </p:extLst>
          </p:nvPr>
        </p:nvGraphicFramePr>
        <p:xfrm>
          <a:off x="251740" y="1498791"/>
          <a:ext cx="8640520" cy="2062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99980">
                  <a:extLst>
                    <a:ext uri="{9D8B030D-6E8A-4147-A177-3AD203B41FA5}">
                      <a16:colId xmlns:a16="http://schemas.microsoft.com/office/drawing/2014/main" val="91791383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51472868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44812571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74077879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5127231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35182381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539918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88057967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956312087"/>
                    </a:ext>
                  </a:extLst>
                </a:gridCol>
                <a:gridCol w="719860">
                  <a:extLst>
                    <a:ext uri="{9D8B030D-6E8A-4147-A177-3AD203B41FA5}">
                      <a16:colId xmlns:a16="http://schemas.microsoft.com/office/drawing/2014/main" val="4040266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Точность классификации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00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Наборы событий</a:t>
                      </a:r>
                      <a:r>
                        <a:rPr lang="en-US" sz="1600" dirty="0"/>
                        <a:t>*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LR</a:t>
                      </a:r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k-NN</a:t>
                      </a:r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NB</a:t>
                      </a:r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SVM</a:t>
                      </a:r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DT</a:t>
                      </a:r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RF</a:t>
                      </a:r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MLP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AB</a:t>
                      </a:r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GB</a:t>
                      </a:r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499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мышь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</a:t>
                      </a:r>
                      <a:r>
                        <a:rPr lang="ru-RU" sz="1600" dirty="0"/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0.50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0.50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0.44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0.50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0.50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0.44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0.63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0.63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10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+ спец. клавиши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1.00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1.00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0.50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0.81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0.88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0.94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0.94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0.94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0.88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684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+ </a:t>
                      </a:r>
                      <a:r>
                        <a:rPr lang="ru-RU" sz="1600" dirty="0"/>
                        <a:t>диграфы</a:t>
                      </a:r>
                      <a:r>
                        <a:rPr lang="en-US" sz="1600" dirty="0"/>
                        <a:t>, </a:t>
                      </a:r>
                      <a:r>
                        <a:rPr lang="ru-RU" sz="1600" dirty="0" err="1"/>
                        <a:t>триграфы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0.81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0.81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0.88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0.75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0.50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0.88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0.75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0.94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0.88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5631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FFBA253-FD7D-C34E-B4C5-D9C947EFD60E}"/>
              </a:ext>
            </a:extLst>
          </p:cNvPr>
          <p:cNvSpPr txBox="1"/>
          <p:nvPr/>
        </p:nvSpPr>
        <p:spPr>
          <a:xfrm>
            <a:off x="251521" y="3706655"/>
            <a:ext cx="8208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- </a:t>
            </a:r>
            <a:r>
              <a:rPr lang="ru-RU" dirty="0"/>
              <a:t>наборы событий</a:t>
            </a:r>
            <a:r>
              <a:rPr lang="en-US"/>
              <a:t>,</a:t>
            </a:r>
            <a:r>
              <a:rPr lang="ru-RU"/>
              <a:t> </a:t>
            </a:r>
            <a:r>
              <a:rPr lang="ru-RU" dirty="0"/>
              <a:t>для которых рассчитаны признаки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D60BD05F-ACD1-5745-B721-203ED375F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90448"/>
              </p:ext>
            </p:extLst>
          </p:nvPr>
        </p:nvGraphicFramePr>
        <p:xfrm>
          <a:off x="251520" y="4209999"/>
          <a:ext cx="7128792" cy="206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943380605"/>
                    </a:ext>
                  </a:extLst>
                </a:gridCol>
                <a:gridCol w="2916324">
                  <a:extLst>
                    <a:ext uri="{9D8B030D-6E8A-4147-A177-3AD203B41FA5}">
                      <a16:colId xmlns:a16="http://schemas.microsoft.com/office/drawing/2014/main" val="1357446182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286776864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783624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LR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Логистическая регрессия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RF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Метод случайного леса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44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k-NN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Метод </a:t>
                      </a:r>
                      <a:r>
                        <a:rPr lang="en-US" sz="1600" dirty="0"/>
                        <a:t>k-</a:t>
                      </a:r>
                      <a:r>
                        <a:rPr lang="ru-RU" sz="1600" dirty="0"/>
                        <a:t>ближайших соседей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MLP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Многослойный </a:t>
                      </a:r>
                      <a:r>
                        <a:rPr lang="ru-RU" sz="1600" dirty="0" err="1"/>
                        <a:t>перцептрон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98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NB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Наивный байесовский классификатор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AB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Адаптивный </a:t>
                      </a:r>
                      <a:r>
                        <a:rPr lang="ru-RU" sz="1600" dirty="0" err="1"/>
                        <a:t>бустинг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20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SVM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Метод опорных векторов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GB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Градиентный </a:t>
                      </a:r>
                      <a:r>
                        <a:rPr lang="ru-RU" sz="1600" dirty="0" err="1"/>
                        <a:t>бустинг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61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Дерево принятия решений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56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77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414060"/>
            <a:ext cx="741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600" b="1" dirty="0">
                <a:solidFill>
                  <a:schemeClr val="bg1"/>
                </a:solidFill>
              </a:rPr>
              <a:t>Результаты исследования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9</a:t>
            </a:fld>
            <a:r>
              <a:rPr lang="ru-RU" sz="1400" dirty="0">
                <a:solidFill>
                  <a:schemeClr val="tx1"/>
                </a:solidFill>
              </a:rPr>
              <a:t> из 9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9E5B92-90FA-B840-AA2A-849C928AF31E}"/>
              </a:ext>
            </a:extLst>
          </p:cNvPr>
          <p:cNvSpPr txBox="1"/>
          <p:nvPr/>
        </p:nvSpPr>
        <p:spPr>
          <a:xfrm>
            <a:off x="467544" y="1844824"/>
            <a:ext cx="79928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Проанализированы существующие методы обнаружения внутреннего нарушителя с использованием биометрических показателей на основе алгоритмов машинного обучения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Предложены сценарии поведения и собраны данные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Реализованы процессы накопления данных, предобработки данных, обучения и оценки моделей классификаторов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Наилучшие результаты получены для моделей на основе алгоритмов логистической регрессии и метода </a:t>
            </a:r>
            <a:r>
              <a:rPr lang="en-US" sz="2400" dirty="0"/>
              <a:t>k-</a:t>
            </a:r>
            <a:r>
              <a:rPr lang="ru-RU" sz="2400" dirty="0"/>
              <a:t>ближайших соседей</a:t>
            </a:r>
          </a:p>
        </p:txBody>
      </p:sp>
    </p:spTree>
    <p:extLst>
      <p:ext uri="{BB962C8B-B14F-4D97-AF65-F5344CB8AC3E}">
        <p14:creationId xmlns:p14="http://schemas.microsoft.com/office/powerpoint/2010/main" val="31629245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601</Words>
  <Application>Microsoft Macintosh PowerPoint</Application>
  <PresentationFormat>Экран (4:3)</PresentationFormat>
  <Paragraphs>160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Тема Office</vt:lpstr>
      <vt:lpstr>«Обнаружение внутреннего нарушителя путём выявления стрессового состояния пользователя»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Антон</dc:creator>
  <cp:lastModifiedBy>Microsoft Office User</cp:lastModifiedBy>
  <cp:revision>97</cp:revision>
  <dcterms:created xsi:type="dcterms:W3CDTF">2016-05-02T14:44:23Z</dcterms:created>
  <dcterms:modified xsi:type="dcterms:W3CDTF">2020-04-16T17:24:20Z</dcterms:modified>
</cp:coreProperties>
</file>