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80A4A-B7F5-EAA3-316B-F0BD6C5B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40144E-143B-BD6B-CF36-1318E64B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82D49-BB5A-E945-A732-AFD86183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0274E-4A02-FD5C-9D6D-DDCA9E5D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D19CB-5BB0-23AA-BFBF-BF4A6EE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3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38702-11FC-152F-F1FC-C06519BC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CC9BEE-EBC8-0175-F2F0-486A9D17E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3117F-26F4-10C5-2945-C2FA7188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37663-52A7-CB80-6944-837AEC87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1D461-72DE-1ED6-77AD-2C3A84A7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9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13AE75-296B-BC39-0382-CFA0C0F5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560C1D-4429-A014-EE54-C29C909A1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83CA8-411A-00A5-FBD8-5559EB4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9FBE4-04FB-2390-4A91-B6E30B7D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73C01-2ADE-17F8-3AE6-F589DBF4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1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FBFC9-745B-C3EA-895C-43F9FED0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B7DC4-727A-7862-463D-B7309E60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7F76E-62D6-9A0D-F0C9-0CA5A863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BD6B4-462F-8F18-AD53-A17476E1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36A3C-E096-E7A5-72C0-54B91D71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11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F1AE3-D8FF-BFA7-D014-E595D49F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CAABE-B868-010B-7991-96C8EC80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C4AD18-F8DB-5EF0-EE00-9BC80839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5165D3-00BB-CEF7-306F-46C7D93D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98133-7902-C885-DCD4-403C1FD9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84B85-E16D-08F5-9C7F-B432F80A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38D49-0200-0BE8-B452-89445D8FD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FA5DF0-E938-0F83-E8A9-D555616EC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1DEDA-8CB7-2E0F-750D-659D090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72368-9F7F-225D-55B3-5AE4FB43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C68381-89A2-1688-E3DB-3B44EA9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CA2E5-565D-0B88-7B8F-E4FB15DF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EF4A32-C0A2-9E75-1458-89C29E25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6B58C4-4E6B-86EB-B88E-5950C30D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7584A-09DB-C343-7B9E-11A752AD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D1DE76-B7FA-85F7-1073-9D3C43523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D7D07F-A29B-8913-16E0-6B153B26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05C5F-75F1-08DE-67E3-9110EE74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07A1D6-6739-6526-452A-B183D1E7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0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00AB3-5172-9A75-7823-266515A1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0DB061-53C0-759B-DE46-23573C0C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A5EC7-FB34-BED1-B28C-5E41250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A74A82-A636-81CC-17F2-43BF560A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87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C72734-DD41-6880-012E-AC35709E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328ADE-C37A-E975-301C-FC260C3A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1A1DAA-9F1F-B872-47F3-232F9A3D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17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A48B2-0B5A-5006-54D1-E8B23674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60C47-952A-413F-F381-83DCB8B1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08F2D1-AFBE-3604-5482-9251288D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ACE35-A4A7-33C8-DDE2-A5A9DFE6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21B62-A5F5-85DF-2646-32F9FE17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9CD96-446B-2B26-C80D-B80C41C2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04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6145-E2E3-80AC-D29C-4296F2D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44562F-4ABA-753F-D367-45EC1C7A8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8D3623-5B38-4237-113D-8831F09E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4170AB-3A13-3337-B439-6EE36FBE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31B223-15B6-8252-F1DE-81329B81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EB5C8-489B-04CA-A275-979A5F3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1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922755-3866-B788-E4EE-EDA08C18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1D06FF-80DA-6E6B-187C-18D89881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96ED8-5B22-764D-860F-E6573EC18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B433-8E3A-48E6-832E-A70BCDCA1CBE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56FAB-365B-6164-7E69-ACC8E864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CE1CA-3A25-4941-8B2E-557BFDC85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0B06-B4A1-48F2-B32D-9082D64C0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52DE3EB-6551-3CCE-709B-1552FB017A8E}"/>
              </a:ext>
            </a:extLst>
          </p:cNvPr>
          <p:cNvSpPr txBox="1"/>
          <p:nvPr/>
        </p:nvSpPr>
        <p:spPr>
          <a:xfrm>
            <a:off x="0" y="79248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Dictionnaire des données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575967-2D9E-360B-F8F6-790FF2F3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8"/>
            <a:ext cx="12192000" cy="33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14FE8F8-43DE-D515-CD56-9637ABF2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76" y="0"/>
            <a:ext cx="8908224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8E904F-4FBA-97B0-1F2B-050D002628B8}"/>
              </a:ext>
            </a:extLst>
          </p:cNvPr>
          <p:cNvSpPr txBox="1"/>
          <p:nvPr/>
        </p:nvSpPr>
        <p:spPr>
          <a:xfrm>
            <a:off x="0" y="79248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Schéma relationnel normalisé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818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Florentin Marrouard</dc:creator>
  <cp:lastModifiedBy>Florentin Marrouard</cp:lastModifiedBy>
  <cp:revision>1</cp:revision>
  <dcterms:created xsi:type="dcterms:W3CDTF">2023-03-29T14:49:11Z</dcterms:created>
  <dcterms:modified xsi:type="dcterms:W3CDTF">2023-03-29T14:50:15Z</dcterms:modified>
</cp:coreProperties>
</file>